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89" r:id="rId8"/>
    <p:sldId id="29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5B43-BC60-4465-83E2-95D5B73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2836-BF84-40EA-A474-5FD6B914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50F1-3A60-468D-B637-A9624924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5457-01BC-47B2-AEEC-F03DD714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D47E-887A-4490-B89E-135070A5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6F7D-96EC-4C7C-9DDD-F9583FC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F32D-8DB2-44AC-8CFE-7AC54D5C0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4D1F-82C0-45D0-881E-8D880FC0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6A06-C78F-4A21-8E35-E3DA5EF9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4F7-32D0-4B05-A005-C6AB10CE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0182F-F652-4689-B99E-BD336EB02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38BF2-06B5-461C-A171-A336D7830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8629-3B7C-464D-9145-4AE9CBC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DF15-6FA4-4C47-81E3-A2C42707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CF81-C5A7-4D43-AA94-E68B6C03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BA6D-28A4-4309-861E-2247BA36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4775-27C9-4413-86F6-6F6D034B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CE72-73C2-48DC-AEC7-8F91035A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132F-4EF4-40E5-9C1A-3DD22CB6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4B88-C2AC-4E29-883D-755E8033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29F9-02CD-4CFC-A70C-41450473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31050-204B-4941-B3D3-35AC4F4E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0D67-5598-4B83-87B8-814F0FBD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99CA-D717-4C43-884C-12CA7DAE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D91E-BC56-4C00-B417-D9DD557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FE45-FF4F-4DF1-A3C7-6F74B974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0193-3612-4EF3-B013-ED140FB7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C7C0F-3EFE-4EF2-A1F6-DD0704C56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1787-BA76-4935-874F-3A409DF4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28DC-1760-4E48-91D2-BF26B418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3251A-6206-4B9D-B2AB-3A638164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CA0F-D3D8-4F06-9F65-1B66D514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E21A-746E-4C54-B487-923815DD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1CA9-DB1B-4963-8F99-2C850302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0ED47-E3D9-47CE-8DE0-354A76872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27B5-5E59-46E0-BEE0-662FEF690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F0EBF-F71A-44B7-A282-D8D47120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9260A-66EA-463F-AE22-BC300C85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26669-536A-44AA-AC61-A4930A1E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C1AB-9DF9-4247-8417-4AA039FB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401A7-983C-4058-BD5F-FDE1027D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50DC5-8E65-419C-8E55-3C9A8964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32DC-802C-402C-A3BF-C568A637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15077-43B7-4212-B6DF-E1DD5011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46DC-E879-4B6C-AE30-67F6BF3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B4B38-6FB1-4765-BDCB-D3EC9318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FF9E-180A-4B97-AD2D-061A700A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A78C-09CF-43A7-A4DD-D143ADB5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4C8EB-048D-4777-B523-EA3DC4A1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9BA0-34A0-41AC-AE10-6D9942FA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B960-1B5D-4027-9A37-1F1E4761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F5D4-422C-418E-B4DC-E7B46293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7DEA-9B70-4966-9EFB-A836CAD4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DF535-03E8-4A12-BFC2-BD6F3A5CA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CC090-BAAB-4AD8-AD27-FBA06DD2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26980-BAA1-47F4-85A8-B0C7B3B9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51251-3E99-4959-AAC5-C984EA70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6107-D9D1-47ED-A0E3-4C771E07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35BDF-CA7A-47CA-B73C-5558F93F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9EC0-5A68-4634-9531-850BD970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A93F-BA04-4DD8-BAD2-0EC50972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0356-2C95-4154-99FA-B7B2183BC92D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4353-DC9A-473F-93AB-DDC02F06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DDBF-1B21-4360-9A92-84E612245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C7C0-63DF-4B5E-B60C-FA415512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CFB1-0EE7-4E5D-95CC-D2409C725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</a:t>
            </a:r>
            <a:r>
              <a:rPr lang="en-US" dirty="0" err="1"/>
              <a:t>NextFlow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Variants Calling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EBBE-F01B-406F-9B5E-BC3E81F92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Tiezheng Yuan</a:t>
            </a:r>
          </a:p>
          <a:p>
            <a:r>
              <a:rPr lang="en-US" dirty="0"/>
              <a:t>March 24, 2020</a:t>
            </a:r>
          </a:p>
        </p:txBody>
      </p:sp>
    </p:spTree>
    <p:extLst>
      <p:ext uri="{BB962C8B-B14F-4D97-AF65-F5344CB8AC3E}">
        <p14:creationId xmlns:p14="http://schemas.microsoft.com/office/powerpoint/2010/main" val="50594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4074-3822-4C1D-A795-FF793DBE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2022-D47A-4590-891C-3F9867DB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8375"/>
          </a:xfrm>
        </p:spPr>
        <p:txBody>
          <a:bodyPr/>
          <a:lstStyle/>
          <a:p>
            <a:r>
              <a:rPr lang="en-US" dirty="0"/>
              <a:t>Variants: SNPs, copy number variation (CNV), deletion, insertion</a:t>
            </a:r>
          </a:p>
          <a:p>
            <a:r>
              <a:rPr lang="en-US" dirty="0"/>
              <a:t>Variants calling: mostly SNPs </a:t>
            </a:r>
          </a:p>
          <a:p>
            <a:r>
              <a:rPr lang="en-US" dirty="0"/>
              <a:t>Data source: </a:t>
            </a:r>
            <a:br>
              <a:rPr lang="en-US" dirty="0"/>
            </a:br>
            <a:r>
              <a:rPr lang="en-US" dirty="0"/>
              <a:t>DNA level: whole genome sequencing, exome sequencing</a:t>
            </a:r>
            <a:br>
              <a:rPr lang="en-US" dirty="0"/>
            </a:br>
            <a:r>
              <a:rPr lang="en-US" dirty="0"/>
              <a:t>RNA level: mRNA-seq </a:t>
            </a:r>
          </a:p>
          <a:p>
            <a:r>
              <a:rPr lang="en-US" dirty="0"/>
              <a:t>Bioinformatics tools: bowtie2, </a:t>
            </a:r>
            <a:r>
              <a:rPr lang="en-US" dirty="0" err="1"/>
              <a:t>samtools</a:t>
            </a:r>
            <a:r>
              <a:rPr lang="en-US" dirty="0"/>
              <a:t>, </a:t>
            </a:r>
            <a:r>
              <a:rPr lang="en-US" dirty="0" err="1"/>
              <a:t>bcftools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5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340B-8AE4-4FC7-BDD7-D9B94E38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691197"/>
            <a:ext cx="4932680" cy="1829435"/>
          </a:xfrm>
        </p:spPr>
        <p:txBody>
          <a:bodyPr/>
          <a:lstStyle/>
          <a:p>
            <a:r>
              <a:rPr lang="en-US" dirty="0"/>
              <a:t>Topology of the VC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5D5A9-7253-4FC5-BCC5-636B5AC6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691197"/>
            <a:ext cx="3362960" cy="5525577"/>
          </a:xfrm>
        </p:spPr>
      </p:pic>
    </p:spTree>
    <p:extLst>
      <p:ext uri="{BB962C8B-B14F-4D97-AF65-F5344CB8AC3E}">
        <p14:creationId xmlns:p14="http://schemas.microsoft.com/office/powerpoint/2010/main" val="187790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F8AE-9461-4766-8D06-465B9F84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lang="en-US" dirty="0"/>
              <a:t>Bowtie2 -&gt; </a:t>
            </a:r>
            <a:r>
              <a:rPr lang="en-US" dirty="0" err="1"/>
              <a:t>samtools</a:t>
            </a:r>
            <a:r>
              <a:rPr lang="en-US" dirty="0"/>
              <a:t> -&gt; </a:t>
            </a:r>
            <a:r>
              <a:rPr lang="en-US" dirty="0" err="1"/>
              <a:t>bcftools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FB5266-E3EA-48F2-A676-88ECD5BB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8" r="45163" b="4773"/>
          <a:stretch/>
        </p:blipFill>
        <p:spPr>
          <a:xfrm>
            <a:off x="2296999" y="1836730"/>
            <a:ext cx="6924762" cy="302355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B3E35-2BE5-4713-8CA3-2150B44C1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" t="62297" r="45333" b="14376"/>
          <a:stretch/>
        </p:blipFill>
        <p:spPr>
          <a:xfrm>
            <a:off x="535940" y="5006324"/>
            <a:ext cx="10957560" cy="16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C229-5176-42E4-803B-789767C6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0" y="365125"/>
            <a:ext cx="6751320" cy="1325563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339F-D353-4883-8C47-CF2DD49A0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880" y="1825625"/>
            <a:ext cx="329692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2F046-34E9-4382-9F49-967B61F2E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7" t="28516" r="66083" b="27890"/>
          <a:stretch/>
        </p:blipFill>
        <p:spPr>
          <a:xfrm>
            <a:off x="731520" y="569495"/>
            <a:ext cx="3505201" cy="57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A76-FDEA-47B9-8DB1-244533F2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283"/>
            <a:ext cx="10515600" cy="861509"/>
          </a:xfrm>
        </p:spPr>
        <p:txBody>
          <a:bodyPr/>
          <a:lstStyle/>
          <a:p>
            <a:r>
              <a:rPr lang="en-US" dirty="0"/>
              <a:t>Pick up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8B1-91B3-4A5B-A7BD-77CFF09B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888" y="1806499"/>
            <a:ext cx="3692912" cy="4370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E3E31-9893-4539-AD78-6F6369FEE8D1}"/>
              </a:ext>
            </a:extLst>
          </p:cNvPr>
          <p:cNvSpPr txBox="1"/>
          <p:nvPr/>
        </p:nvSpPr>
        <p:spPr>
          <a:xfrm>
            <a:off x="838199" y="1111792"/>
            <a:ext cx="6521605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//pick up </a:t>
            </a:r>
            <a:r>
              <a:rPr lang="en-US" altLang="zh-CN" dirty="0" err="1"/>
              <a:t>fastq</a:t>
            </a:r>
            <a:r>
              <a:rPr lang="en-US" altLang="zh-CN" dirty="0"/>
              <a:t> files</a:t>
            </a:r>
            <a:endParaRPr lang="zh-CN" altLang="en-US" dirty="0"/>
          </a:p>
          <a:p>
            <a:r>
              <a:rPr lang="en-US" altLang="zh-CN" dirty="0" err="1"/>
              <a:t>rawData</a:t>
            </a:r>
            <a:r>
              <a:rPr lang="en-US" altLang="zh-CN" dirty="0"/>
              <a:t> = file(</a:t>
            </a:r>
            <a:r>
              <a:rPr lang="en-US" altLang="zh-CN" dirty="0" err="1"/>
              <a:t>params.rawData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fqType</a:t>
            </a:r>
            <a:r>
              <a:rPr lang="en-US" altLang="zh-CN" dirty="0"/>
              <a:t> = </a:t>
            </a:r>
            <a:r>
              <a:rPr lang="en-US" altLang="zh-CN" dirty="0" err="1"/>
              <a:t>params.fqType</a:t>
            </a:r>
            <a:endParaRPr lang="zh-CN" altLang="en-US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fqType</a:t>
            </a:r>
            <a:r>
              <a:rPr lang="en-US" altLang="zh-CN" dirty="0"/>
              <a:t> == 'paired'){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Channel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.</a:t>
            </a:r>
            <a:r>
              <a:rPr lang="en-US" altLang="zh-CN" dirty="0" err="1"/>
              <a:t>fromFilePairs</a:t>
            </a:r>
            <a:r>
              <a:rPr lang="en-US" altLang="zh-CN" dirty="0"/>
              <a:t>("${</a:t>
            </a:r>
            <a:r>
              <a:rPr lang="en-US" altLang="zh-CN" dirty="0" err="1"/>
              <a:t>rawData</a:t>
            </a:r>
            <a:r>
              <a:rPr lang="en-US" altLang="zh-CN" dirty="0"/>
              <a:t>}/*R{1,2}*.</a:t>
            </a:r>
            <a:r>
              <a:rPr lang="en-US" altLang="zh-CN" dirty="0" err="1"/>
              <a:t>fq</a:t>
            </a:r>
            <a:r>
              <a:rPr lang="en-US" altLang="zh-CN" dirty="0"/>
              <a:t>")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.set {</a:t>
            </a:r>
            <a:r>
              <a:rPr lang="en-US" altLang="zh-CN" dirty="0" err="1"/>
              <a:t>fq_ch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}else{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Channel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.</a:t>
            </a:r>
            <a:r>
              <a:rPr lang="en-US" altLang="zh-CN" dirty="0" err="1"/>
              <a:t>fromPath</a:t>
            </a:r>
            <a:r>
              <a:rPr lang="en-US" altLang="zh-CN" dirty="0"/>
              <a:t>("${</a:t>
            </a:r>
            <a:r>
              <a:rPr lang="en-US" altLang="zh-CN" dirty="0" err="1"/>
              <a:t>rawData</a:t>
            </a:r>
            <a:r>
              <a:rPr lang="en-US" altLang="zh-CN" dirty="0"/>
              <a:t>}/*R1*.</a:t>
            </a:r>
            <a:r>
              <a:rPr lang="en-US" altLang="zh-CN" dirty="0" err="1"/>
              <a:t>fq</a:t>
            </a:r>
            <a:r>
              <a:rPr lang="en-US" altLang="zh-CN" dirty="0"/>
              <a:t>")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.map {it -&gt; [</a:t>
            </a:r>
            <a:r>
              <a:rPr lang="en-US" altLang="zh-CN" dirty="0" err="1"/>
              <a:t>it.baseName</a:t>
            </a:r>
            <a:r>
              <a:rPr lang="en-US" altLang="zh-CN" dirty="0"/>
              <a:t>, it]}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.set {</a:t>
            </a:r>
            <a:r>
              <a:rPr lang="en-US" altLang="zh-CN" dirty="0" err="1"/>
              <a:t>fq_ch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//reference</a:t>
            </a:r>
            <a:endParaRPr lang="zh-CN" altLang="en-US" dirty="0"/>
          </a:p>
          <a:p>
            <a:r>
              <a:rPr lang="it-IT" altLang="zh-CN" dirty="0"/>
              <a:t>ref_fa = file(params.reference)</a:t>
            </a:r>
            <a:endParaRPr lang="zh-CN" altLang="en-US" dirty="0"/>
          </a:p>
          <a:p>
            <a:r>
              <a:rPr lang="en-US" altLang="zh-CN" dirty="0"/>
              <a:t>//result</a:t>
            </a:r>
            <a:endParaRPr lang="zh-CN" altLang="en-US" dirty="0"/>
          </a:p>
          <a:p>
            <a:r>
              <a:rPr lang="en-US" altLang="zh-CN" dirty="0"/>
              <a:t>out = file("${</a:t>
            </a:r>
            <a:r>
              <a:rPr lang="en-US" altLang="zh-CN" dirty="0" err="1"/>
              <a:t>params.result</a:t>
            </a:r>
            <a:r>
              <a:rPr lang="en-US" altLang="zh-CN" dirty="0"/>
              <a:t>}")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5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A76-FDEA-47B9-8DB1-244533F2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283"/>
            <a:ext cx="10515600" cy="861509"/>
          </a:xfrm>
        </p:spPr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convert </a:t>
            </a:r>
            <a:r>
              <a:rPr lang="en-US" dirty="0" err="1"/>
              <a:t>sam</a:t>
            </a:r>
            <a:r>
              <a:rPr lang="en-US" dirty="0"/>
              <a:t> file to bam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8B1-91B3-4A5B-A7BD-77CFF09B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888" y="1806499"/>
            <a:ext cx="3692912" cy="4370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E3E31-9893-4539-AD78-6F6369FEE8D1}"/>
              </a:ext>
            </a:extLst>
          </p:cNvPr>
          <p:cNvSpPr txBox="1"/>
          <p:nvPr/>
        </p:nvSpPr>
        <p:spPr>
          <a:xfrm>
            <a:off x="838199" y="1111792"/>
            <a:ext cx="6521605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</a:t>
            </a:r>
            <a:r>
              <a:rPr lang="en-US" altLang="zh-CN" dirty="0" err="1"/>
              <a:t>samtools</a:t>
            </a:r>
            <a:r>
              <a:rPr lang="en-US" altLang="zh-CN" dirty="0"/>
              <a:t>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publishDir</a:t>
            </a:r>
            <a:r>
              <a:rPr lang="en-US" altLang="zh-CN" dirty="0"/>
              <a:t> "${out}"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pl-PL" altLang="zh-CN" dirty="0"/>
              <a:t>file sam from sam_ch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output: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"${</a:t>
            </a:r>
            <a:r>
              <a:rPr lang="en-US" altLang="zh-CN" dirty="0" err="1"/>
              <a:t>sam.baseName</a:t>
            </a:r>
            <a:r>
              <a:rPr lang="en-US" altLang="zh-CN" dirty="0"/>
              <a:t>}.bam" into </a:t>
            </a:r>
            <a:r>
              <a:rPr lang="en-US" altLang="zh-CN" dirty="0" err="1"/>
              <a:t>bam_ch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echo "</a:t>
            </a:r>
            <a:r>
              <a:rPr lang="en-US" altLang="zh-CN" dirty="0" err="1"/>
              <a:t>samtools</a:t>
            </a:r>
            <a:r>
              <a:rPr lang="en-US" altLang="zh-CN" dirty="0"/>
              <a:t> sort -T ${</a:t>
            </a:r>
            <a:r>
              <a:rPr lang="en-US" altLang="zh-CN" dirty="0" err="1"/>
              <a:t>sam.baseName</a:t>
            </a:r>
            <a:r>
              <a:rPr lang="en-US" altLang="zh-CN" dirty="0"/>
              <a:t>}.tmp -o ${</a:t>
            </a:r>
            <a:r>
              <a:rPr lang="en-US" altLang="zh-CN" dirty="0" err="1"/>
              <a:t>sam.baseName</a:t>
            </a:r>
            <a:r>
              <a:rPr lang="en-US" altLang="zh-CN" dirty="0"/>
              <a:t>}.bam ${</a:t>
            </a:r>
            <a:r>
              <a:rPr lang="en-US" altLang="zh-CN" dirty="0" err="1"/>
              <a:t>sam</a:t>
            </a:r>
            <a:r>
              <a:rPr lang="en-US" altLang="zh-CN" dirty="0"/>
              <a:t>}"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samtools</a:t>
            </a:r>
            <a:r>
              <a:rPr lang="en-US" altLang="zh-CN" dirty="0"/>
              <a:t> sort -T ${</a:t>
            </a:r>
            <a:r>
              <a:rPr lang="en-US" altLang="zh-CN" dirty="0" err="1"/>
              <a:t>sam.baseName</a:t>
            </a:r>
            <a:r>
              <a:rPr lang="en-US" altLang="zh-CN" dirty="0"/>
              <a:t>}.tmp -o ${</a:t>
            </a:r>
            <a:r>
              <a:rPr lang="en-US" altLang="zh-CN" dirty="0" err="1"/>
              <a:t>sam.baseName</a:t>
            </a:r>
            <a:r>
              <a:rPr lang="en-US" altLang="zh-CN" dirty="0"/>
              <a:t>}.bam ${</a:t>
            </a:r>
            <a:r>
              <a:rPr lang="en-US" altLang="zh-CN" dirty="0" err="1"/>
              <a:t>sam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A76-FDEA-47B9-8DB1-244533F2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283"/>
            <a:ext cx="10515600" cy="861509"/>
          </a:xfrm>
        </p:spPr>
        <p:txBody>
          <a:bodyPr/>
          <a:lstStyle/>
          <a:p>
            <a:r>
              <a:rPr lang="en-US" dirty="0" err="1"/>
              <a:t>bcftools</a:t>
            </a:r>
            <a:r>
              <a:rPr lang="en-US" dirty="0"/>
              <a:t> conduct variants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8B1-91B3-4A5B-A7BD-77CFF09B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80" y="5735729"/>
            <a:ext cx="7899400" cy="1025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E3E31-9893-4539-AD78-6F6369FEE8D1}"/>
              </a:ext>
            </a:extLst>
          </p:cNvPr>
          <p:cNvSpPr txBox="1"/>
          <p:nvPr/>
        </p:nvSpPr>
        <p:spPr>
          <a:xfrm>
            <a:off x="1193799" y="1166842"/>
            <a:ext cx="946404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</a:t>
            </a:r>
            <a:r>
              <a:rPr lang="en-US" altLang="zh-CN" dirty="0" err="1"/>
              <a:t>bcftools</a:t>
            </a:r>
            <a:r>
              <a:rPr lang="en-US" altLang="zh-CN" dirty="0"/>
              <a:t>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publishDir</a:t>
            </a:r>
            <a:r>
              <a:rPr lang="en-US" altLang="zh-CN" dirty="0"/>
              <a:t> "${out}"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ref from </a:t>
            </a:r>
            <a:r>
              <a:rPr lang="en-US" altLang="zh-CN" dirty="0" err="1"/>
              <a:t>ref_fa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pt-BR" altLang="zh-CN" dirty="0"/>
              <a:t>file bam from bam_ch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output: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"${</a:t>
            </a:r>
            <a:r>
              <a:rPr lang="en-US" altLang="zh-CN" dirty="0" err="1"/>
              <a:t>bam.baseName</a:t>
            </a:r>
            <a:r>
              <a:rPr lang="en-US" altLang="zh-CN" dirty="0"/>
              <a:t>}.</a:t>
            </a:r>
            <a:r>
              <a:rPr lang="en-US" altLang="zh-CN" dirty="0" err="1"/>
              <a:t>bcf</a:t>
            </a:r>
            <a:r>
              <a:rPr lang="en-US" altLang="zh-CN" dirty="0"/>
              <a:t>" into </a:t>
            </a:r>
            <a:r>
              <a:rPr lang="en-US" altLang="zh-CN" dirty="0" err="1"/>
              <a:t>bcf_ch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echo "</a:t>
            </a:r>
            <a:r>
              <a:rPr lang="en-US" altLang="zh-CN" dirty="0" err="1"/>
              <a:t>bcftools</a:t>
            </a:r>
            <a:r>
              <a:rPr lang="en-US" altLang="zh-CN" dirty="0"/>
              <a:t> </a:t>
            </a:r>
            <a:r>
              <a:rPr lang="en-US" altLang="zh-CN" dirty="0" err="1"/>
              <a:t>mpileup</a:t>
            </a:r>
            <a:r>
              <a:rPr lang="en-US" altLang="zh-CN" dirty="0"/>
              <a:t> -f ${ref} ${bam} | </a:t>
            </a:r>
            <a:r>
              <a:rPr lang="en-US" altLang="zh-CN" dirty="0" err="1"/>
              <a:t>bcftools</a:t>
            </a:r>
            <a:r>
              <a:rPr lang="en-US" altLang="zh-CN" dirty="0"/>
              <a:t> call -mv -Ob -o ${</a:t>
            </a:r>
            <a:r>
              <a:rPr lang="en-US" altLang="zh-CN" dirty="0" err="1"/>
              <a:t>bam.baseName</a:t>
            </a:r>
            <a:r>
              <a:rPr lang="en-US" altLang="zh-CN" dirty="0"/>
              <a:t>}.</a:t>
            </a:r>
            <a:r>
              <a:rPr lang="en-US" altLang="zh-CN" dirty="0" err="1"/>
              <a:t>bcf</a:t>
            </a:r>
            <a:r>
              <a:rPr lang="en-US" altLang="zh-CN" dirty="0"/>
              <a:t>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bcftools</a:t>
            </a:r>
            <a:r>
              <a:rPr lang="en-US" altLang="zh-CN" dirty="0"/>
              <a:t> </a:t>
            </a:r>
            <a:r>
              <a:rPr lang="en-US" altLang="zh-CN" dirty="0" err="1"/>
              <a:t>mpileup</a:t>
            </a:r>
            <a:r>
              <a:rPr lang="en-US" altLang="zh-CN" dirty="0"/>
              <a:t> -f ${ref} ${bam} | </a:t>
            </a:r>
            <a:r>
              <a:rPr lang="en-US" altLang="zh-CN" dirty="0" err="1"/>
              <a:t>bcftools</a:t>
            </a:r>
            <a:r>
              <a:rPr lang="en-US" altLang="zh-CN" dirty="0"/>
              <a:t> call -mv -Ob -o ${</a:t>
            </a:r>
            <a:r>
              <a:rPr lang="en-US" altLang="zh-CN" dirty="0" err="1"/>
              <a:t>bam.baseName</a:t>
            </a:r>
            <a:r>
              <a:rPr lang="en-US" altLang="zh-CN" dirty="0"/>
              <a:t>}.</a:t>
            </a:r>
            <a:r>
              <a:rPr lang="en-US" altLang="zh-CN" dirty="0" err="1"/>
              <a:t>bcf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6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CD3A-3645-41FA-AADA-5B23BBF9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B0B75-0A43-4D26-96C3-2BC109099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7"/>
          <a:stretch/>
        </p:blipFill>
        <p:spPr>
          <a:xfrm>
            <a:off x="0" y="1290320"/>
            <a:ext cx="12192000" cy="52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Bioinformatics NextFlow: Variants Calling Pipeline</vt:lpstr>
      <vt:lpstr>Variants calling</vt:lpstr>
      <vt:lpstr>Topology of the VC pipeline</vt:lpstr>
      <vt:lpstr>Bowtie2 -&gt; samtools -&gt; bcftools</vt:lpstr>
      <vt:lpstr>Unit Testing</vt:lpstr>
      <vt:lpstr>Pick up input files</vt:lpstr>
      <vt:lpstr>Samtools convert sam file to bam file</vt:lpstr>
      <vt:lpstr>bcftools conduct variants calling</vt:lpstr>
      <vt:lpstr>Integral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NextFlow: Variants Calling Pipeline</dc:title>
  <dc:creator>Tiezheng Yuan</dc:creator>
  <cp:lastModifiedBy>Tiezheng Yuan</cp:lastModifiedBy>
  <cp:revision>3</cp:revision>
  <dcterms:created xsi:type="dcterms:W3CDTF">2020-03-25T01:16:06Z</dcterms:created>
  <dcterms:modified xsi:type="dcterms:W3CDTF">2020-03-25T01:37:27Z</dcterms:modified>
</cp:coreProperties>
</file>