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DFFDC2-F3FE-AB86-56AC-BBE05A4C5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3429000"/>
          </a:xfrm>
        </p:spPr>
        <p:txBody>
          <a:bodyPr>
            <a:normAutofit/>
          </a:bodyPr>
          <a:lstStyle/>
          <a:p>
            <a:pPr algn="ctr"/>
            <a:r>
              <a:rPr lang="fr-FR" sz="8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Les étapes du cycle de vie</a:t>
            </a:r>
          </a:p>
        </p:txBody>
      </p:sp>
    </p:spTree>
    <p:extLst>
      <p:ext uri="{BB962C8B-B14F-4D97-AF65-F5344CB8AC3E}">
        <p14:creationId xmlns:p14="http://schemas.microsoft.com/office/powerpoint/2010/main" val="445746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CD0B78-28EC-DF71-44E3-4383E14A2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04519"/>
            <a:ext cx="12191999" cy="1049235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1 - Extraction des matières premières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D4AE7A1-CB69-4A66-1662-383FE740C1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0312" y="2016125"/>
            <a:ext cx="2285701" cy="3449638"/>
          </a:xfrm>
        </p:spPr>
      </p:pic>
    </p:spTree>
    <p:extLst>
      <p:ext uri="{BB962C8B-B14F-4D97-AF65-F5344CB8AC3E}">
        <p14:creationId xmlns:p14="http://schemas.microsoft.com/office/powerpoint/2010/main" val="2960685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3B369C-C42F-E9E0-27BA-CC5C970CBE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EE0EF0-07B8-39AB-74E8-49033C688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04519"/>
            <a:ext cx="12191999" cy="1049235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2 - </a:t>
            </a:r>
            <a:r>
              <a:rPr lang="fr-FR" sz="4000" dirty="0"/>
              <a:t>Fabrication &amp; assemblage</a:t>
            </a:r>
            <a:endParaRPr lang="fr-FR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A8A3959F-F171-4AC0-82AC-EC6EF393EE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4421" y="2016125"/>
            <a:ext cx="2257483" cy="3449638"/>
          </a:xfrm>
        </p:spPr>
      </p:pic>
    </p:spTree>
    <p:extLst>
      <p:ext uri="{BB962C8B-B14F-4D97-AF65-F5344CB8AC3E}">
        <p14:creationId xmlns:p14="http://schemas.microsoft.com/office/powerpoint/2010/main" val="2942006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F7337E-60EB-137B-FFC2-5AE50A18F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04B3D1-F0B9-C5DA-D721-08F3DDA27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04519"/>
            <a:ext cx="12191999" cy="1049235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3 - </a:t>
            </a:r>
            <a:r>
              <a:rPr lang="fr-FR" sz="4000" dirty="0"/>
              <a:t>Transport &amp; distribution</a:t>
            </a:r>
            <a:endParaRPr lang="fr-FR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1E94F9C8-542B-6487-594C-97A0A72E85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0312" y="2016125"/>
            <a:ext cx="2285701" cy="3449638"/>
          </a:xfrm>
        </p:spPr>
      </p:pic>
    </p:spTree>
    <p:extLst>
      <p:ext uri="{BB962C8B-B14F-4D97-AF65-F5344CB8AC3E}">
        <p14:creationId xmlns:p14="http://schemas.microsoft.com/office/powerpoint/2010/main" val="2389230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6C94DE-F02A-42F8-D121-F0C0471DB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5DDB51-8685-B5F2-A810-5A465E1FB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04519"/>
            <a:ext cx="12191999" cy="1049235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4 - </a:t>
            </a:r>
            <a:r>
              <a:rPr lang="fr-FR" sz="4000" dirty="0"/>
              <a:t>Usage par l’utilisateur</a:t>
            </a:r>
            <a:endParaRPr lang="fr-FR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96101E51-3942-51BB-840D-9B661E6849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0312" y="2016125"/>
            <a:ext cx="2285701" cy="3449638"/>
          </a:xfrm>
        </p:spPr>
      </p:pic>
    </p:spTree>
    <p:extLst>
      <p:ext uri="{BB962C8B-B14F-4D97-AF65-F5344CB8AC3E}">
        <p14:creationId xmlns:p14="http://schemas.microsoft.com/office/powerpoint/2010/main" val="2217468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BE073A-7E6A-FAD5-DD61-F36E61739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C1D428-62C4-A2FD-DD1A-629A9246A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04519"/>
            <a:ext cx="12191999" cy="1049235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5 - </a:t>
            </a:r>
            <a:r>
              <a:rPr lang="fr-FR" sz="4000" dirty="0"/>
              <a:t>Fin de vie (réparation, recyclage, déchet)</a:t>
            </a:r>
            <a:endParaRPr lang="fr-FR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6560833A-0A58-B518-C2F0-C134369E9C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0312" y="2016125"/>
            <a:ext cx="2285701" cy="3449638"/>
          </a:xfrm>
        </p:spPr>
      </p:pic>
    </p:spTree>
    <p:extLst>
      <p:ext uri="{BB962C8B-B14F-4D97-AF65-F5344CB8AC3E}">
        <p14:creationId xmlns:p14="http://schemas.microsoft.com/office/powerpoint/2010/main" val="3112463423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{FD5B69D6-C205-4C50-B490-51B19BDF6C2B}TFc986dd65-aaf0-4d5c-bef9-9c391ee05f7bae806a50-f8f96d46f117</Template>
  <TotalTime>33</TotalTime>
  <Words>39</Words>
  <Application>Microsoft Office PowerPoint</Application>
  <PresentationFormat>Grand écran</PresentationFormat>
  <Paragraphs>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MT</vt:lpstr>
      <vt:lpstr>Galerie</vt:lpstr>
      <vt:lpstr>Les étapes du cycle de vie</vt:lpstr>
      <vt:lpstr>1 - Extraction des matières premières</vt:lpstr>
      <vt:lpstr>2 - Fabrication &amp; assemblage</vt:lpstr>
      <vt:lpstr>3 - Transport &amp; distribution</vt:lpstr>
      <vt:lpstr>4 - Usage par l’utilisateur</vt:lpstr>
      <vt:lpstr>5 - Fin de vie (réparation, recyclage, déchet)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tifaine secheret</dc:creator>
  <cp:lastModifiedBy>tifaine secheret</cp:lastModifiedBy>
  <cp:revision>1</cp:revision>
  <dcterms:created xsi:type="dcterms:W3CDTF">2025-09-12T07:17:19Z</dcterms:created>
  <dcterms:modified xsi:type="dcterms:W3CDTF">2025-09-12T07:50:20Z</dcterms:modified>
</cp:coreProperties>
</file>