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57" r:id="rId4"/>
    <p:sldId id="258" r:id="rId5"/>
    <p:sldId id="259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2" r:id="rId14"/>
    <p:sldId id="272" r:id="rId15"/>
    <p:sldId id="273" r:id="rId16"/>
    <p:sldId id="274" r:id="rId17"/>
    <p:sldId id="267" r:id="rId18"/>
    <p:sldId id="263" r:id="rId19"/>
    <p:sldId id="268" r:id="rId20"/>
    <p:sldId id="280" r:id="rId21"/>
    <p:sldId id="269" r:id="rId22"/>
    <p:sldId id="266" r:id="rId23"/>
    <p:sldId id="281" r:id="rId24"/>
    <p:sldId id="27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9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9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06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2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49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133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21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71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638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6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60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6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84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7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4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44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6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26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DA2EF5-60E2-4C2F-A344-72702B256687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AEB06-4B58-4CFD-8CF9-A39B5A8C65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2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7449AC-F92A-EAF8-AF1A-F191AC20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Final Project </a:t>
            </a:r>
            <a:r>
              <a:rPr lang="en-US" dirty="0" err="1"/>
              <a:t>golang</a:t>
            </a:r>
            <a:r>
              <a:rPr lang="en-US" dirty="0"/>
              <a:t> “my gram”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30DD648-56C0-B27F-76A1-0D9E6BC3D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Latifah 149368582100-641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120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AD9DEA3-5582-7BF8-07D3-0F66290A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Bukti user 1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terhapus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45B2978-7576-7F55-091A-01EB5EF5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0BEC819-C5CD-625F-4CBC-773CB7FC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1483415"/>
            <a:ext cx="9242738" cy="51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53A8DC-B604-2874-AED1-4DDA40E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8D83EDC-B853-9975-13F6-06E3E8EA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DCD9887-E614-AC68-A22C-134E4FDC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9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6ABB9E-B1C7-5C77-D8AD-8ED6499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9C46DE9-38BA-BF61-1E82-7023DDC9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50DA12C-43AD-195B-4308-FE6B6DA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167867-181C-1FDF-4C14-57C6A1F0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04EB2B9-5254-CCBB-8D5F-18BBD3D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B344697-B12F-88BF-B2A0-BED2D4DB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6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57E994-A9A0-6C67-4C2A-90052257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photo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C4D1390-6D78-9837-4858-6BA04B15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0DCE2E9-445F-FED1-9144-185E519A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1" y="1654256"/>
            <a:ext cx="9255617" cy="52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5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16089F-02B0-9C4C-0936-A3D9263A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photo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211DBE8-A354-27D7-B069-6D9D8664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4E64FAB-EF35-C015-4DB2-A51C02A0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1610684"/>
            <a:ext cx="9101070" cy="51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54A5676-5557-9750-4FC5-EA052B3C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48B6B1-4EB1-96AF-20A3-81A658FC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C35F6F5-83F1-C313-40A9-C76B8A7F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3" y="1483415"/>
            <a:ext cx="9526073" cy="53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30B091-ADA0-9CB5-5C3D-5F5DD609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user id 1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069FAF0-42FB-2716-29A8-AD0F55E5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D757670-E73E-7436-10C5-2A65931C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3" y="1632535"/>
            <a:ext cx="9294253" cy="52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478C46-827F-5B7E-D495-68A7FECD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photo id 1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8BA9C1F-4414-7B72-EB87-206A853D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789E0EF-261D-0071-5A91-473D65A7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15" y="1603571"/>
            <a:ext cx="9345769" cy="52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BFDD625-E304-5E80-3B02-9EC314C1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comment id 1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0BF44E8-F0A8-91CE-ED05-4F04CD9B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2108915" cy="331118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E7CB5BCF-AA68-2F0F-771B-F56480CF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1659823"/>
            <a:ext cx="9242738" cy="51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25F796-CCAA-8166-FB64-07CDAFC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menu home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6F892CD-E557-DD0B-F7F4-0F45A01F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6932871-F312-4E53-E6C5-0390F284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5" b="40400"/>
          <a:stretch/>
        </p:blipFill>
        <p:spPr>
          <a:xfrm>
            <a:off x="2768957" y="1802325"/>
            <a:ext cx="7014693" cy="32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BFDD625-E304-5E80-3B02-9EC314C1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comments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0BF44E8-F0A8-91CE-ED05-4F04CD9B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2108915" cy="331118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C6D29B86-E39E-C7F4-8548-00EC3DB3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4" y="1572933"/>
            <a:ext cx="9397285" cy="52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4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BEB15F-D6F8-664E-75A4-2FB1AB2C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ada</a:t>
            </a:r>
            <a:r>
              <a:rPr lang="en-US" dirty="0"/>
              <a:t> di database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68F2DAA-E399-FF88-64D1-5D5C07B6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07F178A-77DC-6797-12F6-CFFF8DEC7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1"/>
          <a:stretch/>
        </p:blipFill>
        <p:spPr>
          <a:xfrm>
            <a:off x="2852670" y="1502581"/>
            <a:ext cx="6486659" cy="53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BD80DF-EB6D-FE6E-9F59-B581872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mediasosial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C7C78C-8058-FCB6-3B3B-2E570749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2314976" cy="331118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CA6042-ACB6-93DD-86E9-34E1443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76" y="1688786"/>
            <a:ext cx="9191223" cy="51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BD80DF-EB6D-FE6E-9F59-B581872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mediasosial</a:t>
            </a:r>
            <a:r>
              <a:rPr lang="en-US" dirty="0"/>
              <a:t> id 1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C7C78C-8058-FCB6-3B3B-2E570749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2314976" cy="331118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DE37D88-DE2E-515A-7DAD-D86CF82A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4" y="1638101"/>
            <a:ext cx="9281375" cy="52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D13E8-254C-9F62-3AE6-BF1CFCD0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ada</a:t>
            </a:r>
            <a:r>
              <a:rPr lang="en-US" dirty="0"/>
              <a:t> di database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FD312F4-F34D-93E2-36BA-B4A800B4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2DCA600-5900-10B5-68DC-CF436C9C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0"/>
          <a:stretch/>
        </p:blipFill>
        <p:spPr>
          <a:xfrm>
            <a:off x="2923504" y="1578595"/>
            <a:ext cx="6344992" cy="52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83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2A6EA8-5E32-A6A8-070C-F486426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1477851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B286615-0C3F-D0C3-B745-4DC6C335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292439"/>
            <a:ext cx="10396882" cy="3082147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data user,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comment dan </a:t>
            </a:r>
            <a:r>
              <a:rPr lang="en-US" dirty="0" err="1"/>
              <a:t>mediasosial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crud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photo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crud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login dan </a:t>
            </a:r>
            <a:r>
              <a:rPr lang="en-US" dirty="0" err="1"/>
              <a:t>mendapatkan</a:t>
            </a:r>
            <a:r>
              <a:rPr lang="en-US" dirty="0"/>
              <a:t> token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467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C99A287-129C-6272-2AAD-E9EFEA74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Users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FCB84BF-74CC-836B-352F-EAA7BDED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0DF56D1-FA7F-C000-84B8-114D06E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53" y="1612204"/>
            <a:ext cx="9005694" cy="50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2AB4E2-0E3B-C7BA-EBCB-8CF6F526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photo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F83322A-66EE-E1A3-F49C-782C6C03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6E038FB-C3CF-3E35-F0A7-B4C5A5E6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23" y="1617635"/>
            <a:ext cx="9320754" cy="52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87A915-BE2C-0348-7947-D23B84C9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</a:t>
            </a:r>
            <a:r>
              <a:rPr lang="en-US" dirty="0"/>
              <a:t> User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21C997-B3F8-1234-ADC0-E22A75E0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2108915" cy="3311189"/>
          </a:xfrm>
        </p:spPr>
        <p:txBody>
          <a:bodyPr/>
          <a:lstStyle/>
          <a:p>
            <a:r>
              <a:rPr lang="en-US" dirty="0"/>
              <a:t>Masih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umur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CCE7391-222F-E371-8279-09380E6A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3" y="1483415"/>
            <a:ext cx="9229857" cy="51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94B9C8-6D75-A983-077E-17DEDD0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A80C1B7-0575-DAAB-DE4A-400F30EE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2160431" cy="3311189"/>
          </a:xfrm>
        </p:spPr>
        <p:txBody>
          <a:bodyPr/>
          <a:lstStyle/>
          <a:p>
            <a:r>
              <a:rPr lang="en-US" dirty="0"/>
              <a:t>Masih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umur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AC4A266-13A1-0C6D-908D-D128BA60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4" y="1509972"/>
            <a:ext cx="8753341" cy="49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4BADEA-51E4-E75C-29A0-0D526814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593176-25AA-0722-1AF3-B49BDD37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2237704" cy="3311189"/>
          </a:xfrm>
        </p:spPr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token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delete user</a:t>
            </a:r>
            <a:endParaRPr lang="id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680C3978-C214-8102-0F3C-451FE402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87" y="1670986"/>
            <a:ext cx="8856372" cy="49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D02AC0-4269-0592-FF37-66C5BAE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Masukkan token pada bearer token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5A6DC6A-AD65-7FB6-49A1-ED2B2A18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7B940AB-71CD-21F5-8548-EB528CFB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79" y="1627297"/>
            <a:ext cx="9423042" cy="52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3DDF61-B456-7748-964E-066905A0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user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ADAFE4F-3C13-E86B-EA97-A7A2AA7F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612F122-79B9-67DB-A103-58C824B7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2" y="1639775"/>
            <a:ext cx="9281375" cy="52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5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jadian Utama">
  <a:themeElements>
    <a:clrScheme name="Kejadian Utama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Kejadian Utama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ejadian Utam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TM04033927[[fn=Kejadian Utama]]</Template>
  <TotalTime>69</TotalTime>
  <Words>131</Words>
  <Application>Microsoft Office PowerPoint</Application>
  <PresentationFormat>Layar Lebar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28" baseType="lpstr">
      <vt:lpstr>Arial</vt:lpstr>
      <vt:lpstr>Impact</vt:lpstr>
      <vt:lpstr>Kejadian Utama</vt:lpstr>
      <vt:lpstr>Demo Final Project golang “my gram”</vt:lpstr>
      <vt:lpstr>Demo menu home</vt:lpstr>
      <vt:lpstr>Mendapatkan seluruh Users</vt:lpstr>
      <vt:lpstr>Mendapatkan seluruh photo</vt:lpstr>
      <vt:lpstr>Menambah User</vt:lpstr>
      <vt:lpstr>Edit user</vt:lpstr>
      <vt:lpstr>Login user</vt:lpstr>
      <vt:lpstr>Masukkan token pada bearer token</vt:lpstr>
      <vt:lpstr>Delete user</vt:lpstr>
      <vt:lpstr>Bukti user 1 sudah terhapus</vt:lpstr>
      <vt:lpstr>Presentasi PowerPoint</vt:lpstr>
      <vt:lpstr>Presentasi PowerPoint</vt:lpstr>
      <vt:lpstr>Presentasi PowerPoint</vt:lpstr>
      <vt:lpstr>Menambahkan photo</vt:lpstr>
      <vt:lpstr>Edit photo</vt:lpstr>
      <vt:lpstr>Delete foto</vt:lpstr>
      <vt:lpstr>Mendapatkan data user id 1</vt:lpstr>
      <vt:lpstr>Mendapatkan data photo id 1</vt:lpstr>
      <vt:lpstr>Mendapatkan data comment id 1</vt:lpstr>
      <vt:lpstr>Mendapatkan data comments</vt:lpstr>
      <vt:lpstr>Data ada di database</vt:lpstr>
      <vt:lpstr>Mendapatkan data mediasosial</vt:lpstr>
      <vt:lpstr>Mendapatkan data mediasosial id 1</vt:lpstr>
      <vt:lpstr>Data ada di database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Final Project golang “my gram”</dc:title>
  <dc:creator>latifahlatifah443@gmail.com</dc:creator>
  <cp:lastModifiedBy>latifahlatifah443@gmail.com</cp:lastModifiedBy>
  <cp:revision>1</cp:revision>
  <dcterms:created xsi:type="dcterms:W3CDTF">2022-10-24T14:51:53Z</dcterms:created>
  <dcterms:modified xsi:type="dcterms:W3CDTF">2022-10-24T16:00:59Z</dcterms:modified>
</cp:coreProperties>
</file>