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70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78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56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28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236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2071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72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173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029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9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13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97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579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39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2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91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2111C-6D89-49EA-9D3B-755816FA8D1C}" type="datetimeFigureOut">
              <a:rPr lang="en-ID" smtClean="0"/>
              <a:t>27/07/2023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E49C-C9AF-4CC1-8978-5352387A1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8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2D7-36E8-C7E2-51AB-2A6ADF353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MERN SOCIAL </a:t>
            </a:r>
            <a:r>
              <a:rPr lang="en-US" dirty="0" err="1"/>
              <a:t>mEDIA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04095-8D62-73C6-F1F6-176385C2B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5880" y="3916680"/>
            <a:ext cx="4460240" cy="1396999"/>
          </a:xfrm>
        </p:spPr>
        <p:txBody>
          <a:bodyPr>
            <a:normAutofit/>
          </a:bodyPr>
          <a:lstStyle/>
          <a:p>
            <a:r>
              <a:rPr lang="en-US" dirty="0"/>
              <a:t>Nama	: Alita Tiffana</a:t>
            </a:r>
          </a:p>
          <a:p>
            <a:r>
              <a:rPr lang="en-US" dirty="0"/>
              <a:t>NPM	: 211510017</a:t>
            </a:r>
          </a:p>
          <a:p>
            <a:r>
              <a:rPr lang="en-US" dirty="0" err="1"/>
              <a:t>Matkul</a:t>
            </a:r>
            <a:r>
              <a:rPr lang="en-US" dirty="0"/>
              <a:t>	: Full Stack Programming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482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C69335D-C2A9-AA83-3AE3-192AE8B3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729" y="616933"/>
            <a:ext cx="41745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0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0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9217" name="Picture 13">
            <a:extLst>
              <a:ext uri="{FF2B5EF4-FFF2-40B4-BE49-F238E27FC236}">
                <a16:creationId xmlns:a16="http://schemas.microsoft.com/office/drawing/2014/main" id="{961A14FF-8B0E-636E-5D02-1BAC9D42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20" y="1381759"/>
            <a:ext cx="7807960" cy="439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D99819C-2476-9BB4-9A98-A06CD1B0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960" y="43078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584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EE47433-9184-FEAA-ED99-3B1E57A2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039" y="586453"/>
            <a:ext cx="83279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1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Buka folder Chapter 5 pada VCS,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merubah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tulisan.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1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0241" name="Picture 14">
            <a:extLst>
              <a:ext uri="{FF2B5EF4-FFF2-40B4-BE49-F238E27FC236}">
                <a16:creationId xmlns:a16="http://schemas.microsoft.com/office/drawing/2014/main" id="{F56675F9-88F1-362B-DB84-796D5F1B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68" y="1403207"/>
            <a:ext cx="7313931" cy="47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5427515-7BDD-EB2E-D275-FEFA1DB2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0" y="50838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099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5CD4-E8AC-BB01-6336-4D06B320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0493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SEKIAN DAN TERIMA </a:t>
            </a:r>
            <a:r>
              <a:rPr lang="en-US" dirty="0" err="1"/>
              <a:t>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173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425197-AD19-7C83-D56E-49F1A7FBF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427769"/>
            <a:ext cx="843279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Unduh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node.js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MERN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buka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gitbash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VCS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mengetik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git clone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mengunduh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pada 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Buka folder Chapter 5 pada Full-Stack-React-Projects-Second-Edition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MERN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Media,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terminal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CommandPrompt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VCS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VisualCodeStudio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09AF76C-0E7C-9856-3A9E-98CE7CD5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36" y="2590387"/>
            <a:ext cx="8488527" cy="34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07FD751-2389-CA94-2E1B-632818F9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440" y="59296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65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BB0F90E-7829-15AF-A331-51932CAF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381" y="1289412"/>
            <a:ext cx="69333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Jalankan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terminal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mengetik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yarn install.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9EFE9CEF-8CD4-2575-8CD2-B36EDDFB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61" y="1947760"/>
            <a:ext cx="8207934" cy="32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54FA1FE-5170-E8AB-85CF-A2EED2D8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528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607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4DF2D8-4083-A9BE-51F1-3DC6878CE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292" y="602525"/>
            <a:ext cx="59234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run development.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3073" name="Picture 7">
            <a:extLst>
              <a:ext uri="{FF2B5EF4-FFF2-40B4-BE49-F238E27FC236}">
                <a16:creationId xmlns:a16="http://schemas.microsoft.com/office/drawing/2014/main" id="{4B02DD43-A58C-4182-C5E0-9433D4A0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88" y="1187300"/>
            <a:ext cx="7220423" cy="47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6E532B7-EB95-9D8E-7CAB-EEF93AB93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75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637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71B1024-9839-2675-21F4-A3B21F1A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82" y="615882"/>
            <a:ext cx="92312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localhost:3000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beranda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MERN Social Media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097" name="Picture 8">
            <a:extLst>
              <a:ext uri="{FF2B5EF4-FFF2-40B4-BE49-F238E27FC236}">
                <a16:creationId xmlns:a16="http://schemas.microsoft.com/office/drawing/2014/main" id="{4F93349A-118C-D82C-37A5-713A33948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2"/>
          <a:stretch/>
        </p:blipFill>
        <p:spPr bwMode="auto">
          <a:xfrm>
            <a:off x="2391674" y="1640713"/>
            <a:ext cx="7408651" cy="410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A9BC5E1-3014-700D-488E-181317D5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440" y="55232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09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3C05E42-8645-0AF0-83A5-3836EFC3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025" y="819845"/>
            <a:ext cx="59939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Masuk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menu daftar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121" name="Picture 9">
            <a:extLst>
              <a:ext uri="{FF2B5EF4-FFF2-40B4-BE49-F238E27FC236}">
                <a16:creationId xmlns:a16="http://schemas.microsoft.com/office/drawing/2014/main" id="{D32FD939-20C0-F4BC-2CC7-3F033BAA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582035"/>
            <a:ext cx="7329170" cy="414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21C346A-6FF6-584F-487D-5306CD93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38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94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EDDB8B1-5CA3-27DB-85C7-ED5EB3E6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849" y="689243"/>
            <a:ext cx="44743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Masuk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145" name="Picture 11">
            <a:extLst>
              <a:ext uri="{FF2B5EF4-FFF2-40B4-BE49-F238E27FC236}">
                <a16:creationId xmlns:a16="http://schemas.microsoft.com/office/drawing/2014/main" id="{FA27EAB4-69F0-0446-DCE6-68F75DFC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4" y="1467485"/>
            <a:ext cx="7527776" cy="41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7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BECBB53-2679-975E-A28C-8AAD92F5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547" y="675639"/>
            <a:ext cx="71449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Mengunggah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komentar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menyukai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169" name="Picture 10">
            <a:extLst>
              <a:ext uri="{FF2B5EF4-FFF2-40B4-BE49-F238E27FC236}">
                <a16:creationId xmlns:a16="http://schemas.microsoft.com/office/drawing/2014/main" id="{57B65613-BE80-EB8D-5D60-81AFD339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63" y="1442724"/>
            <a:ext cx="8026470" cy="47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9DB0F53-C470-7EE3-9C76-4EB9E2F3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760" y="61823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834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401C50-DB61-7457-A1A4-BDBC9A32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283" y="677893"/>
            <a:ext cx="4437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Bisa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193" name="Picture 12">
            <a:extLst>
              <a:ext uri="{FF2B5EF4-FFF2-40B4-BE49-F238E27FC236}">
                <a16:creationId xmlns:a16="http://schemas.microsoft.com/office/drawing/2014/main" id="{DF0568AB-FC35-7EA2-F030-2E9DA343F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88" y="1507489"/>
            <a:ext cx="7556172" cy="42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086039C-292C-93CB-FB5B-945ECC07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160" y="53505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4268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</TotalTime>
  <Words>166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MERN SOCIAL 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SOCIAL mEDIA</dc:title>
  <dc:creator>Alita Tiffana</dc:creator>
  <cp:lastModifiedBy>Alita Tiffana</cp:lastModifiedBy>
  <cp:revision>1</cp:revision>
  <dcterms:created xsi:type="dcterms:W3CDTF">2023-07-26T19:22:00Z</dcterms:created>
  <dcterms:modified xsi:type="dcterms:W3CDTF">2023-07-26T19:49:16Z</dcterms:modified>
</cp:coreProperties>
</file>