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8749" r:id="rId2"/>
    <p:sldId id="8752" r:id="rId3"/>
    <p:sldId id="8753" r:id="rId4"/>
    <p:sldId id="8754" r:id="rId5"/>
    <p:sldId id="8755" r:id="rId6"/>
    <p:sldId id="8756" r:id="rId7"/>
    <p:sldId id="8757" r:id="rId8"/>
    <p:sldId id="8758" r:id="rId9"/>
    <p:sldId id="8759" r:id="rId10"/>
    <p:sldId id="8760" r:id="rId11"/>
    <p:sldId id="8761" r:id="rId12"/>
    <p:sldId id="8763" r:id="rId13"/>
    <p:sldId id="8764" r:id="rId14"/>
    <p:sldId id="8765" r:id="rId15"/>
    <p:sldId id="8766" r:id="rId16"/>
    <p:sldId id="87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/ 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91EDB469-4C7C-9F45-B324-2960F7C3E0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4173" y="1271453"/>
            <a:ext cx="11408228" cy="95528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sz="4267" b="1">
                <a:solidFill>
                  <a:srgbClr val="695C4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Název prezentace / </a:t>
            </a:r>
            <a:r>
              <a:rPr lang="en-US" noProof="0" dirty="0"/>
              <a:t>Title of presentation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E268EDAC-38C2-3F48-969D-D83639137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9531" y="2818959"/>
            <a:ext cx="5962869" cy="951404"/>
          </a:xfrm>
          <a:prstGeom prst="rect">
            <a:avLst/>
          </a:prstGeom>
        </p:spPr>
      </p:pic>
      <p:sp>
        <p:nvSpPr>
          <p:cNvPr id="14" name="Zástupný text 13">
            <a:extLst>
              <a:ext uri="{FF2B5EF4-FFF2-40B4-BE49-F238E27FC236}">
                <a16:creationId xmlns:a16="http://schemas.microsoft.com/office/drawing/2014/main" id="{4E392573-9687-A34B-8F74-592971F6D4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07680" y="4257039"/>
            <a:ext cx="3474720" cy="951404"/>
          </a:xfrm>
        </p:spPr>
        <p:txBody>
          <a:bodyPr>
            <a:normAutofit/>
          </a:bodyPr>
          <a:lstStyle>
            <a:lvl1pPr marL="0" indent="0" algn="r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dirty="0"/>
              <a:t>Jméno a Příjmení (3)</a:t>
            </a:r>
          </a:p>
          <a:p>
            <a:pPr lvl="0"/>
            <a:r>
              <a:rPr lang="cs-CZ" dirty="0"/>
              <a:t>pozice</a:t>
            </a:r>
          </a:p>
        </p:txBody>
      </p:sp>
      <p:sp>
        <p:nvSpPr>
          <p:cNvPr id="5" name="Zástupný text 13">
            <a:extLst>
              <a:ext uri="{FF2B5EF4-FFF2-40B4-BE49-F238E27FC236}">
                <a16:creationId xmlns:a16="http://schemas.microsoft.com/office/drawing/2014/main" id="{B2DA173F-CB83-7C45-8887-135D629846F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89120" y="5586547"/>
            <a:ext cx="7193280" cy="534524"/>
          </a:xfrm>
        </p:spPr>
        <p:txBody>
          <a:bodyPr>
            <a:normAutofit/>
          </a:bodyPr>
          <a:lstStyle>
            <a:lvl1pPr marL="0" indent="0" algn="r">
              <a:buNone/>
              <a:defRPr sz="2133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dirty="0"/>
              <a:t>Místo a datum</a:t>
            </a:r>
          </a:p>
        </p:txBody>
      </p:sp>
      <p:sp>
        <p:nvSpPr>
          <p:cNvPr id="9" name="Zástupný text 13">
            <a:extLst>
              <a:ext uri="{FF2B5EF4-FFF2-40B4-BE49-F238E27FC236}">
                <a16:creationId xmlns:a16="http://schemas.microsoft.com/office/drawing/2014/main" id="{DC3D7829-D13E-E742-8BF8-06DDDCEA8C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89120" y="4257039"/>
            <a:ext cx="3474720" cy="951404"/>
          </a:xfrm>
        </p:spPr>
        <p:txBody>
          <a:bodyPr>
            <a:normAutofit/>
          </a:bodyPr>
          <a:lstStyle>
            <a:lvl1pPr marL="0" indent="0" algn="r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dirty="0"/>
              <a:t>Jméno a Příjmení (2)</a:t>
            </a:r>
          </a:p>
          <a:p>
            <a:pPr lvl="0"/>
            <a:r>
              <a:rPr lang="cs-CZ" dirty="0"/>
              <a:t>pozice</a:t>
            </a:r>
          </a:p>
        </p:txBody>
      </p:sp>
      <p:sp>
        <p:nvSpPr>
          <p:cNvPr id="10" name="Zástupný text 13">
            <a:extLst>
              <a:ext uri="{FF2B5EF4-FFF2-40B4-BE49-F238E27FC236}">
                <a16:creationId xmlns:a16="http://schemas.microsoft.com/office/drawing/2014/main" id="{BD59E30B-421D-3C45-A3B9-D5BEF019D4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0560" y="4257039"/>
            <a:ext cx="3474720" cy="951404"/>
          </a:xfrm>
        </p:spPr>
        <p:txBody>
          <a:bodyPr>
            <a:normAutofit/>
          </a:bodyPr>
          <a:lstStyle>
            <a:lvl1pPr marL="0" indent="0" algn="r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dirty="0"/>
              <a:t>Jméno a Příjmení (1)</a:t>
            </a:r>
          </a:p>
          <a:p>
            <a:pPr lvl="0"/>
            <a:r>
              <a:rPr lang="cs-CZ" dirty="0"/>
              <a:t>pozice</a:t>
            </a:r>
          </a:p>
        </p:txBody>
      </p:sp>
    </p:spTree>
    <p:extLst>
      <p:ext uri="{BB962C8B-B14F-4D97-AF65-F5344CB8AC3E}">
        <p14:creationId xmlns:p14="http://schemas.microsoft.com/office/powerpoint/2010/main" val="159979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 / Title and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61" y="838202"/>
            <a:ext cx="11332539" cy="57943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3" b="1">
                <a:solidFill>
                  <a:srgbClr val="695C4F"/>
                </a:solidFill>
              </a:defRPr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0000" y="649287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7CDE3B-AAAA-1D4E-BED5-EA097DA0D2A7}" type="datetime4">
              <a:rPr lang="cs-CZ" smtClean="0"/>
              <a:pPr/>
              <a:t>2. května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6000" y="6492878"/>
            <a:ext cx="50800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24000" y="649287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360FBB-476A-DC45-B9C8-AB7411EACB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84800" y="311363"/>
            <a:ext cx="8796051" cy="228600"/>
          </a:xfrm>
          <a:prstGeom prst="rect">
            <a:avLst/>
          </a:prstGeom>
          <a:ln>
            <a:noFill/>
          </a:ln>
        </p:spPr>
        <p:txBody>
          <a:bodyPr anchor="ctr" anchorCtr="0">
            <a:noAutofit/>
          </a:bodyPr>
          <a:lstStyle>
            <a:lvl1pPr algn="r">
              <a:buNone/>
              <a:defRPr sz="1300" u="none" cap="none" spc="0" normalizeH="0" baseline="0">
                <a:solidFill>
                  <a:srgbClr val="695C4F"/>
                </a:solidFill>
              </a:defRPr>
            </a:lvl1pPr>
          </a:lstStyle>
          <a:p>
            <a:pPr lvl="0"/>
            <a:r>
              <a:rPr lang="cs-CZ" dirty="0"/>
              <a:t>Klepnutím lze upravit styly předlohy textu.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71463" y="1600203"/>
            <a:ext cx="11308539" cy="4525963"/>
          </a:xfrm>
          <a:prstGeom prst="rect">
            <a:avLst/>
          </a:prstGeo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3733"/>
            </a:lvl1pPr>
            <a:lvl2pPr>
              <a:buSzPct val="90000"/>
              <a:buFontTx/>
              <a:buBlip>
                <a:blip r:embed="rId2"/>
              </a:buBlip>
              <a:defRPr/>
            </a:lvl2pPr>
            <a:lvl3pPr>
              <a:buSzPct val="80000"/>
              <a:buFontTx/>
              <a:buBlip>
                <a:blip r:embed="rId2"/>
              </a:buBlip>
              <a:defRPr sz="2667"/>
            </a:lvl3pPr>
            <a:lvl4pPr>
              <a:buSzPct val="70000"/>
              <a:buFontTx/>
              <a:buBlip>
                <a:blip r:embed="rId2"/>
              </a:buBlip>
              <a:defRPr sz="2400"/>
            </a:lvl4pPr>
            <a:lvl5pPr>
              <a:buSzPct val="60000"/>
              <a:buFontTx/>
              <a:buBlip>
                <a:blip r:embed="rId2"/>
              </a:buBlip>
              <a:defRPr sz="2133"/>
            </a:lvl5pPr>
          </a:lstStyle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D13D59A2-BDA6-4B5E-91FB-04DB03155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949" y="257348"/>
            <a:ext cx="1824000" cy="291027"/>
          </a:xfrm>
          <a:prstGeom prst="rect">
            <a:avLst/>
          </a:prstGeom>
        </p:spPr>
      </p:pic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70FA374F-8833-C946-BB88-BE627E82FACE}"/>
              </a:ext>
            </a:extLst>
          </p:cNvPr>
          <p:cNvCxnSpPr>
            <a:cxnSpLocks/>
          </p:cNvCxnSpPr>
          <p:nvPr/>
        </p:nvCxnSpPr>
        <p:spPr>
          <a:xfrm>
            <a:off x="2253497" y="556077"/>
            <a:ext cx="9626504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48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uze nadpis 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61" y="838202"/>
            <a:ext cx="11297339" cy="5794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733" b="1"/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0000" y="649287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C94045-0A1B-214B-A9ED-F43E91DC3488}" type="datetime4">
              <a:rPr lang="cs-CZ" smtClean="0"/>
              <a:pPr/>
              <a:t>2. května 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56000" y="6492878"/>
            <a:ext cx="50800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24000" y="649287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73F848-8011-9642-A437-1B9D3EB652D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84800" y="309659"/>
            <a:ext cx="8796051" cy="228600"/>
          </a:xfrm>
          <a:prstGeom prst="rect">
            <a:avLst/>
          </a:prstGeom>
          <a:ln>
            <a:noFill/>
          </a:ln>
        </p:spPr>
        <p:txBody>
          <a:bodyPr anchor="ctr" anchorCtr="0">
            <a:noAutofit/>
          </a:bodyPr>
          <a:lstStyle>
            <a:lvl1pPr algn="r">
              <a:buNone/>
              <a:defRPr sz="1300" u="none" cap="none" spc="0" normalizeH="0" baseline="0">
                <a:solidFill>
                  <a:srgbClr val="695C4F"/>
                </a:solidFill>
              </a:defRPr>
            </a:lvl1pPr>
          </a:lstStyle>
          <a:p>
            <a:pPr lvl="0"/>
            <a:r>
              <a:rPr lang="cs-CZ"/>
              <a:t>Klepnutím lze upravit styly předlohy textu.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D45BC9E4-4CE9-1446-B00A-3C385F77AEAE}"/>
              </a:ext>
            </a:extLst>
          </p:cNvPr>
          <p:cNvCxnSpPr>
            <a:cxnSpLocks/>
          </p:cNvCxnSpPr>
          <p:nvPr/>
        </p:nvCxnSpPr>
        <p:spPr>
          <a:xfrm>
            <a:off x="2253497" y="556077"/>
            <a:ext cx="9626504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Obrázek 8">
            <a:extLst>
              <a:ext uri="{FF2B5EF4-FFF2-40B4-BE49-F238E27FC236}">
                <a16:creationId xmlns:a16="http://schemas.microsoft.com/office/drawing/2014/main" id="{AF38C842-398E-A54D-8981-392C9F65B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949" y="257348"/>
            <a:ext cx="1824000" cy="29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1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ázdný /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40000" y="6492878"/>
            <a:ext cx="2844800" cy="365125"/>
          </a:xfrm>
          <a:prstGeom prst="rect">
            <a:avLst/>
          </a:prstGeom>
        </p:spPr>
        <p:txBody>
          <a:bodyPr/>
          <a:lstStyle/>
          <a:p>
            <a:fld id="{61985CDE-4688-B447-8C82-7FDF40F97277}" type="datetime4">
              <a:rPr lang="cs-CZ" smtClean="0"/>
              <a:pPr/>
              <a:t>2. května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56000" y="6492878"/>
            <a:ext cx="5080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24000" y="6492878"/>
            <a:ext cx="2844800" cy="365125"/>
          </a:xfrm>
          <a:prstGeom prst="rect">
            <a:avLst/>
          </a:prstGeom>
        </p:spPr>
        <p:txBody>
          <a:bodyPr/>
          <a:lstStyle/>
          <a:p>
            <a:fld id="{1BCE26D5-4FB2-D744-B1D3-63C50801F1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84800" y="309659"/>
            <a:ext cx="8796051" cy="228600"/>
          </a:xfrm>
          <a:prstGeom prst="rect">
            <a:avLst/>
          </a:prstGeom>
          <a:ln>
            <a:noFill/>
          </a:ln>
        </p:spPr>
        <p:txBody>
          <a:bodyPr anchor="ctr" anchorCtr="0">
            <a:noAutofit/>
          </a:bodyPr>
          <a:lstStyle>
            <a:lvl1pPr algn="r">
              <a:buNone/>
              <a:defRPr sz="1300" u="none" cap="none" spc="0" normalizeH="0" baseline="0">
                <a:solidFill>
                  <a:srgbClr val="695C4F"/>
                </a:solidFill>
              </a:defRPr>
            </a:lvl1pPr>
          </a:lstStyle>
          <a:p>
            <a:pPr lvl="0"/>
            <a:r>
              <a:rPr lang="cs-CZ"/>
              <a:t>Klepnutím lze upravit styly předlohy textu.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1AEBC34C-C18A-B04C-8027-F5C3319B2D67}"/>
              </a:ext>
            </a:extLst>
          </p:cNvPr>
          <p:cNvCxnSpPr>
            <a:cxnSpLocks/>
          </p:cNvCxnSpPr>
          <p:nvPr/>
        </p:nvCxnSpPr>
        <p:spPr>
          <a:xfrm>
            <a:off x="2253497" y="556077"/>
            <a:ext cx="9626504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Obrázek 8">
            <a:extLst>
              <a:ext uri="{FF2B5EF4-FFF2-40B4-BE49-F238E27FC236}">
                <a16:creationId xmlns:a16="http://schemas.microsoft.com/office/drawing/2014/main" id="{6140BFA0-12D3-5A42-B592-2C681995F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949" y="257348"/>
            <a:ext cx="1824000" cy="29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vpra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24000" y="6492878"/>
            <a:ext cx="2844800" cy="365125"/>
          </a:xfrm>
          <a:prstGeom prst="rect">
            <a:avLst/>
          </a:prstGeom>
        </p:spPr>
        <p:txBody>
          <a:bodyPr/>
          <a:lstStyle/>
          <a:p>
            <a:fld id="{1BCE26D5-4FB2-D744-B1D3-63C50801F19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1AEBC34C-C18A-B04C-8027-F5C3319B2D67}"/>
              </a:ext>
            </a:extLst>
          </p:cNvPr>
          <p:cNvCxnSpPr>
            <a:cxnSpLocks/>
          </p:cNvCxnSpPr>
          <p:nvPr/>
        </p:nvCxnSpPr>
        <p:spPr>
          <a:xfrm>
            <a:off x="329871" y="556077"/>
            <a:ext cx="9626504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Obrázek 8">
            <a:extLst>
              <a:ext uri="{FF2B5EF4-FFF2-40B4-BE49-F238E27FC236}">
                <a16:creationId xmlns:a16="http://schemas.microsoft.com/office/drawing/2014/main" id="{6140BFA0-12D3-5A42-B592-2C681995F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800" y="265051"/>
            <a:ext cx="1824000" cy="29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vpravo bez čá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24000" y="6492878"/>
            <a:ext cx="2844800" cy="365125"/>
          </a:xfrm>
          <a:prstGeom prst="rect">
            <a:avLst/>
          </a:prstGeom>
        </p:spPr>
        <p:txBody>
          <a:bodyPr/>
          <a:lstStyle/>
          <a:p>
            <a:fld id="{1BCE26D5-4FB2-D744-B1D3-63C50801F19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Obrázek 8">
            <a:extLst>
              <a:ext uri="{FF2B5EF4-FFF2-40B4-BE49-F238E27FC236}">
                <a16:creationId xmlns:a16="http://schemas.microsoft.com/office/drawing/2014/main" id="{6140BFA0-12D3-5A42-B592-2C681995F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800" y="265051"/>
            <a:ext cx="1824000" cy="29102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50398E6-54D3-1949-8F65-D697A3F7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61" y="410565"/>
            <a:ext cx="11297339" cy="5794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733" b="1"/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ovka / ScreenSho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74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ávěr a předěl /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3581399"/>
            <a:ext cx="10363200" cy="889943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4267" b="0" cap="none" baseline="0">
                <a:solidFill>
                  <a:schemeClr val="tx2"/>
                </a:solidFill>
              </a:defRPr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  <p:pic>
        <p:nvPicPr>
          <p:cNvPr id="9" name="Picture 8" descr="Navertica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19" y="2514605"/>
            <a:ext cx="920339" cy="88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3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892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E1BD648-2313-DC4B-B229-5962982F2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00" y="725820"/>
            <a:ext cx="11640000" cy="846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31D6CBD-3BB5-F342-9514-C6902EB96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000" y="1765739"/>
            <a:ext cx="11640000" cy="459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736C576-9656-C641-A2F0-026F2CAA0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0000" y="6495750"/>
            <a:ext cx="2844800" cy="3411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2"/>
                </a:solidFill>
                <a:latin typeface="+mj-lt"/>
              </a:defRPr>
            </a:lvl1pPr>
          </a:lstStyle>
          <a:p>
            <a:fld id="{F2CC1F2A-BB4C-A142-9D28-B314CA42BAD7}" type="datetime4">
              <a:rPr lang="cs-CZ" smtClean="0"/>
              <a:pPr/>
              <a:t>2. května 2025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5042489-F26D-5A4D-9475-B24CB8504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56000" y="6495750"/>
            <a:ext cx="5080000" cy="3411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3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75E6196-8A93-9A42-8E14-4A622DF81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4000" y="6495750"/>
            <a:ext cx="2844800" cy="3411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2"/>
                </a:solidFill>
                <a:latin typeface="+mj-lt"/>
              </a:defRPr>
            </a:lvl1pPr>
          </a:lstStyle>
          <a:p>
            <a:fld id="{1BCE26D5-4FB2-D744-B1D3-63C50801F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8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609407" rtl="0" eaLnBrk="1" latinLnBrk="0" hangingPunct="1">
        <a:spcBef>
          <a:spcPct val="0"/>
        </a:spcBef>
        <a:buNone/>
        <a:defRPr sz="3733" b="1" i="0" kern="1200" cap="none">
          <a:solidFill>
            <a:srgbClr val="695C4F"/>
          </a:solidFill>
          <a:latin typeface="+mj-lt"/>
          <a:ea typeface="+mj-ea"/>
          <a:cs typeface="+mj-cs"/>
        </a:defRPr>
      </a:lvl1pPr>
    </p:titleStyle>
    <p:bodyStyle>
      <a:lvl1pPr marL="457055" indent="-457055" algn="l" defTabSz="609407" rtl="0" eaLnBrk="1" latinLnBrk="0" hangingPunct="1">
        <a:spcBef>
          <a:spcPct val="20000"/>
        </a:spcBef>
        <a:buFontTx/>
        <a:buBlip>
          <a:blip r:embed="rId11"/>
        </a:buBlip>
        <a:defRPr sz="3733" kern="1200">
          <a:solidFill>
            <a:schemeClr val="tx2"/>
          </a:solidFill>
          <a:latin typeface="+mj-lt"/>
          <a:ea typeface="+mn-ea"/>
          <a:cs typeface="+mn-cs"/>
        </a:defRPr>
      </a:lvl1pPr>
      <a:lvl2pPr marL="990286" indent="-380878" algn="l" defTabSz="609407" rtl="0" eaLnBrk="1" latinLnBrk="0" hangingPunct="1">
        <a:spcBef>
          <a:spcPct val="20000"/>
        </a:spcBef>
        <a:buFont typeface="Arial"/>
        <a:buChar char="–"/>
        <a:defRPr sz="3199" kern="1200">
          <a:solidFill>
            <a:schemeClr val="tx2"/>
          </a:solidFill>
          <a:latin typeface="+mj-lt"/>
          <a:ea typeface="+mn-ea"/>
          <a:cs typeface="+mn-cs"/>
        </a:defRPr>
      </a:lvl2pPr>
      <a:lvl3pPr marL="1523518" indent="-304703" algn="l" defTabSz="609407" rtl="0" eaLnBrk="1" latinLnBrk="0" hangingPunct="1">
        <a:spcBef>
          <a:spcPct val="20000"/>
        </a:spcBef>
        <a:buFont typeface="Arial"/>
        <a:buChar char="•"/>
        <a:defRPr sz="2899" kern="1200">
          <a:solidFill>
            <a:schemeClr val="tx2"/>
          </a:solidFill>
          <a:latin typeface="+mj-lt"/>
          <a:ea typeface="+mn-ea"/>
          <a:cs typeface="+mn-cs"/>
        </a:defRPr>
      </a:lvl3pPr>
      <a:lvl4pPr marL="2132925" indent="-304703" algn="l" defTabSz="609407" rtl="0" eaLnBrk="1" latinLnBrk="0" hangingPunct="1">
        <a:spcBef>
          <a:spcPct val="20000"/>
        </a:spcBef>
        <a:buFont typeface="Arial"/>
        <a:buChar char="–"/>
        <a:defRPr sz="2699" kern="1200">
          <a:solidFill>
            <a:schemeClr val="tx2"/>
          </a:solidFill>
          <a:latin typeface="+mj-lt"/>
          <a:ea typeface="+mn-ea"/>
          <a:cs typeface="+mn-cs"/>
        </a:defRPr>
      </a:lvl4pPr>
      <a:lvl5pPr marL="2742331" indent="-304703" algn="l" defTabSz="609407" rtl="0" eaLnBrk="1" latinLnBrk="0" hangingPunct="1">
        <a:spcBef>
          <a:spcPct val="20000"/>
        </a:spcBef>
        <a:buFont typeface="Arial"/>
        <a:buChar char="»"/>
        <a:defRPr sz="2699" kern="1200">
          <a:solidFill>
            <a:schemeClr val="tx2"/>
          </a:solidFill>
          <a:latin typeface="+mj-lt"/>
          <a:ea typeface="+mn-ea"/>
          <a:cs typeface="+mn-cs"/>
        </a:defRPr>
      </a:lvl5pPr>
      <a:lvl6pPr marL="3351738" indent="-304703" algn="l" defTabSz="609407" rtl="0" eaLnBrk="1" latinLnBrk="0" hangingPunct="1">
        <a:spcBef>
          <a:spcPct val="20000"/>
        </a:spcBef>
        <a:buFont typeface="Arial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145" indent="-304703" algn="l" defTabSz="609407" rtl="0" eaLnBrk="1" latinLnBrk="0" hangingPunct="1">
        <a:spcBef>
          <a:spcPct val="20000"/>
        </a:spcBef>
        <a:buFont typeface="Arial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552" indent="-304703" algn="l" defTabSz="609407" rtl="0" eaLnBrk="1" latinLnBrk="0" hangingPunct="1">
        <a:spcBef>
          <a:spcPct val="20000"/>
        </a:spcBef>
        <a:buFont typeface="Arial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958" indent="-304703" algn="l" defTabSz="609407" rtl="0" eaLnBrk="1" latinLnBrk="0" hangingPunct="1">
        <a:spcBef>
          <a:spcPct val="20000"/>
        </a:spcBef>
        <a:buFont typeface="Arial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0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07" algn="l" defTabSz="60940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15" algn="l" defTabSz="60940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221" algn="l" defTabSz="60940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628" algn="l" defTabSz="60940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034" algn="l" defTabSz="60940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442" algn="l" defTabSz="60940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848" algn="l" defTabSz="60940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255" algn="l" defTabSz="60940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coffee-and-junk/design-psychology-zeigarnik-effect-a53688b7f6d1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kupina 51">
            <a:extLst>
              <a:ext uri="{FF2B5EF4-FFF2-40B4-BE49-F238E27FC236}">
                <a16:creationId xmlns:a16="http://schemas.microsoft.com/office/drawing/2014/main" id="{1C7C7D56-5A15-479C-850D-0E3706B88561}"/>
              </a:ext>
            </a:extLst>
          </p:cNvPr>
          <p:cNvGrpSpPr/>
          <p:nvPr/>
        </p:nvGrpSpPr>
        <p:grpSpPr>
          <a:xfrm>
            <a:off x="4370" y="1576235"/>
            <a:ext cx="1259884" cy="1131811"/>
            <a:chOff x="10220" y="88402"/>
            <a:chExt cx="1135076" cy="1019690"/>
          </a:xfrm>
        </p:grpSpPr>
        <p:sp>
          <p:nvSpPr>
            <p:cNvPr id="53" name="Šestiúhelník 12">
              <a:extLst>
                <a:ext uri="{FF2B5EF4-FFF2-40B4-BE49-F238E27FC236}">
                  <a16:creationId xmlns:a16="http://schemas.microsoft.com/office/drawing/2014/main" id="{F5EC7C11-8D54-4A48-A0E9-1C117E2C94BE}"/>
                </a:ext>
              </a:extLst>
            </p:cNvPr>
            <p:cNvSpPr/>
            <p:nvPr/>
          </p:nvSpPr>
          <p:spPr>
            <a:xfrm rot="10800000">
              <a:off x="10220" y="8840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>
                <a:defRPr/>
              </a:pPr>
              <a:endParaRPr lang="cs-CZ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55" name="Šestiúhelník 13">
              <a:extLst>
                <a:ext uri="{FF2B5EF4-FFF2-40B4-BE49-F238E27FC236}">
                  <a16:creationId xmlns:a16="http://schemas.microsoft.com/office/drawing/2014/main" id="{DF25E112-A46E-4A34-89DC-8E42E50CC3CB}"/>
                </a:ext>
              </a:extLst>
            </p:cNvPr>
            <p:cNvSpPr/>
            <p:nvPr/>
          </p:nvSpPr>
          <p:spPr>
            <a:xfrm rot="10800000">
              <a:off x="217823" y="8889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>
                <a:defRPr/>
              </a:pPr>
              <a:endParaRPr lang="cs-CZ" sz="2400">
                <a:solidFill>
                  <a:srgbClr val="FFFFFF"/>
                </a:solidFill>
                <a:latin typeface="Calibri"/>
              </a:endParaRPr>
            </a:p>
          </p:txBody>
        </p:sp>
      </p:grpSp>
      <p:pic>
        <p:nvPicPr>
          <p:cNvPr id="56" name="Obrázek 55">
            <a:extLst>
              <a:ext uri="{FF2B5EF4-FFF2-40B4-BE49-F238E27FC236}">
                <a16:creationId xmlns:a16="http://schemas.microsoft.com/office/drawing/2014/main" id="{AB7C550E-C6A6-48FE-A2B1-D7DE5A23F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1" y="2185955"/>
            <a:ext cx="516873" cy="368979"/>
          </a:xfrm>
          <a:prstGeom prst="rect">
            <a:avLst/>
          </a:prstGeom>
        </p:spPr>
      </p:pic>
      <p:sp>
        <p:nvSpPr>
          <p:cNvPr id="57" name="TextovéPole 56">
            <a:extLst>
              <a:ext uri="{FF2B5EF4-FFF2-40B4-BE49-F238E27FC236}">
                <a16:creationId xmlns:a16="http://schemas.microsoft.com/office/drawing/2014/main" id="{17166257-C14C-4D2E-B290-299F76B6D3FE}"/>
              </a:ext>
            </a:extLst>
          </p:cNvPr>
          <p:cNvSpPr txBox="1"/>
          <p:nvPr/>
        </p:nvSpPr>
        <p:spPr>
          <a:xfrm>
            <a:off x="-9255" y="1628817"/>
            <a:ext cx="106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0">
              <a:defRPr/>
            </a:pPr>
            <a:r>
              <a:rPr lang="cs-CZ" sz="2400" dirty="0">
                <a:solidFill>
                  <a:srgbClr val="FFFFFF"/>
                </a:solidFill>
                <a:latin typeface="Calibri"/>
              </a:rPr>
              <a:t>CRM</a:t>
            </a:r>
          </a:p>
        </p:txBody>
      </p: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FDEE3A05-3C23-4759-83A4-D534154D24B2}"/>
              </a:ext>
            </a:extLst>
          </p:cNvPr>
          <p:cNvGrpSpPr/>
          <p:nvPr/>
        </p:nvGrpSpPr>
        <p:grpSpPr>
          <a:xfrm>
            <a:off x="4373" y="2860115"/>
            <a:ext cx="1258676" cy="1130727"/>
            <a:chOff x="-12561" y="2377527"/>
            <a:chExt cx="1141772" cy="1025706"/>
          </a:xfrm>
        </p:grpSpPr>
        <p:sp>
          <p:nvSpPr>
            <p:cNvPr id="21" name="Šestiúhelník 14">
              <a:extLst>
                <a:ext uri="{FF2B5EF4-FFF2-40B4-BE49-F238E27FC236}">
                  <a16:creationId xmlns:a16="http://schemas.microsoft.com/office/drawing/2014/main" id="{70487FE6-7BC8-4C98-B25F-73992289277E}"/>
                </a:ext>
              </a:extLst>
            </p:cNvPr>
            <p:cNvSpPr/>
            <p:nvPr/>
          </p:nvSpPr>
          <p:spPr>
            <a:xfrm rot="10800000">
              <a:off x="-12561" y="2377527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>
                <a:defRPr/>
              </a:pPr>
              <a:endParaRPr lang="cs-CZ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2" name="Šestiúhelník 15">
              <a:extLst>
                <a:ext uri="{FF2B5EF4-FFF2-40B4-BE49-F238E27FC236}">
                  <a16:creationId xmlns:a16="http://schemas.microsoft.com/office/drawing/2014/main" id="{A4D09791-D684-4D6A-96CD-970C47343270}"/>
                </a:ext>
              </a:extLst>
            </p:cNvPr>
            <p:cNvSpPr/>
            <p:nvPr/>
          </p:nvSpPr>
          <p:spPr>
            <a:xfrm rot="10800000">
              <a:off x="196266" y="2378020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>
                <a:defRPr/>
              </a:pPr>
              <a:endParaRPr lang="cs-CZ" sz="2400">
                <a:solidFill>
                  <a:srgbClr val="FFFFFF"/>
                </a:solidFill>
                <a:latin typeface="Calibri"/>
              </a:endParaRPr>
            </a:p>
          </p:txBody>
        </p:sp>
      </p:grpSp>
      <p:pic>
        <p:nvPicPr>
          <p:cNvPr id="23" name="Obrázek 22">
            <a:extLst>
              <a:ext uri="{FF2B5EF4-FFF2-40B4-BE49-F238E27FC236}">
                <a16:creationId xmlns:a16="http://schemas.microsoft.com/office/drawing/2014/main" id="{6AB3134A-2A39-4386-B22F-9F340FC21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7" y="3467766"/>
            <a:ext cx="376200" cy="381705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5D3F61EE-E2B4-4DB2-B829-FC1D96AC5AC6}"/>
              </a:ext>
            </a:extLst>
          </p:cNvPr>
          <p:cNvSpPr txBox="1"/>
          <p:nvPr/>
        </p:nvSpPr>
        <p:spPr>
          <a:xfrm>
            <a:off x="211632" y="2901769"/>
            <a:ext cx="60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0">
              <a:defRPr/>
            </a:pPr>
            <a:r>
              <a:rPr lang="cs-CZ" sz="2400">
                <a:solidFill>
                  <a:srgbClr val="FFFFFF"/>
                </a:solidFill>
                <a:latin typeface="Calibri"/>
              </a:rPr>
              <a:t>BI</a:t>
            </a:r>
          </a:p>
        </p:txBody>
      </p: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EE721DEA-7F3F-42A0-B2BC-F0BF63BD9CDC}"/>
              </a:ext>
            </a:extLst>
          </p:cNvPr>
          <p:cNvGrpSpPr/>
          <p:nvPr/>
        </p:nvGrpSpPr>
        <p:grpSpPr>
          <a:xfrm>
            <a:off x="3917" y="283019"/>
            <a:ext cx="1259283" cy="1131269"/>
            <a:chOff x="-8354" y="1222500"/>
            <a:chExt cx="1153652" cy="1036377"/>
          </a:xfrm>
        </p:grpSpPr>
        <p:sp>
          <p:nvSpPr>
            <p:cNvPr id="26" name="Šestiúhelník 6">
              <a:extLst>
                <a:ext uri="{FF2B5EF4-FFF2-40B4-BE49-F238E27FC236}">
                  <a16:creationId xmlns:a16="http://schemas.microsoft.com/office/drawing/2014/main" id="{54CC64B4-03D9-4127-B1A2-CFD60098F3E6}"/>
                </a:ext>
              </a:extLst>
            </p:cNvPr>
            <p:cNvSpPr/>
            <p:nvPr/>
          </p:nvSpPr>
          <p:spPr>
            <a:xfrm>
              <a:off x="202646" y="1222997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>
                <a:defRPr/>
              </a:pPr>
              <a:endParaRPr lang="cs-CZ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7" name="Šestiúhelník 7">
              <a:extLst>
                <a:ext uri="{FF2B5EF4-FFF2-40B4-BE49-F238E27FC236}">
                  <a16:creationId xmlns:a16="http://schemas.microsoft.com/office/drawing/2014/main" id="{C8B08E97-FE3F-4B28-A1D8-DA2052481176}"/>
                </a:ext>
              </a:extLst>
            </p:cNvPr>
            <p:cNvSpPr/>
            <p:nvPr/>
          </p:nvSpPr>
          <p:spPr>
            <a:xfrm>
              <a:off x="-8354" y="1222500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>
                <a:defRPr/>
              </a:pPr>
              <a:endParaRPr lang="cs-CZ" sz="2400">
                <a:solidFill>
                  <a:srgbClr val="FFFFFF"/>
                </a:solidFill>
                <a:latin typeface="Calibri"/>
              </a:endParaRPr>
            </a:p>
          </p:txBody>
        </p:sp>
      </p:grpSp>
      <p:pic>
        <p:nvPicPr>
          <p:cNvPr id="28" name="Obrázek 27">
            <a:extLst>
              <a:ext uri="{FF2B5EF4-FFF2-40B4-BE49-F238E27FC236}">
                <a16:creationId xmlns:a16="http://schemas.microsoft.com/office/drawing/2014/main" id="{9DF60C7D-1120-463C-847A-ACECF70EA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64" y="759892"/>
            <a:ext cx="540456" cy="535325"/>
          </a:xfrm>
          <a:prstGeom prst="rect">
            <a:avLst/>
          </a:prstGeom>
        </p:spPr>
      </p:pic>
      <p:sp>
        <p:nvSpPr>
          <p:cNvPr id="29" name="TextovéPole 28">
            <a:extLst>
              <a:ext uri="{FF2B5EF4-FFF2-40B4-BE49-F238E27FC236}">
                <a16:creationId xmlns:a16="http://schemas.microsoft.com/office/drawing/2014/main" id="{F40B829A-C8C8-4B70-83BA-D41422A8F724}"/>
              </a:ext>
            </a:extLst>
          </p:cNvPr>
          <p:cNvSpPr txBox="1"/>
          <p:nvPr/>
        </p:nvSpPr>
        <p:spPr>
          <a:xfrm>
            <a:off x="122063" y="324770"/>
            <a:ext cx="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0">
              <a:defRPr/>
            </a:pPr>
            <a:r>
              <a:rPr lang="cs-CZ" sz="2400" dirty="0">
                <a:solidFill>
                  <a:srgbClr val="FFFFFF"/>
                </a:solidFill>
                <a:latin typeface="Calibri"/>
              </a:rPr>
              <a:t>ERP</a:t>
            </a:r>
          </a:p>
        </p:txBody>
      </p:sp>
      <p:grpSp>
        <p:nvGrpSpPr>
          <p:cNvPr id="48" name="Skupina 47">
            <a:extLst>
              <a:ext uri="{FF2B5EF4-FFF2-40B4-BE49-F238E27FC236}">
                <a16:creationId xmlns:a16="http://schemas.microsoft.com/office/drawing/2014/main" id="{1C3BB6CD-497B-4FA5-9772-190D48E7202A}"/>
              </a:ext>
            </a:extLst>
          </p:cNvPr>
          <p:cNvGrpSpPr/>
          <p:nvPr/>
        </p:nvGrpSpPr>
        <p:grpSpPr>
          <a:xfrm>
            <a:off x="-368" y="4144815"/>
            <a:ext cx="1258941" cy="1130183"/>
            <a:chOff x="10899" y="3521344"/>
            <a:chExt cx="1140534" cy="1023885"/>
          </a:xfrm>
          <a:solidFill>
            <a:srgbClr val="00A3FF"/>
          </a:solidFill>
        </p:grpSpPr>
        <p:sp>
          <p:nvSpPr>
            <p:cNvPr id="31" name="Šestiúhelník 8">
              <a:extLst>
                <a:ext uri="{FF2B5EF4-FFF2-40B4-BE49-F238E27FC236}">
                  <a16:creationId xmlns:a16="http://schemas.microsoft.com/office/drawing/2014/main" id="{3CF14A27-F363-49B0-AFE2-7131C451D67F}"/>
                </a:ext>
              </a:extLst>
            </p:cNvPr>
            <p:cNvSpPr/>
            <p:nvPr/>
          </p:nvSpPr>
          <p:spPr>
            <a:xfrm>
              <a:off x="219696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>
                <a:defRPr/>
              </a:pPr>
              <a:endParaRPr lang="cs-CZ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2" name="Šestiúhelník 9">
              <a:extLst>
                <a:ext uri="{FF2B5EF4-FFF2-40B4-BE49-F238E27FC236}">
                  <a16:creationId xmlns:a16="http://schemas.microsoft.com/office/drawing/2014/main" id="{61F39875-A7FF-4E10-A438-978FF51F8C2E}"/>
                </a:ext>
              </a:extLst>
            </p:cNvPr>
            <p:cNvSpPr/>
            <p:nvPr/>
          </p:nvSpPr>
          <p:spPr>
            <a:xfrm>
              <a:off x="10899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2013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2013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201345"/>
                  </a:moveTo>
                  <a:cubicBezTo>
                    <a:pt x="1719" y="800897"/>
                    <a:pt x="860" y="400448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20774"/>
                    <a:pt x="1719" y="1661060"/>
                    <a:pt x="2579" y="12013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>
                <a:defRPr/>
              </a:pPr>
              <a:endParaRPr lang="cs-CZ" sz="2400">
                <a:solidFill>
                  <a:srgbClr val="FFFFFF"/>
                </a:solidFill>
                <a:latin typeface="Calibri"/>
              </a:endParaRPr>
            </a:p>
          </p:txBody>
        </p:sp>
      </p:grpSp>
      <p:pic>
        <p:nvPicPr>
          <p:cNvPr id="33" name="Obrázek 32">
            <a:extLst>
              <a:ext uri="{FF2B5EF4-FFF2-40B4-BE49-F238E27FC236}">
                <a16:creationId xmlns:a16="http://schemas.microsoft.com/office/drawing/2014/main" id="{CC5075AA-B1E1-4539-9F32-AA82CA531E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12" y="4720347"/>
            <a:ext cx="463109" cy="419844"/>
          </a:xfrm>
          <a:prstGeom prst="rect">
            <a:avLst/>
          </a:prstGeom>
        </p:spPr>
      </p:pic>
      <p:sp>
        <p:nvSpPr>
          <p:cNvPr id="34" name="TextovéPole 33">
            <a:extLst>
              <a:ext uri="{FF2B5EF4-FFF2-40B4-BE49-F238E27FC236}">
                <a16:creationId xmlns:a16="http://schemas.microsoft.com/office/drawing/2014/main" id="{A6E8FC3C-BA37-4852-BF0D-CF029902B3F3}"/>
              </a:ext>
            </a:extLst>
          </p:cNvPr>
          <p:cNvSpPr txBox="1"/>
          <p:nvPr/>
        </p:nvSpPr>
        <p:spPr>
          <a:xfrm>
            <a:off x="14164" y="4207585"/>
            <a:ext cx="101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0">
              <a:defRPr/>
            </a:pPr>
            <a:r>
              <a:rPr lang="cs-CZ" sz="2400">
                <a:solidFill>
                  <a:srgbClr val="FFFFFF"/>
                </a:solidFill>
                <a:latin typeface="Calibri"/>
              </a:rPr>
              <a:t>DMS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14215E0A-0439-4DA6-8E0A-3D5F7EE0D53D}"/>
              </a:ext>
            </a:extLst>
          </p:cNvPr>
          <p:cNvGrpSpPr/>
          <p:nvPr/>
        </p:nvGrpSpPr>
        <p:grpSpPr>
          <a:xfrm rot="16200000">
            <a:off x="68753" y="5361970"/>
            <a:ext cx="1145431" cy="1283671"/>
            <a:chOff x="1989513" y="284410"/>
            <a:chExt cx="2581047" cy="2892549"/>
          </a:xfrm>
          <a:solidFill>
            <a:srgbClr val="F47823"/>
          </a:solidFill>
        </p:grpSpPr>
        <p:sp>
          <p:nvSpPr>
            <p:cNvPr id="16" name="Šestiúhelník 10">
              <a:extLst>
                <a:ext uri="{FF2B5EF4-FFF2-40B4-BE49-F238E27FC236}">
                  <a16:creationId xmlns:a16="http://schemas.microsoft.com/office/drawing/2014/main" id="{63F64CCF-42BC-4C19-A7B0-EA7A5256BC9E}"/>
                </a:ext>
              </a:extLst>
            </p:cNvPr>
            <p:cNvSpPr/>
            <p:nvPr/>
          </p:nvSpPr>
          <p:spPr>
            <a:xfrm rot="5400000">
              <a:off x="2106192" y="712591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3029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3029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302945"/>
                  </a:moveTo>
                  <a:cubicBezTo>
                    <a:pt x="1719" y="868630"/>
                    <a:pt x="860" y="434315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54641"/>
                    <a:pt x="1719" y="1728793"/>
                    <a:pt x="2579" y="13029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>
                <a:defRPr/>
              </a:pPr>
              <a:endParaRPr lang="cs-CZ" sz="24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7" name="Šestiúhelník 11">
              <a:extLst>
                <a:ext uri="{FF2B5EF4-FFF2-40B4-BE49-F238E27FC236}">
                  <a16:creationId xmlns:a16="http://schemas.microsoft.com/office/drawing/2014/main" id="{81F59E78-DC95-4E0F-A638-646ADF0C4C21}"/>
                </a:ext>
              </a:extLst>
            </p:cNvPr>
            <p:cNvSpPr/>
            <p:nvPr/>
          </p:nvSpPr>
          <p:spPr>
            <a:xfrm rot="5400000">
              <a:off x="2100574" y="173349"/>
              <a:ext cx="235836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80 w 2348247"/>
                <a:gd name="connsiteY0" fmla="*/ 11886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80 w 2348247"/>
                <a:gd name="connsiteY6" fmla="*/ 1188645 h 2580489"/>
                <a:gd name="connsiteX0" fmla="*/ 0 w 2358367"/>
                <a:gd name="connsiteY0" fmla="*/ 1277545 h 2580489"/>
                <a:gd name="connsiteX1" fmla="*/ 10120 w 2358367"/>
                <a:gd name="connsiteY1" fmla="*/ 0 h 2580489"/>
                <a:gd name="connsiteX2" fmla="*/ 1713244 w 2358367"/>
                <a:gd name="connsiteY2" fmla="*/ 0 h 2580489"/>
                <a:gd name="connsiteX3" fmla="*/ 2358367 w 2358367"/>
                <a:gd name="connsiteY3" fmla="*/ 1290245 h 2580489"/>
                <a:gd name="connsiteX4" fmla="*/ 1713244 w 2358367"/>
                <a:gd name="connsiteY4" fmla="*/ 2580489 h 2580489"/>
                <a:gd name="connsiteX5" fmla="*/ 10120 w 2358367"/>
                <a:gd name="connsiteY5" fmla="*/ 2580489 h 2580489"/>
                <a:gd name="connsiteX6" fmla="*/ 0 w 2358367"/>
                <a:gd name="connsiteY6" fmla="*/ 12775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367" h="2580489">
                  <a:moveTo>
                    <a:pt x="0" y="1277545"/>
                  </a:moveTo>
                  <a:cubicBezTo>
                    <a:pt x="3373" y="851697"/>
                    <a:pt x="6747" y="425848"/>
                    <a:pt x="10120" y="0"/>
                  </a:cubicBezTo>
                  <a:lnTo>
                    <a:pt x="1713244" y="0"/>
                  </a:lnTo>
                  <a:lnTo>
                    <a:pt x="2358367" y="1290245"/>
                  </a:lnTo>
                  <a:lnTo>
                    <a:pt x="1713244" y="2580489"/>
                  </a:lnTo>
                  <a:lnTo>
                    <a:pt x="10120" y="2580489"/>
                  </a:lnTo>
                  <a:cubicBezTo>
                    <a:pt x="6747" y="2146174"/>
                    <a:pt x="3373" y="1711860"/>
                    <a:pt x="0" y="12775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>
                <a:defRPr/>
              </a:pPr>
              <a:endParaRPr lang="cs-CZ" sz="2400" dirty="0">
                <a:solidFill>
                  <a:srgbClr val="FFFFFF"/>
                </a:solidFill>
                <a:latin typeface="Calibri"/>
              </a:endParaRPr>
            </a:p>
          </p:txBody>
        </p:sp>
      </p:grp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82053159-2EB1-4C7E-97C3-84E89FEE9CBE}"/>
              </a:ext>
            </a:extLst>
          </p:cNvPr>
          <p:cNvSpPr txBox="1"/>
          <p:nvPr/>
        </p:nvSpPr>
        <p:spPr>
          <a:xfrm>
            <a:off x="-223327" y="5471494"/>
            <a:ext cx="151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0">
              <a:defRPr/>
            </a:pPr>
            <a:r>
              <a:rPr lang="cs-CZ" sz="2400" dirty="0">
                <a:solidFill>
                  <a:srgbClr val="FFFFFF"/>
                </a:solidFill>
                <a:latin typeface="Calibri"/>
              </a:rPr>
              <a:t>AI</a:t>
            </a:r>
          </a:p>
        </p:txBody>
      </p:sp>
      <p:pic>
        <p:nvPicPr>
          <p:cNvPr id="58" name="Grafický objekt 57">
            <a:extLst>
              <a:ext uri="{FF2B5EF4-FFF2-40B4-BE49-F238E27FC236}">
                <a16:creationId xmlns:a16="http://schemas.microsoft.com/office/drawing/2014/main" id="{4BC95051-39CD-4977-A32D-8B9E0E2C74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0902" y="298633"/>
            <a:ext cx="4913185" cy="785836"/>
          </a:xfrm>
          <a:prstGeom prst="rect">
            <a:avLst/>
          </a:prstGeom>
        </p:spPr>
      </p:pic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3D1B8BB9-BC51-4019-827F-D1FCE172AC3D}"/>
              </a:ext>
            </a:extLst>
          </p:cNvPr>
          <p:cNvSpPr txBox="1">
            <a:spLocks/>
          </p:cNvSpPr>
          <p:nvPr/>
        </p:nvSpPr>
        <p:spPr>
          <a:xfrm>
            <a:off x="1820764" y="3259696"/>
            <a:ext cx="5918677" cy="1465016"/>
          </a:xfrm>
          <a:prstGeom prst="rect">
            <a:avLst/>
          </a:prstGeom>
        </p:spPr>
        <p:txBody>
          <a:bodyPr vert="horz" wrap="square" lIns="195072" tIns="121920" rIns="195072" bIns="121920" rtlCol="0" anchor="b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43625">
              <a:buNone/>
              <a:defRPr/>
            </a:pPr>
            <a:r>
              <a:rPr lang="en-US" sz="4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What we learnt with AL Development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D9321E23-1A9A-4723-9FBE-361430176441}"/>
              </a:ext>
            </a:extLst>
          </p:cNvPr>
          <p:cNvCxnSpPr>
            <a:cxnSpLocks/>
          </p:cNvCxnSpPr>
          <p:nvPr/>
        </p:nvCxnSpPr>
        <p:spPr>
          <a:xfrm flipV="1">
            <a:off x="1897550" y="4724712"/>
            <a:ext cx="6043153" cy="191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Obrázek 6" descr="Obsah obrázku text, mapa, dort&#10;&#10;Popis byl vytvořen automaticky">
            <a:extLst>
              <a:ext uri="{FF2B5EF4-FFF2-40B4-BE49-F238E27FC236}">
                <a16:creationId xmlns:a16="http://schemas.microsoft.com/office/drawing/2014/main" id="{A0D14A55-1CEC-4857-BB1F-D454D70F02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1873" y="1671628"/>
            <a:ext cx="3255547" cy="2037397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267F83E0-5381-4C0D-B7FE-1C625F07AE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1607" y="4164598"/>
            <a:ext cx="1714375" cy="2391711"/>
          </a:xfrm>
          <a:prstGeom prst="rect">
            <a:avLst/>
          </a:prstGeom>
        </p:spPr>
      </p:pic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E286577F-5664-4910-9CF7-00FCE34225D9}"/>
              </a:ext>
            </a:extLst>
          </p:cNvPr>
          <p:cNvSpPr txBox="1">
            <a:spLocks/>
          </p:cNvSpPr>
          <p:nvPr/>
        </p:nvSpPr>
        <p:spPr>
          <a:xfrm>
            <a:off x="1834104" y="4931953"/>
            <a:ext cx="4277801" cy="894669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43625">
              <a:buNone/>
              <a:defRPr/>
            </a:pPr>
            <a:r>
              <a:rPr lang="en-US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Tiffany Elias</a:t>
            </a:r>
          </a:p>
          <a:p>
            <a:pPr marL="0" indent="0" defTabSz="1243625">
              <a:buNone/>
              <a:defRPr/>
            </a:pPr>
            <a:r>
              <a:rPr lang="en-US" sz="1867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Software Developer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48431114-0C46-440D-BD67-8687FC33AAF7}"/>
              </a:ext>
            </a:extLst>
          </p:cNvPr>
          <p:cNvSpPr txBox="1">
            <a:spLocks/>
          </p:cNvSpPr>
          <p:nvPr/>
        </p:nvSpPr>
        <p:spPr>
          <a:xfrm>
            <a:off x="5804453" y="4931953"/>
            <a:ext cx="2221065" cy="578620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1243625">
              <a:buNone/>
              <a:defRPr/>
            </a:pP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0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202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cs-CZ" sz="24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BA3A0AA6-5B8D-455C-AECC-2B9372A898E7}"/>
              </a:ext>
            </a:extLst>
          </p:cNvPr>
          <p:cNvCxnSpPr>
            <a:cxnSpLocks/>
          </p:cNvCxnSpPr>
          <p:nvPr/>
        </p:nvCxnSpPr>
        <p:spPr>
          <a:xfrm>
            <a:off x="8783542" y="3937484"/>
            <a:ext cx="274054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E73C2EC3-A82C-442E-8102-F79529EE2DA3}"/>
              </a:ext>
            </a:extLst>
          </p:cNvPr>
          <p:cNvGrpSpPr/>
          <p:nvPr/>
        </p:nvGrpSpPr>
        <p:grpSpPr>
          <a:xfrm>
            <a:off x="317517" y="6059067"/>
            <a:ext cx="395435" cy="357267"/>
            <a:chOff x="2046612" y="173408"/>
            <a:chExt cx="5189633" cy="4688703"/>
          </a:xfrm>
        </p:grpSpPr>
        <p:sp>
          <p:nvSpPr>
            <p:cNvPr id="37" name="Oval 837">
              <a:extLst>
                <a:ext uri="{FF2B5EF4-FFF2-40B4-BE49-F238E27FC236}">
                  <a16:creationId xmlns:a16="http://schemas.microsoft.com/office/drawing/2014/main" id="{3C4CA4DE-4A57-4C02-83C2-C9F22E3BF76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50284" y="1279717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118405">
                <a:lnSpc>
                  <a:spcPct val="90000"/>
                </a:lnSpc>
              </a:pPr>
              <a:r>
                <a:rPr lang="en-US" sz="2397" dirty="0">
                  <a:noFill/>
                  <a:latin typeface="Segoe UI Semibold"/>
                </a:rPr>
                <a:t>34</a:t>
              </a:r>
            </a:p>
          </p:txBody>
        </p:sp>
        <p:sp>
          <p:nvSpPr>
            <p:cNvPr id="38" name="Oval 840">
              <a:extLst>
                <a:ext uri="{FF2B5EF4-FFF2-40B4-BE49-F238E27FC236}">
                  <a16:creationId xmlns:a16="http://schemas.microsoft.com/office/drawing/2014/main" id="{51917F65-650B-4D6E-A855-544F65383B9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96463" y="173408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118405">
                <a:lnSpc>
                  <a:spcPct val="90000"/>
                </a:lnSpc>
              </a:pPr>
              <a:r>
                <a:rPr lang="en-US" sz="2397" dirty="0">
                  <a:noFill/>
                  <a:latin typeface="Segoe UI Semibold"/>
                </a:rPr>
                <a:t>37</a:t>
              </a:r>
            </a:p>
          </p:txBody>
        </p:sp>
        <p:sp>
          <p:nvSpPr>
            <p:cNvPr id="39" name="Oval 948">
              <a:extLst>
                <a:ext uri="{FF2B5EF4-FFF2-40B4-BE49-F238E27FC236}">
                  <a16:creationId xmlns:a16="http://schemas.microsoft.com/office/drawing/2014/main" id="{CBAD7663-ED9A-40E4-9E8E-90DEDADC8A0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1852" y="1819836"/>
              <a:ext cx="1493528" cy="149352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118405">
                <a:lnSpc>
                  <a:spcPct val="90000"/>
                </a:lnSpc>
              </a:pPr>
              <a:endParaRPr lang="en-US" sz="2397">
                <a:noFill/>
                <a:latin typeface="Segoe UI Semibold"/>
              </a:endParaRPr>
            </a:p>
          </p:txBody>
        </p:sp>
        <p:sp>
          <p:nvSpPr>
            <p:cNvPr id="40" name="Oval 960">
              <a:extLst>
                <a:ext uri="{FF2B5EF4-FFF2-40B4-BE49-F238E27FC236}">
                  <a16:creationId xmlns:a16="http://schemas.microsoft.com/office/drawing/2014/main" id="{5E44CB0D-C936-466B-8E02-F83635076C8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2446" y="3404973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118405">
                <a:lnSpc>
                  <a:spcPct val="90000"/>
                </a:lnSpc>
              </a:pPr>
              <a:endParaRPr lang="en-US" sz="2397">
                <a:noFill/>
                <a:latin typeface="Segoe UI Semibold"/>
              </a:endParaRPr>
            </a:p>
          </p:txBody>
        </p:sp>
        <p:sp>
          <p:nvSpPr>
            <p:cNvPr id="41" name="Oval 961">
              <a:extLst>
                <a:ext uri="{FF2B5EF4-FFF2-40B4-BE49-F238E27FC236}">
                  <a16:creationId xmlns:a16="http://schemas.microsoft.com/office/drawing/2014/main" id="{2D1B7680-47E2-4697-B470-60FFFEAD2F8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52285" y="3602079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118405">
                <a:lnSpc>
                  <a:spcPct val="90000"/>
                </a:lnSpc>
              </a:pPr>
              <a:endParaRPr lang="en-US" sz="2397">
                <a:noFill/>
                <a:latin typeface="Segoe UI Semibold"/>
              </a:endParaRPr>
            </a:p>
          </p:txBody>
        </p:sp>
        <p:sp>
          <p:nvSpPr>
            <p:cNvPr id="46" name="Oval 962">
              <a:extLst>
                <a:ext uri="{FF2B5EF4-FFF2-40B4-BE49-F238E27FC236}">
                  <a16:creationId xmlns:a16="http://schemas.microsoft.com/office/drawing/2014/main" id="{7193E4F9-2FAD-41DA-9753-258DBCDD25A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78741" y="231043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118405">
                <a:lnSpc>
                  <a:spcPct val="90000"/>
                </a:lnSpc>
              </a:pPr>
              <a:endParaRPr lang="en-US" sz="2397">
                <a:noFill/>
                <a:latin typeface="Segoe UI Semibold"/>
              </a:endParaRPr>
            </a:p>
          </p:txBody>
        </p:sp>
        <p:sp>
          <p:nvSpPr>
            <p:cNvPr id="51" name="Oval 963">
              <a:extLst>
                <a:ext uri="{FF2B5EF4-FFF2-40B4-BE49-F238E27FC236}">
                  <a16:creationId xmlns:a16="http://schemas.microsoft.com/office/drawing/2014/main" id="{7EF3A1BA-AA02-4283-96C9-FE594587087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15635" y="3622248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118405">
                <a:lnSpc>
                  <a:spcPct val="90000"/>
                </a:lnSpc>
              </a:pPr>
              <a:endParaRPr lang="en-US" sz="2397">
                <a:noFill/>
                <a:latin typeface="Segoe UI Semibold"/>
              </a:endParaRPr>
            </a:p>
          </p:txBody>
        </p:sp>
        <p:sp>
          <p:nvSpPr>
            <p:cNvPr id="60" name="Oval 964">
              <a:extLst>
                <a:ext uri="{FF2B5EF4-FFF2-40B4-BE49-F238E27FC236}">
                  <a16:creationId xmlns:a16="http://schemas.microsoft.com/office/drawing/2014/main" id="{B1BD180D-16CD-4402-9DFC-47CCB5C4A04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81211" y="4304607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118405">
                <a:lnSpc>
                  <a:spcPct val="90000"/>
                </a:lnSpc>
              </a:pPr>
              <a:endParaRPr lang="en-US" sz="2397">
                <a:noFill/>
                <a:latin typeface="Segoe UI Semibold"/>
              </a:endParaRPr>
            </a:p>
          </p:txBody>
        </p:sp>
        <p:sp>
          <p:nvSpPr>
            <p:cNvPr id="61" name="Oval 965">
              <a:extLst>
                <a:ext uri="{FF2B5EF4-FFF2-40B4-BE49-F238E27FC236}">
                  <a16:creationId xmlns:a16="http://schemas.microsoft.com/office/drawing/2014/main" id="{0AF34143-5A5B-4CF6-B2C2-10BC037930F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6386" y="66988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118405">
                <a:lnSpc>
                  <a:spcPct val="90000"/>
                </a:lnSpc>
              </a:pPr>
              <a:endParaRPr lang="en-US" sz="2397">
                <a:noFill/>
                <a:latin typeface="Segoe UI Semibold"/>
              </a:endParaRPr>
            </a:p>
          </p:txBody>
        </p:sp>
        <p:sp>
          <p:nvSpPr>
            <p:cNvPr id="62" name="Oval 967">
              <a:extLst>
                <a:ext uri="{FF2B5EF4-FFF2-40B4-BE49-F238E27FC236}">
                  <a16:creationId xmlns:a16="http://schemas.microsoft.com/office/drawing/2014/main" id="{4DBA1C95-3AA0-43DF-9B08-88B01B3836A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5481" y="242786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118405">
                <a:lnSpc>
                  <a:spcPct val="90000"/>
                </a:lnSpc>
              </a:pPr>
              <a:endParaRPr lang="en-US" sz="2397">
                <a:noFill/>
                <a:latin typeface="Segoe UI Semibold"/>
              </a:endParaRPr>
            </a:p>
          </p:txBody>
        </p:sp>
        <p:sp>
          <p:nvSpPr>
            <p:cNvPr id="63" name="Oval 968">
              <a:extLst>
                <a:ext uri="{FF2B5EF4-FFF2-40B4-BE49-F238E27FC236}">
                  <a16:creationId xmlns:a16="http://schemas.microsoft.com/office/drawing/2014/main" id="{2748264A-C47A-4828-8ED0-BECD0C73E35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46612" y="230406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118405">
                <a:lnSpc>
                  <a:spcPct val="90000"/>
                </a:lnSpc>
              </a:pPr>
              <a:endParaRPr lang="en-US" sz="2397">
                <a:noFill/>
                <a:latin typeface="Segoe UI Semibold"/>
              </a:endParaRPr>
            </a:p>
          </p:txBody>
        </p:sp>
        <p:sp>
          <p:nvSpPr>
            <p:cNvPr id="64" name="Oval 970">
              <a:extLst>
                <a:ext uri="{FF2B5EF4-FFF2-40B4-BE49-F238E27FC236}">
                  <a16:creationId xmlns:a16="http://schemas.microsoft.com/office/drawing/2014/main" id="{7247D098-4048-4202-A3B5-656B21B5DAA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5501" y="593485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118405">
                <a:lnSpc>
                  <a:spcPct val="90000"/>
                </a:lnSpc>
              </a:pPr>
              <a:endParaRPr lang="en-US" sz="2397">
                <a:noFill/>
                <a:latin typeface="Segoe UI Semibold"/>
              </a:endParaRPr>
            </a:p>
          </p:txBody>
        </p: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15E9E781-DE5F-4658-8553-7507CFB22C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253" y="654338"/>
              <a:ext cx="1391155" cy="21789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Přímá spojnice 65">
              <a:extLst>
                <a:ext uri="{FF2B5EF4-FFF2-40B4-BE49-F238E27FC236}">
                  <a16:creationId xmlns:a16="http://schemas.microsoft.com/office/drawing/2014/main" id="{75668B20-91E7-4F48-BC9B-25EA607301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6" y="2558321"/>
              <a:ext cx="1428878" cy="48982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Přímá spojnice 66">
              <a:extLst>
                <a:ext uri="{FF2B5EF4-FFF2-40B4-BE49-F238E27FC236}">
                  <a16:creationId xmlns:a16="http://schemas.microsoft.com/office/drawing/2014/main" id="{9F358DD5-854D-4ED6-AF79-18C214A7B63F}"/>
                </a:ext>
              </a:extLst>
            </p:cNvPr>
            <p:cNvCxnSpPr>
              <a:cxnSpLocks/>
            </p:cNvCxnSpPr>
            <p:nvPr/>
          </p:nvCxnSpPr>
          <p:spPr>
            <a:xfrm>
              <a:off x="5194253" y="872236"/>
              <a:ext cx="334362" cy="16860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Přímá spojnice 67">
              <a:extLst>
                <a:ext uri="{FF2B5EF4-FFF2-40B4-BE49-F238E27FC236}">
                  <a16:creationId xmlns:a16="http://schemas.microsoft.com/office/drawing/2014/main" id="{A2DD4C4E-9E0D-49EA-A8FD-576E038DB1AD}"/>
                </a:ext>
              </a:extLst>
            </p:cNvPr>
            <p:cNvCxnSpPr>
              <a:cxnSpLocks/>
            </p:cNvCxnSpPr>
            <p:nvPr/>
          </p:nvCxnSpPr>
          <p:spPr>
            <a:xfrm>
              <a:off x="5528616" y="2558321"/>
              <a:ext cx="131347" cy="202503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Přímá spojnice 68">
              <a:extLst>
                <a:ext uri="{FF2B5EF4-FFF2-40B4-BE49-F238E27FC236}">
                  <a16:creationId xmlns:a16="http://schemas.microsoft.com/office/drawing/2014/main" id="{BD1CCBEE-2B70-44F1-B773-205CB8252C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9963" y="3880831"/>
              <a:ext cx="971075" cy="70252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Přímá spojnice 69">
              <a:extLst>
                <a:ext uri="{FF2B5EF4-FFF2-40B4-BE49-F238E27FC236}">
                  <a16:creationId xmlns:a16="http://schemas.microsoft.com/office/drawing/2014/main" id="{0FDED91B-AA84-496E-946F-71251DD5F0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136" y="2558321"/>
              <a:ext cx="1118480" cy="1335597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>
              <a:extLst>
                <a:ext uri="{FF2B5EF4-FFF2-40B4-BE49-F238E27FC236}">
                  <a16:creationId xmlns:a16="http://schemas.microsoft.com/office/drawing/2014/main" id="{B98462F3-892E-4093-BCB0-A173AF3AC8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4387" y="2556312"/>
              <a:ext cx="2334230" cy="13376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Přímá spojnice 71">
              <a:extLst>
                <a:ext uri="{FF2B5EF4-FFF2-40B4-BE49-F238E27FC236}">
                  <a16:creationId xmlns:a16="http://schemas.microsoft.com/office/drawing/2014/main" id="{240AA7F2-FB1C-48E7-B47A-ABECBBDA5DE8}"/>
                </a:ext>
              </a:extLst>
            </p:cNvPr>
            <p:cNvCxnSpPr>
              <a:cxnSpLocks/>
            </p:cNvCxnSpPr>
            <p:nvPr/>
          </p:nvCxnSpPr>
          <p:spPr>
            <a:xfrm>
              <a:off x="3239230" y="1761087"/>
              <a:ext cx="2289387" cy="79723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Přímá spojnice 72">
              <a:extLst>
                <a:ext uri="{FF2B5EF4-FFF2-40B4-BE49-F238E27FC236}">
                  <a16:creationId xmlns:a16="http://schemas.microsoft.com/office/drawing/2014/main" id="{B52A452D-B785-45B3-B745-6A17B040D0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0094" y="1761087"/>
              <a:ext cx="919135" cy="80550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nice 73">
              <a:extLst>
                <a:ext uri="{FF2B5EF4-FFF2-40B4-BE49-F238E27FC236}">
                  <a16:creationId xmlns:a16="http://schemas.microsoft.com/office/drawing/2014/main" id="{7BF121F8-6379-49D0-9CE0-E496BCB033B4}"/>
                </a:ext>
              </a:extLst>
            </p:cNvPr>
            <p:cNvCxnSpPr>
              <a:cxnSpLocks/>
            </p:cNvCxnSpPr>
            <p:nvPr/>
          </p:nvCxnSpPr>
          <p:spPr>
            <a:xfrm>
              <a:off x="2368008" y="948632"/>
              <a:ext cx="853730" cy="80418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Přímá spojnice 74">
              <a:extLst>
                <a:ext uri="{FF2B5EF4-FFF2-40B4-BE49-F238E27FC236}">
                  <a16:creationId xmlns:a16="http://schemas.microsoft.com/office/drawing/2014/main" id="{6F484C1F-ACB5-4810-BF3F-C3E130B5B9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9229" y="494719"/>
              <a:ext cx="55004" cy="126636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Přímá spojnice 75">
              <a:extLst>
                <a:ext uri="{FF2B5EF4-FFF2-40B4-BE49-F238E27FC236}">
                  <a16:creationId xmlns:a16="http://schemas.microsoft.com/office/drawing/2014/main" id="{BFBF4A2B-35E4-4A92-B85D-A75A2D22E0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881" y="948632"/>
              <a:ext cx="57128" cy="162827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Přímá spojnice 76">
              <a:extLst>
                <a:ext uri="{FF2B5EF4-FFF2-40B4-BE49-F238E27FC236}">
                  <a16:creationId xmlns:a16="http://schemas.microsoft.com/office/drawing/2014/main" id="{7CC50BCC-494B-42DA-A687-FE342FA513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5" y="2556312"/>
              <a:ext cx="1103539" cy="132451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Přímá spojnice 77">
              <a:extLst>
                <a:ext uri="{FF2B5EF4-FFF2-40B4-BE49-F238E27FC236}">
                  <a16:creationId xmlns:a16="http://schemas.microsoft.com/office/drawing/2014/main" id="{9E416FBB-3682-4477-8A95-A3AEDFEB9C02}"/>
                </a:ext>
              </a:extLst>
            </p:cNvPr>
            <p:cNvCxnSpPr>
              <a:cxnSpLocks/>
            </p:cNvCxnSpPr>
            <p:nvPr/>
          </p:nvCxnSpPr>
          <p:spPr>
            <a:xfrm>
              <a:off x="6582292" y="641250"/>
              <a:ext cx="375202" cy="192534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Přímá spojnice 78">
              <a:extLst>
                <a:ext uri="{FF2B5EF4-FFF2-40B4-BE49-F238E27FC236}">
                  <a16:creationId xmlns:a16="http://schemas.microsoft.com/office/drawing/2014/main" id="{F86C6810-9253-4561-B3EA-9E04D3709B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2154" y="2576905"/>
              <a:ext cx="334362" cy="130392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Přímá spojnice 79">
              <a:extLst>
                <a:ext uri="{FF2B5EF4-FFF2-40B4-BE49-F238E27FC236}">
                  <a16:creationId xmlns:a16="http://schemas.microsoft.com/office/drawing/2014/main" id="{2FEF91D2-3C4B-40D9-9442-44BE7FB9C0AB}"/>
                </a:ext>
              </a:extLst>
            </p:cNvPr>
            <p:cNvCxnSpPr>
              <a:cxnSpLocks/>
            </p:cNvCxnSpPr>
            <p:nvPr/>
          </p:nvCxnSpPr>
          <p:spPr>
            <a:xfrm>
              <a:off x="3303446" y="521538"/>
              <a:ext cx="1890807" cy="33750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Přímá spojnice 80">
              <a:extLst>
                <a:ext uri="{FF2B5EF4-FFF2-40B4-BE49-F238E27FC236}">
                  <a16:creationId xmlns:a16="http://schemas.microsoft.com/office/drawing/2014/main" id="{AD1BB4B9-14FC-4615-9EBB-9A2042C1FD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670" y="859039"/>
              <a:ext cx="1954855" cy="88391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Přímá spojnice 81">
              <a:extLst>
                <a:ext uri="{FF2B5EF4-FFF2-40B4-BE49-F238E27FC236}">
                  <a16:creationId xmlns:a16="http://schemas.microsoft.com/office/drawing/2014/main" id="{B0E23C4E-8C87-4A2B-8529-92C32CA69F5E}"/>
                </a:ext>
              </a:extLst>
            </p:cNvPr>
            <p:cNvCxnSpPr>
              <a:cxnSpLocks/>
            </p:cNvCxnSpPr>
            <p:nvPr/>
          </p:nvCxnSpPr>
          <p:spPr>
            <a:xfrm>
              <a:off x="2302603" y="2576905"/>
              <a:ext cx="891784" cy="131701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Přímá spojnice 82">
              <a:extLst>
                <a:ext uri="{FF2B5EF4-FFF2-40B4-BE49-F238E27FC236}">
                  <a16:creationId xmlns:a16="http://schemas.microsoft.com/office/drawing/2014/main" id="{56C0C1D1-458E-47C6-B459-ACF5916CCE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2503" y="1752812"/>
              <a:ext cx="39235" cy="21411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Přímá spojnice 83">
              <a:extLst>
                <a:ext uri="{FF2B5EF4-FFF2-40B4-BE49-F238E27FC236}">
                  <a16:creationId xmlns:a16="http://schemas.microsoft.com/office/drawing/2014/main" id="{CBCE003E-1011-421E-B840-119779E302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387" y="3880831"/>
              <a:ext cx="1244498" cy="2016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Přímá spojnice 84">
              <a:extLst>
                <a:ext uri="{FF2B5EF4-FFF2-40B4-BE49-F238E27FC236}">
                  <a16:creationId xmlns:a16="http://schemas.microsoft.com/office/drawing/2014/main" id="{AE2A9A55-A2D8-4708-9A89-B88A63B6FF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3540" y="521538"/>
              <a:ext cx="920693" cy="42709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Přímá spojnice 85">
              <a:extLst>
                <a:ext uri="{FF2B5EF4-FFF2-40B4-BE49-F238E27FC236}">
                  <a16:creationId xmlns:a16="http://schemas.microsoft.com/office/drawing/2014/main" id="{CCD56CF7-DC89-4867-A936-A76557DE21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8615" y="654337"/>
              <a:ext cx="1056793" cy="19039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Přímá spojnice 86">
              <a:extLst>
                <a:ext uri="{FF2B5EF4-FFF2-40B4-BE49-F238E27FC236}">
                  <a16:creationId xmlns:a16="http://schemas.microsoft.com/office/drawing/2014/main" id="{B8EB46B9-1860-47FE-B78B-292590B80A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1393" y="3893918"/>
              <a:ext cx="1230439" cy="68944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FE00A84C-737B-4753-BCB5-E6DE957D65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3132" y="324770"/>
            <a:ext cx="818856" cy="55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985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63CB0A-BAAF-AC5E-459D-C7459BCA0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kupina 51">
            <a:extLst>
              <a:ext uri="{FF2B5EF4-FFF2-40B4-BE49-F238E27FC236}">
                <a16:creationId xmlns:a16="http://schemas.microsoft.com/office/drawing/2014/main" id="{AAD88291-ABA2-3BD0-5296-5336EE85AB16}"/>
              </a:ext>
            </a:extLst>
          </p:cNvPr>
          <p:cNvGrpSpPr/>
          <p:nvPr/>
        </p:nvGrpSpPr>
        <p:grpSpPr>
          <a:xfrm>
            <a:off x="4370" y="1576235"/>
            <a:ext cx="1259884" cy="1131811"/>
            <a:chOff x="10220" y="88402"/>
            <a:chExt cx="1135076" cy="1019690"/>
          </a:xfrm>
        </p:grpSpPr>
        <p:sp>
          <p:nvSpPr>
            <p:cNvPr id="53" name="Šestiúhelník 12">
              <a:extLst>
                <a:ext uri="{FF2B5EF4-FFF2-40B4-BE49-F238E27FC236}">
                  <a16:creationId xmlns:a16="http://schemas.microsoft.com/office/drawing/2014/main" id="{583B6965-EAF1-6366-5180-CC4A1E1D4F81}"/>
                </a:ext>
              </a:extLst>
            </p:cNvPr>
            <p:cNvSpPr/>
            <p:nvPr/>
          </p:nvSpPr>
          <p:spPr>
            <a:xfrm rot="10800000">
              <a:off x="10220" y="8840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Šestiúhelník 13">
              <a:extLst>
                <a:ext uri="{FF2B5EF4-FFF2-40B4-BE49-F238E27FC236}">
                  <a16:creationId xmlns:a16="http://schemas.microsoft.com/office/drawing/2014/main" id="{8490160E-39F6-DCBD-E6E7-FC4391A6A6E3}"/>
                </a:ext>
              </a:extLst>
            </p:cNvPr>
            <p:cNvSpPr/>
            <p:nvPr/>
          </p:nvSpPr>
          <p:spPr>
            <a:xfrm rot="10800000">
              <a:off x="217823" y="8889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6" name="Obrázek 55">
            <a:extLst>
              <a:ext uri="{FF2B5EF4-FFF2-40B4-BE49-F238E27FC236}">
                <a16:creationId xmlns:a16="http://schemas.microsoft.com/office/drawing/2014/main" id="{F980C989-76EB-C7E0-F34F-B91F4E50E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1" y="2185955"/>
            <a:ext cx="516873" cy="368979"/>
          </a:xfrm>
          <a:prstGeom prst="rect">
            <a:avLst/>
          </a:prstGeom>
        </p:spPr>
      </p:pic>
      <p:sp>
        <p:nvSpPr>
          <p:cNvPr id="57" name="TextovéPole 56">
            <a:extLst>
              <a:ext uri="{FF2B5EF4-FFF2-40B4-BE49-F238E27FC236}">
                <a16:creationId xmlns:a16="http://schemas.microsoft.com/office/drawing/2014/main" id="{9C9064E3-881F-ED6E-5EC0-2A942CCC8AA3}"/>
              </a:ext>
            </a:extLst>
          </p:cNvPr>
          <p:cNvSpPr txBox="1"/>
          <p:nvPr/>
        </p:nvSpPr>
        <p:spPr>
          <a:xfrm>
            <a:off x="-9255" y="1628817"/>
            <a:ext cx="106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CRM</a:t>
            </a:r>
          </a:p>
        </p:txBody>
      </p: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F0764D77-0C59-3ED5-0CD2-445A2B6F86D1}"/>
              </a:ext>
            </a:extLst>
          </p:cNvPr>
          <p:cNvGrpSpPr/>
          <p:nvPr/>
        </p:nvGrpSpPr>
        <p:grpSpPr>
          <a:xfrm>
            <a:off x="4373" y="2860115"/>
            <a:ext cx="1258676" cy="1130727"/>
            <a:chOff x="-12561" y="2377527"/>
            <a:chExt cx="1141772" cy="1025706"/>
          </a:xfrm>
        </p:grpSpPr>
        <p:sp>
          <p:nvSpPr>
            <p:cNvPr id="21" name="Šestiúhelník 14">
              <a:extLst>
                <a:ext uri="{FF2B5EF4-FFF2-40B4-BE49-F238E27FC236}">
                  <a16:creationId xmlns:a16="http://schemas.microsoft.com/office/drawing/2014/main" id="{2EF4D56A-1D66-C4B5-184B-C9577B6058ED}"/>
                </a:ext>
              </a:extLst>
            </p:cNvPr>
            <p:cNvSpPr/>
            <p:nvPr/>
          </p:nvSpPr>
          <p:spPr>
            <a:xfrm rot="10800000">
              <a:off x="-12561" y="2377527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Šestiúhelník 15">
              <a:extLst>
                <a:ext uri="{FF2B5EF4-FFF2-40B4-BE49-F238E27FC236}">
                  <a16:creationId xmlns:a16="http://schemas.microsoft.com/office/drawing/2014/main" id="{287AEFF3-6CA5-B58C-1578-526BA633CA10}"/>
                </a:ext>
              </a:extLst>
            </p:cNvPr>
            <p:cNvSpPr/>
            <p:nvPr/>
          </p:nvSpPr>
          <p:spPr>
            <a:xfrm rot="10800000">
              <a:off x="196266" y="2378020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3" name="Obrázek 22">
            <a:extLst>
              <a:ext uri="{FF2B5EF4-FFF2-40B4-BE49-F238E27FC236}">
                <a16:creationId xmlns:a16="http://schemas.microsoft.com/office/drawing/2014/main" id="{FB1F30EB-613F-9B62-A5D8-64C962AFB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7" y="3467766"/>
            <a:ext cx="376200" cy="381705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3E6212E9-59BC-A9FD-38DC-5BE62AD7701A}"/>
              </a:ext>
            </a:extLst>
          </p:cNvPr>
          <p:cNvSpPr txBox="1"/>
          <p:nvPr/>
        </p:nvSpPr>
        <p:spPr>
          <a:xfrm>
            <a:off x="211632" y="2901769"/>
            <a:ext cx="60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</a:t>
            </a:r>
          </a:p>
        </p:txBody>
      </p: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6F3ABF58-DAD0-7064-422C-A2229E5D5602}"/>
              </a:ext>
            </a:extLst>
          </p:cNvPr>
          <p:cNvGrpSpPr/>
          <p:nvPr/>
        </p:nvGrpSpPr>
        <p:grpSpPr>
          <a:xfrm>
            <a:off x="3917" y="283019"/>
            <a:ext cx="1259283" cy="1131269"/>
            <a:chOff x="-8354" y="1222500"/>
            <a:chExt cx="1153652" cy="1036377"/>
          </a:xfrm>
        </p:grpSpPr>
        <p:sp>
          <p:nvSpPr>
            <p:cNvPr id="26" name="Šestiúhelník 6">
              <a:extLst>
                <a:ext uri="{FF2B5EF4-FFF2-40B4-BE49-F238E27FC236}">
                  <a16:creationId xmlns:a16="http://schemas.microsoft.com/office/drawing/2014/main" id="{6267E5ED-8D27-CE5D-D9B3-C496E49D662A}"/>
                </a:ext>
              </a:extLst>
            </p:cNvPr>
            <p:cNvSpPr/>
            <p:nvPr/>
          </p:nvSpPr>
          <p:spPr>
            <a:xfrm>
              <a:off x="202646" y="1222997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Šestiúhelník 7">
              <a:extLst>
                <a:ext uri="{FF2B5EF4-FFF2-40B4-BE49-F238E27FC236}">
                  <a16:creationId xmlns:a16="http://schemas.microsoft.com/office/drawing/2014/main" id="{E1E9EC0A-9470-F05F-3CDB-232F5FF4B7F2}"/>
                </a:ext>
              </a:extLst>
            </p:cNvPr>
            <p:cNvSpPr/>
            <p:nvPr/>
          </p:nvSpPr>
          <p:spPr>
            <a:xfrm>
              <a:off x="-8354" y="1222500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8" name="Obrázek 27">
            <a:extLst>
              <a:ext uri="{FF2B5EF4-FFF2-40B4-BE49-F238E27FC236}">
                <a16:creationId xmlns:a16="http://schemas.microsoft.com/office/drawing/2014/main" id="{D4E793A9-ECD0-AC0C-B5A5-2084F3249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64" y="759892"/>
            <a:ext cx="540456" cy="535325"/>
          </a:xfrm>
          <a:prstGeom prst="rect">
            <a:avLst/>
          </a:prstGeom>
        </p:spPr>
      </p:pic>
      <p:sp>
        <p:nvSpPr>
          <p:cNvPr id="29" name="TextovéPole 28">
            <a:extLst>
              <a:ext uri="{FF2B5EF4-FFF2-40B4-BE49-F238E27FC236}">
                <a16:creationId xmlns:a16="http://schemas.microsoft.com/office/drawing/2014/main" id="{1DE9A828-3698-76A1-0656-80E3BC69069A}"/>
              </a:ext>
            </a:extLst>
          </p:cNvPr>
          <p:cNvSpPr txBox="1"/>
          <p:nvPr/>
        </p:nvSpPr>
        <p:spPr>
          <a:xfrm>
            <a:off x="122063" y="324770"/>
            <a:ext cx="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ERP</a:t>
            </a:r>
          </a:p>
        </p:txBody>
      </p:sp>
      <p:grpSp>
        <p:nvGrpSpPr>
          <p:cNvPr id="48" name="Skupina 47">
            <a:extLst>
              <a:ext uri="{FF2B5EF4-FFF2-40B4-BE49-F238E27FC236}">
                <a16:creationId xmlns:a16="http://schemas.microsoft.com/office/drawing/2014/main" id="{ED746959-0AF2-18C5-B21A-C71E6EF9EB31}"/>
              </a:ext>
            </a:extLst>
          </p:cNvPr>
          <p:cNvGrpSpPr/>
          <p:nvPr/>
        </p:nvGrpSpPr>
        <p:grpSpPr>
          <a:xfrm>
            <a:off x="-368" y="4144815"/>
            <a:ext cx="1258941" cy="1130183"/>
            <a:chOff x="10899" y="3521344"/>
            <a:chExt cx="1140534" cy="1023885"/>
          </a:xfrm>
          <a:solidFill>
            <a:srgbClr val="00A3FF"/>
          </a:solidFill>
        </p:grpSpPr>
        <p:sp>
          <p:nvSpPr>
            <p:cNvPr id="31" name="Šestiúhelník 8">
              <a:extLst>
                <a:ext uri="{FF2B5EF4-FFF2-40B4-BE49-F238E27FC236}">
                  <a16:creationId xmlns:a16="http://schemas.microsoft.com/office/drawing/2014/main" id="{7F198F91-427E-9723-5747-A52DEB976063}"/>
                </a:ext>
              </a:extLst>
            </p:cNvPr>
            <p:cNvSpPr/>
            <p:nvPr/>
          </p:nvSpPr>
          <p:spPr>
            <a:xfrm>
              <a:off x="219696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Šestiúhelník 9">
              <a:extLst>
                <a:ext uri="{FF2B5EF4-FFF2-40B4-BE49-F238E27FC236}">
                  <a16:creationId xmlns:a16="http://schemas.microsoft.com/office/drawing/2014/main" id="{0D802E26-25EA-358E-C051-96430B933B2C}"/>
                </a:ext>
              </a:extLst>
            </p:cNvPr>
            <p:cNvSpPr/>
            <p:nvPr/>
          </p:nvSpPr>
          <p:spPr>
            <a:xfrm>
              <a:off x="10899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2013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2013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201345"/>
                  </a:moveTo>
                  <a:cubicBezTo>
                    <a:pt x="1719" y="800897"/>
                    <a:pt x="860" y="400448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20774"/>
                    <a:pt x="1719" y="1661060"/>
                    <a:pt x="2579" y="12013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3" name="Obrázek 32">
            <a:extLst>
              <a:ext uri="{FF2B5EF4-FFF2-40B4-BE49-F238E27FC236}">
                <a16:creationId xmlns:a16="http://schemas.microsoft.com/office/drawing/2014/main" id="{73F698AF-E804-0511-914A-8858C2E3C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12" y="4720347"/>
            <a:ext cx="463109" cy="419844"/>
          </a:xfrm>
          <a:prstGeom prst="rect">
            <a:avLst/>
          </a:prstGeom>
        </p:spPr>
      </p:pic>
      <p:sp>
        <p:nvSpPr>
          <p:cNvPr id="34" name="TextovéPole 33">
            <a:extLst>
              <a:ext uri="{FF2B5EF4-FFF2-40B4-BE49-F238E27FC236}">
                <a16:creationId xmlns:a16="http://schemas.microsoft.com/office/drawing/2014/main" id="{81F3A8C4-2E21-ECCD-ADD4-D81C350594D0}"/>
              </a:ext>
            </a:extLst>
          </p:cNvPr>
          <p:cNvSpPr txBox="1"/>
          <p:nvPr/>
        </p:nvSpPr>
        <p:spPr>
          <a:xfrm>
            <a:off x="14164" y="4207585"/>
            <a:ext cx="101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DMS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F3E8C9B4-8F9D-FF9C-3323-C39E7B075C35}"/>
              </a:ext>
            </a:extLst>
          </p:cNvPr>
          <p:cNvGrpSpPr/>
          <p:nvPr/>
        </p:nvGrpSpPr>
        <p:grpSpPr>
          <a:xfrm rot="16200000">
            <a:off x="68753" y="5361970"/>
            <a:ext cx="1145431" cy="1283671"/>
            <a:chOff x="1989513" y="284410"/>
            <a:chExt cx="2581047" cy="2892549"/>
          </a:xfrm>
          <a:solidFill>
            <a:srgbClr val="F47823"/>
          </a:solidFill>
        </p:grpSpPr>
        <p:sp>
          <p:nvSpPr>
            <p:cNvPr id="16" name="Šestiúhelník 10">
              <a:extLst>
                <a:ext uri="{FF2B5EF4-FFF2-40B4-BE49-F238E27FC236}">
                  <a16:creationId xmlns:a16="http://schemas.microsoft.com/office/drawing/2014/main" id="{2F48EEC5-D7ED-4154-02F2-4DCACF44014A}"/>
                </a:ext>
              </a:extLst>
            </p:cNvPr>
            <p:cNvSpPr/>
            <p:nvPr/>
          </p:nvSpPr>
          <p:spPr>
            <a:xfrm rot="5400000">
              <a:off x="2106192" y="712591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3029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3029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302945"/>
                  </a:moveTo>
                  <a:cubicBezTo>
                    <a:pt x="1719" y="868630"/>
                    <a:pt x="860" y="434315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54641"/>
                    <a:pt x="1719" y="1728793"/>
                    <a:pt x="2579" y="13029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Šestiúhelník 11">
              <a:extLst>
                <a:ext uri="{FF2B5EF4-FFF2-40B4-BE49-F238E27FC236}">
                  <a16:creationId xmlns:a16="http://schemas.microsoft.com/office/drawing/2014/main" id="{E40273EA-BBAC-651E-42BC-390E5360B9F6}"/>
                </a:ext>
              </a:extLst>
            </p:cNvPr>
            <p:cNvSpPr/>
            <p:nvPr/>
          </p:nvSpPr>
          <p:spPr>
            <a:xfrm rot="5400000">
              <a:off x="2100574" y="173349"/>
              <a:ext cx="235836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80 w 2348247"/>
                <a:gd name="connsiteY0" fmla="*/ 11886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80 w 2348247"/>
                <a:gd name="connsiteY6" fmla="*/ 1188645 h 2580489"/>
                <a:gd name="connsiteX0" fmla="*/ 0 w 2358367"/>
                <a:gd name="connsiteY0" fmla="*/ 1277545 h 2580489"/>
                <a:gd name="connsiteX1" fmla="*/ 10120 w 2358367"/>
                <a:gd name="connsiteY1" fmla="*/ 0 h 2580489"/>
                <a:gd name="connsiteX2" fmla="*/ 1713244 w 2358367"/>
                <a:gd name="connsiteY2" fmla="*/ 0 h 2580489"/>
                <a:gd name="connsiteX3" fmla="*/ 2358367 w 2358367"/>
                <a:gd name="connsiteY3" fmla="*/ 1290245 h 2580489"/>
                <a:gd name="connsiteX4" fmla="*/ 1713244 w 2358367"/>
                <a:gd name="connsiteY4" fmla="*/ 2580489 h 2580489"/>
                <a:gd name="connsiteX5" fmla="*/ 10120 w 2358367"/>
                <a:gd name="connsiteY5" fmla="*/ 2580489 h 2580489"/>
                <a:gd name="connsiteX6" fmla="*/ 0 w 2358367"/>
                <a:gd name="connsiteY6" fmla="*/ 12775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367" h="2580489">
                  <a:moveTo>
                    <a:pt x="0" y="1277545"/>
                  </a:moveTo>
                  <a:cubicBezTo>
                    <a:pt x="3373" y="851697"/>
                    <a:pt x="6747" y="425848"/>
                    <a:pt x="10120" y="0"/>
                  </a:cubicBezTo>
                  <a:lnTo>
                    <a:pt x="1713244" y="0"/>
                  </a:lnTo>
                  <a:lnTo>
                    <a:pt x="2358367" y="1290245"/>
                  </a:lnTo>
                  <a:lnTo>
                    <a:pt x="1713244" y="2580489"/>
                  </a:lnTo>
                  <a:lnTo>
                    <a:pt x="10120" y="2580489"/>
                  </a:lnTo>
                  <a:cubicBezTo>
                    <a:pt x="6747" y="2146174"/>
                    <a:pt x="3373" y="1711860"/>
                    <a:pt x="0" y="12775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41C62072-BE6F-5812-9194-A1C284E20D2D}"/>
              </a:ext>
            </a:extLst>
          </p:cNvPr>
          <p:cNvSpPr txBox="1"/>
          <p:nvPr/>
        </p:nvSpPr>
        <p:spPr>
          <a:xfrm>
            <a:off x="-223327" y="5471494"/>
            <a:ext cx="151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</a:t>
            </a:r>
          </a:p>
        </p:txBody>
      </p:sp>
      <p:pic>
        <p:nvPicPr>
          <p:cNvPr id="58" name="Grafický objekt 57">
            <a:extLst>
              <a:ext uri="{FF2B5EF4-FFF2-40B4-BE49-F238E27FC236}">
                <a16:creationId xmlns:a16="http://schemas.microsoft.com/office/drawing/2014/main" id="{E7CE757A-6353-80D6-2FE2-4757614E0B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0902" y="298633"/>
            <a:ext cx="4913185" cy="785836"/>
          </a:xfrm>
          <a:prstGeom prst="rect">
            <a:avLst/>
          </a:prstGeom>
        </p:spPr>
      </p:pic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A3F8A27B-EC8B-8F7B-BBB4-1E053AE82EDF}"/>
              </a:ext>
            </a:extLst>
          </p:cNvPr>
          <p:cNvSpPr txBox="1">
            <a:spLocks/>
          </p:cNvSpPr>
          <p:nvPr/>
        </p:nvSpPr>
        <p:spPr>
          <a:xfrm>
            <a:off x="1820764" y="3259696"/>
            <a:ext cx="5918677" cy="1465016"/>
          </a:xfrm>
          <a:prstGeom prst="rect">
            <a:avLst/>
          </a:prstGeom>
        </p:spPr>
        <p:txBody>
          <a:bodyPr vert="horz" wrap="square" lIns="195072" tIns="121920" rIns="195072" bIns="121920" rtlCol="0" anchor="b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43625">
              <a:buNone/>
              <a:defRPr/>
            </a:pPr>
            <a:r>
              <a:rPr kumimoji="0" lang="en-US" sz="42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Part 2 – </a:t>
            </a:r>
            <a:r>
              <a:rPr lang="en-US" sz="4400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Codeunits</a:t>
            </a:r>
            <a:r>
              <a:rPr lang="en-US" sz="4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and logic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524F8861-127E-790E-052A-48A8366C1202}"/>
              </a:ext>
            </a:extLst>
          </p:cNvPr>
          <p:cNvCxnSpPr>
            <a:cxnSpLocks/>
          </p:cNvCxnSpPr>
          <p:nvPr/>
        </p:nvCxnSpPr>
        <p:spPr>
          <a:xfrm flipV="1">
            <a:off x="1897550" y="4724712"/>
            <a:ext cx="6043153" cy="191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Obrázek 6" descr="Obsah obrázku text, mapa, dort&#10;&#10;Popis byl vytvořen automaticky">
            <a:extLst>
              <a:ext uri="{FF2B5EF4-FFF2-40B4-BE49-F238E27FC236}">
                <a16:creationId xmlns:a16="http://schemas.microsoft.com/office/drawing/2014/main" id="{F50E94F6-C377-73BC-A947-B1EF60DCBE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1873" y="1671628"/>
            <a:ext cx="3255547" cy="2037397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59CBF995-CCD7-B92E-086D-9364F35DBB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1607" y="4164598"/>
            <a:ext cx="1714375" cy="2391711"/>
          </a:xfrm>
          <a:prstGeom prst="rect">
            <a:avLst/>
          </a:prstGeom>
        </p:spPr>
      </p:pic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DC8FB84A-0EBF-F02C-F256-FC49C4219868}"/>
              </a:ext>
            </a:extLst>
          </p:cNvPr>
          <p:cNvSpPr txBox="1">
            <a:spLocks/>
          </p:cNvSpPr>
          <p:nvPr/>
        </p:nvSpPr>
        <p:spPr>
          <a:xfrm>
            <a:off x="1834104" y="4931953"/>
            <a:ext cx="4277801" cy="894669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Christiaan Versfeld</a:t>
            </a:r>
          </a:p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Software Developer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FDCD7D30-5CD2-2E0E-1820-7454430D2D39}"/>
              </a:ext>
            </a:extLst>
          </p:cNvPr>
          <p:cNvSpPr txBox="1">
            <a:spLocks/>
          </p:cNvSpPr>
          <p:nvPr/>
        </p:nvSpPr>
        <p:spPr>
          <a:xfrm>
            <a:off x="5804453" y="4931953"/>
            <a:ext cx="2221065" cy="578620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1243625">
              <a:buNone/>
              <a:defRPr/>
            </a:pP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0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202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cs-CZ" sz="24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A2B70F05-FC19-57D4-2C06-C5393000C99D}"/>
              </a:ext>
            </a:extLst>
          </p:cNvPr>
          <p:cNvCxnSpPr>
            <a:cxnSpLocks/>
          </p:cNvCxnSpPr>
          <p:nvPr/>
        </p:nvCxnSpPr>
        <p:spPr>
          <a:xfrm>
            <a:off x="8783542" y="3937484"/>
            <a:ext cx="274054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F17FAE6F-932C-017E-4869-4C6595D43B13}"/>
              </a:ext>
            </a:extLst>
          </p:cNvPr>
          <p:cNvGrpSpPr/>
          <p:nvPr/>
        </p:nvGrpSpPr>
        <p:grpSpPr>
          <a:xfrm>
            <a:off x="317517" y="6059067"/>
            <a:ext cx="395435" cy="357267"/>
            <a:chOff x="2046612" y="173408"/>
            <a:chExt cx="5189633" cy="4688703"/>
          </a:xfrm>
        </p:grpSpPr>
        <p:sp>
          <p:nvSpPr>
            <p:cNvPr id="37" name="Oval 837">
              <a:extLst>
                <a:ext uri="{FF2B5EF4-FFF2-40B4-BE49-F238E27FC236}">
                  <a16:creationId xmlns:a16="http://schemas.microsoft.com/office/drawing/2014/main" id="{287029AF-C9BE-48CD-B8FE-3B52B6A363C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50284" y="1279717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34</a:t>
              </a:r>
            </a:p>
          </p:txBody>
        </p:sp>
        <p:sp>
          <p:nvSpPr>
            <p:cNvPr id="38" name="Oval 840">
              <a:extLst>
                <a:ext uri="{FF2B5EF4-FFF2-40B4-BE49-F238E27FC236}">
                  <a16:creationId xmlns:a16="http://schemas.microsoft.com/office/drawing/2014/main" id="{ECC7C42C-CCD3-6C42-EC98-B94400BE2F9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96463" y="173408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37</a:t>
              </a:r>
            </a:p>
          </p:txBody>
        </p:sp>
        <p:sp>
          <p:nvSpPr>
            <p:cNvPr id="39" name="Oval 948">
              <a:extLst>
                <a:ext uri="{FF2B5EF4-FFF2-40B4-BE49-F238E27FC236}">
                  <a16:creationId xmlns:a16="http://schemas.microsoft.com/office/drawing/2014/main" id="{8245D771-50E2-2B98-0F03-1A4C47C090D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1852" y="1819836"/>
              <a:ext cx="1493528" cy="149352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0" name="Oval 960">
              <a:extLst>
                <a:ext uri="{FF2B5EF4-FFF2-40B4-BE49-F238E27FC236}">
                  <a16:creationId xmlns:a16="http://schemas.microsoft.com/office/drawing/2014/main" id="{5403B585-20EB-75E1-D98B-4642C476255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2446" y="3404973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1" name="Oval 961">
              <a:extLst>
                <a:ext uri="{FF2B5EF4-FFF2-40B4-BE49-F238E27FC236}">
                  <a16:creationId xmlns:a16="http://schemas.microsoft.com/office/drawing/2014/main" id="{2D883C85-6875-74C1-97F8-1016BC98A1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52285" y="3602079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6" name="Oval 962">
              <a:extLst>
                <a:ext uri="{FF2B5EF4-FFF2-40B4-BE49-F238E27FC236}">
                  <a16:creationId xmlns:a16="http://schemas.microsoft.com/office/drawing/2014/main" id="{BCC8A128-BC99-F39A-285C-0A52A50083A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78741" y="231043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51" name="Oval 963">
              <a:extLst>
                <a:ext uri="{FF2B5EF4-FFF2-40B4-BE49-F238E27FC236}">
                  <a16:creationId xmlns:a16="http://schemas.microsoft.com/office/drawing/2014/main" id="{4DB3EE78-B7CE-377C-DE0B-32D5561A4A6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15635" y="3622248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0" name="Oval 964">
              <a:extLst>
                <a:ext uri="{FF2B5EF4-FFF2-40B4-BE49-F238E27FC236}">
                  <a16:creationId xmlns:a16="http://schemas.microsoft.com/office/drawing/2014/main" id="{A7BB49DA-34A3-2F90-466A-C31418F186E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81211" y="4304607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1" name="Oval 965">
              <a:extLst>
                <a:ext uri="{FF2B5EF4-FFF2-40B4-BE49-F238E27FC236}">
                  <a16:creationId xmlns:a16="http://schemas.microsoft.com/office/drawing/2014/main" id="{B0989DC9-05CC-56BA-244B-7144EB5D79A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6386" y="66988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2" name="Oval 967">
              <a:extLst>
                <a:ext uri="{FF2B5EF4-FFF2-40B4-BE49-F238E27FC236}">
                  <a16:creationId xmlns:a16="http://schemas.microsoft.com/office/drawing/2014/main" id="{D85AB57A-5288-50E1-2A32-26FD6863030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5481" y="242786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3" name="Oval 968">
              <a:extLst>
                <a:ext uri="{FF2B5EF4-FFF2-40B4-BE49-F238E27FC236}">
                  <a16:creationId xmlns:a16="http://schemas.microsoft.com/office/drawing/2014/main" id="{C1E1EB62-2A7C-62BD-D7E4-DB1FD1D326E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46612" y="230406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4" name="Oval 970">
              <a:extLst>
                <a:ext uri="{FF2B5EF4-FFF2-40B4-BE49-F238E27FC236}">
                  <a16:creationId xmlns:a16="http://schemas.microsoft.com/office/drawing/2014/main" id="{38E3AAB6-DDC5-3497-358D-96CB08CCAC2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5501" y="593485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3DEA75BF-216B-873A-1E27-A8ED1D8BC6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253" y="654338"/>
              <a:ext cx="1391155" cy="21789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Přímá spojnice 65">
              <a:extLst>
                <a:ext uri="{FF2B5EF4-FFF2-40B4-BE49-F238E27FC236}">
                  <a16:creationId xmlns:a16="http://schemas.microsoft.com/office/drawing/2014/main" id="{7CA68FDB-B258-1F9B-9D79-F486F291E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6" y="2558321"/>
              <a:ext cx="1428878" cy="48982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Přímá spojnice 66">
              <a:extLst>
                <a:ext uri="{FF2B5EF4-FFF2-40B4-BE49-F238E27FC236}">
                  <a16:creationId xmlns:a16="http://schemas.microsoft.com/office/drawing/2014/main" id="{FDF511A3-3943-EB0C-00BE-B73B735A64F3}"/>
                </a:ext>
              </a:extLst>
            </p:cNvPr>
            <p:cNvCxnSpPr>
              <a:cxnSpLocks/>
            </p:cNvCxnSpPr>
            <p:nvPr/>
          </p:nvCxnSpPr>
          <p:spPr>
            <a:xfrm>
              <a:off x="5194253" y="872236"/>
              <a:ext cx="334362" cy="16860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Přímá spojnice 67">
              <a:extLst>
                <a:ext uri="{FF2B5EF4-FFF2-40B4-BE49-F238E27FC236}">
                  <a16:creationId xmlns:a16="http://schemas.microsoft.com/office/drawing/2014/main" id="{801A311E-F154-8CC0-45D9-ADFFB15B21B5}"/>
                </a:ext>
              </a:extLst>
            </p:cNvPr>
            <p:cNvCxnSpPr>
              <a:cxnSpLocks/>
            </p:cNvCxnSpPr>
            <p:nvPr/>
          </p:nvCxnSpPr>
          <p:spPr>
            <a:xfrm>
              <a:off x="5528616" y="2558321"/>
              <a:ext cx="131347" cy="202503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Přímá spojnice 68">
              <a:extLst>
                <a:ext uri="{FF2B5EF4-FFF2-40B4-BE49-F238E27FC236}">
                  <a16:creationId xmlns:a16="http://schemas.microsoft.com/office/drawing/2014/main" id="{9873A560-7AED-4033-4247-1B9C769421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9963" y="3880831"/>
              <a:ext cx="971075" cy="70252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Přímá spojnice 69">
              <a:extLst>
                <a:ext uri="{FF2B5EF4-FFF2-40B4-BE49-F238E27FC236}">
                  <a16:creationId xmlns:a16="http://schemas.microsoft.com/office/drawing/2014/main" id="{F1AC39ED-E431-A74F-D807-923618AA9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136" y="2558321"/>
              <a:ext cx="1118480" cy="1335597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>
              <a:extLst>
                <a:ext uri="{FF2B5EF4-FFF2-40B4-BE49-F238E27FC236}">
                  <a16:creationId xmlns:a16="http://schemas.microsoft.com/office/drawing/2014/main" id="{F4929D0D-EFAA-9C39-8B49-9F383E352C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4387" y="2556312"/>
              <a:ext cx="2334230" cy="13376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Přímá spojnice 71">
              <a:extLst>
                <a:ext uri="{FF2B5EF4-FFF2-40B4-BE49-F238E27FC236}">
                  <a16:creationId xmlns:a16="http://schemas.microsoft.com/office/drawing/2014/main" id="{9669597F-CE42-6F14-976A-8BC4E9A63F53}"/>
                </a:ext>
              </a:extLst>
            </p:cNvPr>
            <p:cNvCxnSpPr>
              <a:cxnSpLocks/>
            </p:cNvCxnSpPr>
            <p:nvPr/>
          </p:nvCxnSpPr>
          <p:spPr>
            <a:xfrm>
              <a:off x="3239230" y="1761087"/>
              <a:ext cx="2289387" cy="79723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Přímá spojnice 72">
              <a:extLst>
                <a:ext uri="{FF2B5EF4-FFF2-40B4-BE49-F238E27FC236}">
                  <a16:creationId xmlns:a16="http://schemas.microsoft.com/office/drawing/2014/main" id="{97380409-5F0D-D55D-226C-5CD84548C5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0094" y="1761087"/>
              <a:ext cx="919135" cy="80550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nice 73">
              <a:extLst>
                <a:ext uri="{FF2B5EF4-FFF2-40B4-BE49-F238E27FC236}">
                  <a16:creationId xmlns:a16="http://schemas.microsoft.com/office/drawing/2014/main" id="{ECB86AA6-4704-1F1B-81F2-8409292B5B2C}"/>
                </a:ext>
              </a:extLst>
            </p:cNvPr>
            <p:cNvCxnSpPr>
              <a:cxnSpLocks/>
            </p:cNvCxnSpPr>
            <p:nvPr/>
          </p:nvCxnSpPr>
          <p:spPr>
            <a:xfrm>
              <a:off x="2368008" y="948632"/>
              <a:ext cx="853730" cy="80418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Přímá spojnice 74">
              <a:extLst>
                <a:ext uri="{FF2B5EF4-FFF2-40B4-BE49-F238E27FC236}">
                  <a16:creationId xmlns:a16="http://schemas.microsoft.com/office/drawing/2014/main" id="{A89CC3AD-7738-C782-2B69-66D6A2E952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9229" y="494719"/>
              <a:ext cx="55004" cy="126636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Přímá spojnice 75">
              <a:extLst>
                <a:ext uri="{FF2B5EF4-FFF2-40B4-BE49-F238E27FC236}">
                  <a16:creationId xmlns:a16="http://schemas.microsoft.com/office/drawing/2014/main" id="{C6F74C73-0875-D9E0-7DB3-B4B73C091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881" y="948632"/>
              <a:ext cx="57128" cy="162827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Přímá spojnice 76">
              <a:extLst>
                <a:ext uri="{FF2B5EF4-FFF2-40B4-BE49-F238E27FC236}">
                  <a16:creationId xmlns:a16="http://schemas.microsoft.com/office/drawing/2014/main" id="{D159C11F-F530-8E24-93DF-00DE52E1A4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5" y="2556312"/>
              <a:ext cx="1103539" cy="132451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Přímá spojnice 77">
              <a:extLst>
                <a:ext uri="{FF2B5EF4-FFF2-40B4-BE49-F238E27FC236}">
                  <a16:creationId xmlns:a16="http://schemas.microsoft.com/office/drawing/2014/main" id="{619D11D3-7FD3-32D3-A7A3-A6563A497224}"/>
                </a:ext>
              </a:extLst>
            </p:cNvPr>
            <p:cNvCxnSpPr>
              <a:cxnSpLocks/>
            </p:cNvCxnSpPr>
            <p:nvPr/>
          </p:nvCxnSpPr>
          <p:spPr>
            <a:xfrm>
              <a:off x="6582292" y="641250"/>
              <a:ext cx="375202" cy="192534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Přímá spojnice 78">
              <a:extLst>
                <a:ext uri="{FF2B5EF4-FFF2-40B4-BE49-F238E27FC236}">
                  <a16:creationId xmlns:a16="http://schemas.microsoft.com/office/drawing/2014/main" id="{9B4DE205-8805-ADA2-84E7-6F82EC4A89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2154" y="2576905"/>
              <a:ext cx="334362" cy="130392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Přímá spojnice 79">
              <a:extLst>
                <a:ext uri="{FF2B5EF4-FFF2-40B4-BE49-F238E27FC236}">
                  <a16:creationId xmlns:a16="http://schemas.microsoft.com/office/drawing/2014/main" id="{54831067-4DB1-53DD-D0B5-2482F93ACA00}"/>
                </a:ext>
              </a:extLst>
            </p:cNvPr>
            <p:cNvCxnSpPr>
              <a:cxnSpLocks/>
            </p:cNvCxnSpPr>
            <p:nvPr/>
          </p:nvCxnSpPr>
          <p:spPr>
            <a:xfrm>
              <a:off x="3303446" y="521538"/>
              <a:ext cx="1890807" cy="33750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Přímá spojnice 80">
              <a:extLst>
                <a:ext uri="{FF2B5EF4-FFF2-40B4-BE49-F238E27FC236}">
                  <a16:creationId xmlns:a16="http://schemas.microsoft.com/office/drawing/2014/main" id="{2FDD72D9-6801-7714-0505-2D383DA9C7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670" y="859039"/>
              <a:ext cx="1954855" cy="88391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Přímá spojnice 81">
              <a:extLst>
                <a:ext uri="{FF2B5EF4-FFF2-40B4-BE49-F238E27FC236}">
                  <a16:creationId xmlns:a16="http://schemas.microsoft.com/office/drawing/2014/main" id="{6D161A4D-857A-4D73-1C97-4853A894516D}"/>
                </a:ext>
              </a:extLst>
            </p:cNvPr>
            <p:cNvCxnSpPr>
              <a:cxnSpLocks/>
            </p:cNvCxnSpPr>
            <p:nvPr/>
          </p:nvCxnSpPr>
          <p:spPr>
            <a:xfrm>
              <a:off x="2302603" y="2576905"/>
              <a:ext cx="891784" cy="131701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Přímá spojnice 82">
              <a:extLst>
                <a:ext uri="{FF2B5EF4-FFF2-40B4-BE49-F238E27FC236}">
                  <a16:creationId xmlns:a16="http://schemas.microsoft.com/office/drawing/2014/main" id="{E3BC3771-CBB8-828F-7483-1BB82D2FE4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2503" y="1752812"/>
              <a:ext cx="39235" cy="21411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Přímá spojnice 83">
              <a:extLst>
                <a:ext uri="{FF2B5EF4-FFF2-40B4-BE49-F238E27FC236}">
                  <a16:creationId xmlns:a16="http://schemas.microsoft.com/office/drawing/2014/main" id="{8EC17BD1-2C81-669F-BD5B-14EC325F1A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387" y="3880831"/>
              <a:ext cx="1244498" cy="2016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Přímá spojnice 84">
              <a:extLst>
                <a:ext uri="{FF2B5EF4-FFF2-40B4-BE49-F238E27FC236}">
                  <a16:creationId xmlns:a16="http://schemas.microsoft.com/office/drawing/2014/main" id="{B96C6DC1-9EA6-DC81-D35D-8A29711B07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3540" y="521538"/>
              <a:ext cx="920693" cy="42709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Přímá spojnice 85">
              <a:extLst>
                <a:ext uri="{FF2B5EF4-FFF2-40B4-BE49-F238E27FC236}">
                  <a16:creationId xmlns:a16="http://schemas.microsoft.com/office/drawing/2014/main" id="{94FF0982-3248-CE37-0613-DE51D71820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8615" y="654337"/>
              <a:ext cx="1056793" cy="19039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Přímá spojnice 86">
              <a:extLst>
                <a:ext uri="{FF2B5EF4-FFF2-40B4-BE49-F238E27FC236}">
                  <a16:creationId xmlns:a16="http://schemas.microsoft.com/office/drawing/2014/main" id="{53DE44AE-3CF5-1013-B702-E788B17046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1393" y="3893918"/>
              <a:ext cx="1230439" cy="68944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7EFB96FE-EF77-0C47-3124-F4509689F0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3132" y="324770"/>
            <a:ext cx="818856" cy="55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20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D9D43C-FFCB-8C2D-4488-B7A150CFC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kupina 51">
            <a:extLst>
              <a:ext uri="{FF2B5EF4-FFF2-40B4-BE49-F238E27FC236}">
                <a16:creationId xmlns:a16="http://schemas.microsoft.com/office/drawing/2014/main" id="{DE22E113-78D9-F9D1-2EDF-E0184AD17916}"/>
              </a:ext>
            </a:extLst>
          </p:cNvPr>
          <p:cNvGrpSpPr/>
          <p:nvPr/>
        </p:nvGrpSpPr>
        <p:grpSpPr>
          <a:xfrm>
            <a:off x="4370" y="1576235"/>
            <a:ext cx="1259884" cy="1131811"/>
            <a:chOff x="10220" y="88402"/>
            <a:chExt cx="1135076" cy="1019690"/>
          </a:xfrm>
        </p:grpSpPr>
        <p:sp>
          <p:nvSpPr>
            <p:cNvPr id="53" name="Šestiúhelník 12">
              <a:extLst>
                <a:ext uri="{FF2B5EF4-FFF2-40B4-BE49-F238E27FC236}">
                  <a16:creationId xmlns:a16="http://schemas.microsoft.com/office/drawing/2014/main" id="{BA643BFD-62C6-F1F2-5FC4-DC623959278E}"/>
                </a:ext>
              </a:extLst>
            </p:cNvPr>
            <p:cNvSpPr/>
            <p:nvPr/>
          </p:nvSpPr>
          <p:spPr>
            <a:xfrm rot="10800000">
              <a:off x="10220" y="8840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Šestiúhelník 13">
              <a:extLst>
                <a:ext uri="{FF2B5EF4-FFF2-40B4-BE49-F238E27FC236}">
                  <a16:creationId xmlns:a16="http://schemas.microsoft.com/office/drawing/2014/main" id="{B9AB36C3-0D6D-F790-CF0B-F7632F1F27AD}"/>
                </a:ext>
              </a:extLst>
            </p:cNvPr>
            <p:cNvSpPr/>
            <p:nvPr/>
          </p:nvSpPr>
          <p:spPr>
            <a:xfrm rot="10800000">
              <a:off x="217823" y="8889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6" name="Obrázek 55">
            <a:extLst>
              <a:ext uri="{FF2B5EF4-FFF2-40B4-BE49-F238E27FC236}">
                <a16:creationId xmlns:a16="http://schemas.microsoft.com/office/drawing/2014/main" id="{1E996296-96A6-E765-5E09-47483731D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1" y="2185955"/>
            <a:ext cx="516873" cy="368979"/>
          </a:xfrm>
          <a:prstGeom prst="rect">
            <a:avLst/>
          </a:prstGeom>
        </p:spPr>
      </p:pic>
      <p:sp>
        <p:nvSpPr>
          <p:cNvPr id="57" name="TextovéPole 56">
            <a:extLst>
              <a:ext uri="{FF2B5EF4-FFF2-40B4-BE49-F238E27FC236}">
                <a16:creationId xmlns:a16="http://schemas.microsoft.com/office/drawing/2014/main" id="{22FF6759-E27A-C1E3-787E-0B9FEEF2C2C0}"/>
              </a:ext>
            </a:extLst>
          </p:cNvPr>
          <p:cNvSpPr txBox="1"/>
          <p:nvPr/>
        </p:nvSpPr>
        <p:spPr>
          <a:xfrm>
            <a:off x="-9255" y="1628817"/>
            <a:ext cx="106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CRM</a:t>
            </a:r>
          </a:p>
        </p:txBody>
      </p: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BCC16974-7E0B-2282-09E0-42640C346872}"/>
              </a:ext>
            </a:extLst>
          </p:cNvPr>
          <p:cNvGrpSpPr/>
          <p:nvPr/>
        </p:nvGrpSpPr>
        <p:grpSpPr>
          <a:xfrm>
            <a:off x="4373" y="2860115"/>
            <a:ext cx="1258676" cy="1130727"/>
            <a:chOff x="-12561" y="2377527"/>
            <a:chExt cx="1141772" cy="1025706"/>
          </a:xfrm>
        </p:grpSpPr>
        <p:sp>
          <p:nvSpPr>
            <p:cNvPr id="21" name="Šestiúhelník 14">
              <a:extLst>
                <a:ext uri="{FF2B5EF4-FFF2-40B4-BE49-F238E27FC236}">
                  <a16:creationId xmlns:a16="http://schemas.microsoft.com/office/drawing/2014/main" id="{E341FE50-1821-CFDC-468F-BE4984F4C9C7}"/>
                </a:ext>
              </a:extLst>
            </p:cNvPr>
            <p:cNvSpPr/>
            <p:nvPr/>
          </p:nvSpPr>
          <p:spPr>
            <a:xfrm rot="10800000">
              <a:off x="-12561" y="2377527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Šestiúhelník 15">
              <a:extLst>
                <a:ext uri="{FF2B5EF4-FFF2-40B4-BE49-F238E27FC236}">
                  <a16:creationId xmlns:a16="http://schemas.microsoft.com/office/drawing/2014/main" id="{7FD7D377-06A2-DE2F-19E8-F02ED58790A7}"/>
                </a:ext>
              </a:extLst>
            </p:cNvPr>
            <p:cNvSpPr/>
            <p:nvPr/>
          </p:nvSpPr>
          <p:spPr>
            <a:xfrm rot="10800000">
              <a:off x="196266" y="2378020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3" name="Obrázek 22">
            <a:extLst>
              <a:ext uri="{FF2B5EF4-FFF2-40B4-BE49-F238E27FC236}">
                <a16:creationId xmlns:a16="http://schemas.microsoft.com/office/drawing/2014/main" id="{31DE80F3-63E9-ED94-0644-E99634D01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7" y="3467766"/>
            <a:ext cx="376200" cy="381705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63837ABD-ADF4-B1E1-A954-74E81AA230F3}"/>
              </a:ext>
            </a:extLst>
          </p:cNvPr>
          <p:cNvSpPr txBox="1"/>
          <p:nvPr/>
        </p:nvSpPr>
        <p:spPr>
          <a:xfrm>
            <a:off x="211632" y="2901769"/>
            <a:ext cx="60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</a:t>
            </a:r>
          </a:p>
        </p:txBody>
      </p: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318481DA-AE54-D78E-CF1A-334DB36F651E}"/>
              </a:ext>
            </a:extLst>
          </p:cNvPr>
          <p:cNvGrpSpPr/>
          <p:nvPr/>
        </p:nvGrpSpPr>
        <p:grpSpPr>
          <a:xfrm>
            <a:off x="3917" y="283019"/>
            <a:ext cx="1259283" cy="1131269"/>
            <a:chOff x="-8354" y="1222500"/>
            <a:chExt cx="1153652" cy="1036377"/>
          </a:xfrm>
        </p:grpSpPr>
        <p:sp>
          <p:nvSpPr>
            <p:cNvPr id="26" name="Šestiúhelník 6">
              <a:extLst>
                <a:ext uri="{FF2B5EF4-FFF2-40B4-BE49-F238E27FC236}">
                  <a16:creationId xmlns:a16="http://schemas.microsoft.com/office/drawing/2014/main" id="{67908477-10F7-F6E1-277A-E3065CD7449D}"/>
                </a:ext>
              </a:extLst>
            </p:cNvPr>
            <p:cNvSpPr/>
            <p:nvPr/>
          </p:nvSpPr>
          <p:spPr>
            <a:xfrm>
              <a:off x="202646" y="1222997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Šestiúhelník 7">
              <a:extLst>
                <a:ext uri="{FF2B5EF4-FFF2-40B4-BE49-F238E27FC236}">
                  <a16:creationId xmlns:a16="http://schemas.microsoft.com/office/drawing/2014/main" id="{4EB6BE4D-72E9-BA6D-6965-00637F459A8F}"/>
                </a:ext>
              </a:extLst>
            </p:cNvPr>
            <p:cNvSpPr/>
            <p:nvPr/>
          </p:nvSpPr>
          <p:spPr>
            <a:xfrm>
              <a:off x="-8354" y="1222500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8" name="Obrázek 27">
            <a:extLst>
              <a:ext uri="{FF2B5EF4-FFF2-40B4-BE49-F238E27FC236}">
                <a16:creationId xmlns:a16="http://schemas.microsoft.com/office/drawing/2014/main" id="{4196A545-4A12-AB62-9F02-60FA0E7F0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64" y="759892"/>
            <a:ext cx="540456" cy="535325"/>
          </a:xfrm>
          <a:prstGeom prst="rect">
            <a:avLst/>
          </a:prstGeom>
        </p:spPr>
      </p:pic>
      <p:sp>
        <p:nvSpPr>
          <p:cNvPr id="29" name="TextovéPole 28">
            <a:extLst>
              <a:ext uri="{FF2B5EF4-FFF2-40B4-BE49-F238E27FC236}">
                <a16:creationId xmlns:a16="http://schemas.microsoft.com/office/drawing/2014/main" id="{4CC310D3-DB69-5033-2D40-9AD7239318DF}"/>
              </a:ext>
            </a:extLst>
          </p:cNvPr>
          <p:cNvSpPr txBox="1"/>
          <p:nvPr/>
        </p:nvSpPr>
        <p:spPr>
          <a:xfrm>
            <a:off x="122063" y="324770"/>
            <a:ext cx="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ERP</a:t>
            </a:r>
          </a:p>
        </p:txBody>
      </p:sp>
      <p:grpSp>
        <p:nvGrpSpPr>
          <p:cNvPr id="48" name="Skupina 47">
            <a:extLst>
              <a:ext uri="{FF2B5EF4-FFF2-40B4-BE49-F238E27FC236}">
                <a16:creationId xmlns:a16="http://schemas.microsoft.com/office/drawing/2014/main" id="{9E4086B9-96B6-E961-9381-A347B8F2D57C}"/>
              </a:ext>
            </a:extLst>
          </p:cNvPr>
          <p:cNvGrpSpPr/>
          <p:nvPr/>
        </p:nvGrpSpPr>
        <p:grpSpPr>
          <a:xfrm>
            <a:off x="-368" y="4144815"/>
            <a:ext cx="1258941" cy="1130183"/>
            <a:chOff x="10899" y="3521344"/>
            <a:chExt cx="1140534" cy="1023885"/>
          </a:xfrm>
          <a:solidFill>
            <a:srgbClr val="00A3FF"/>
          </a:solidFill>
        </p:grpSpPr>
        <p:sp>
          <p:nvSpPr>
            <p:cNvPr id="31" name="Šestiúhelník 8">
              <a:extLst>
                <a:ext uri="{FF2B5EF4-FFF2-40B4-BE49-F238E27FC236}">
                  <a16:creationId xmlns:a16="http://schemas.microsoft.com/office/drawing/2014/main" id="{AE60263A-5300-1622-D36E-6599F4616279}"/>
                </a:ext>
              </a:extLst>
            </p:cNvPr>
            <p:cNvSpPr/>
            <p:nvPr/>
          </p:nvSpPr>
          <p:spPr>
            <a:xfrm>
              <a:off x="219696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Šestiúhelník 9">
              <a:extLst>
                <a:ext uri="{FF2B5EF4-FFF2-40B4-BE49-F238E27FC236}">
                  <a16:creationId xmlns:a16="http://schemas.microsoft.com/office/drawing/2014/main" id="{F39D8686-AF2F-5383-42C2-12A3DE90068A}"/>
                </a:ext>
              </a:extLst>
            </p:cNvPr>
            <p:cNvSpPr/>
            <p:nvPr/>
          </p:nvSpPr>
          <p:spPr>
            <a:xfrm>
              <a:off x="10899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2013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2013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201345"/>
                  </a:moveTo>
                  <a:cubicBezTo>
                    <a:pt x="1719" y="800897"/>
                    <a:pt x="860" y="400448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20774"/>
                    <a:pt x="1719" y="1661060"/>
                    <a:pt x="2579" y="12013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3" name="Obrázek 32">
            <a:extLst>
              <a:ext uri="{FF2B5EF4-FFF2-40B4-BE49-F238E27FC236}">
                <a16:creationId xmlns:a16="http://schemas.microsoft.com/office/drawing/2014/main" id="{7367A153-97D3-31E0-1762-BF208D64EA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12" y="4720347"/>
            <a:ext cx="463109" cy="419844"/>
          </a:xfrm>
          <a:prstGeom prst="rect">
            <a:avLst/>
          </a:prstGeom>
        </p:spPr>
      </p:pic>
      <p:sp>
        <p:nvSpPr>
          <p:cNvPr id="34" name="TextovéPole 33">
            <a:extLst>
              <a:ext uri="{FF2B5EF4-FFF2-40B4-BE49-F238E27FC236}">
                <a16:creationId xmlns:a16="http://schemas.microsoft.com/office/drawing/2014/main" id="{A001E736-C3EA-C29F-B14C-B70D60C5146C}"/>
              </a:ext>
            </a:extLst>
          </p:cNvPr>
          <p:cNvSpPr txBox="1"/>
          <p:nvPr/>
        </p:nvSpPr>
        <p:spPr>
          <a:xfrm>
            <a:off x="14164" y="4207585"/>
            <a:ext cx="101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DMS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7B0886E8-0C85-82A8-E0FD-EED6459E037D}"/>
              </a:ext>
            </a:extLst>
          </p:cNvPr>
          <p:cNvGrpSpPr/>
          <p:nvPr/>
        </p:nvGrpSpPr>
        <p:grpSpPr>
          <a:xfrm rot="16200000">
            <a:off x="68753" y="5361970"/>
            <a:ext cx="1145431" cy="1283671"/>
            <a:chOff x="1989513" y="284410"/>
            <a:chExt cx="2581047" cy="2892549"/>
          </a:xfrm>
          <a:solidFill>
            <a:srgbClr val="F47823"/>
          </a:solidFill>
        </p:grpSpPr>
        <p:sp>
          <p:nvSpPr>
            <p:cNvPr id="16" name="Šestiúhelník 10">
              <a:extLst>
                <a:ext uri="{FF2B5EF4-FFF2-40B4-BE49-F238E27FC236}">
                  <a16:creationId xmlns:a16="http://schemas.microsoft.com/office/drawing/2014/main" id="{D8389351-FA88-AF91-8EA8-0D65E86575EF}"/>
                </a:ext>
              </a:extLst>
            </p:cNvPr>
            <p:cNvSpPr/>
            <p:nvPr/>
          </p:nvSpPr>
          <p:spPr>
            <a:xfrm rot="5400000">
              <a:off x="2106192" y="712591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3029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3029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302945"/>
                  </a:moveTo>
                  <a:cubicBezTo>
                    <a:pt x="1719" y="868630"/>
                    <a:pt x="860" y="434315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54641"/>
                    <a:pt x="1719" y="1728793"/>
                    <a:pt x="2579" y="13029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Šestiúhelník 11">
              <a:extLst>
                <a:ext uri="{FF2B5EF4-FFF2-40B4-BE49-F238E27FC236}">
                  <a16:creationId xmlns:a16="http://schemas.microsoft.com/office/drawing/2014/main" id="{D0D4D1CC-6E14-54CA-0213-D61B04AC50D2}"/>
                </a:ext>
              </a:extLst>
            </p:cNvPr>
            <p:cNvSpPr/>
            <p:nvPr/>
          </p:nvSpPr>
          <p:spPr>
            <a:xfrm rot="5400000">
              <a:off x="2100574" y="173349"/>
              <a:ext cx="235836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80 w 2348247"/>
                <a:gd name="connsiteY0" fmla="*/ 11886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80 w 2348247"/>
                <a:gd name="connsiteY6" fmla="*/ 1188645 h 2580489"/>
                <a:gd name="connsiteX0" fmla="*/ 0 w 2358367"/>
                <a:gd name="connsiteY0" fmla="*/ 1277545 h 2580489"/>
                <a:gd name="connsiteX1" fmla="*/ 10120 w 2358367"/>
                <a:gd name="connsiteY1" fmla="*/ 0 h 2580489"/>
                <a:gd name="connsiteX2" fmla="*/ 1713244 w 2358367"/>
                <a:gd name="connsiteY2" fmla="*/ 0 h 2580489"/>
                <a:gd name="connsiteX3" fmla="*/ 2358367 w 2358367"/>
                <a:gd name="connsiteY3" fmla="*/ 1290245 h 2580489"/>
                <a:gd name="connsiteX4" fmla="*/ 1713244 w 2358367"/>
                <a:gd name="connsiteY4" fmla="*/ 2580489 h 2580489"/>
                <a:gd name="connsiteX5" fmla="*/ 10120 w 2358367"/>
                <a:gd name="connsiteY5" fmla="*/ 2580489 h 2580489"/>
                <a:gd name="connsiteX6" fmla="*/ 0 w 2358367"/>
                <a:gd name="connsiteY6" fmla="*/ 12775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367" h="2580489">
                  <a:moveTo>
                    <a:pt x="0" y="1277545"/>
                  </a:moveTo>
                  <a:cubicBezTo>
                    <a:pt x="3373" y="851697"/>
                    <a:pt x="6747" y="425848"/>
                    <a:pt x="10120" y="0"/>
                  </a:cubicBezTo>
                  <a:lnTo>
                    <a:pt x="1713244" y="0"/>
                  </a:lnTo>
                  <a:lnTo>
                    <a:pt x="2358367" y="1290245"/>
                  </a:lnTo>
                  <a:lnTo>
                    <a:pt x="1713244" y="2580489"/>
                  </a:lnTo>
                  <a:lnTo>
                    <a:pt x="10120" y="2580489"/>
                  </a:lnTo>
                  <a:cubicBezTo>
                    <a:pt x="6747" y="2146174"/>
                    <a:pt x="3373" y="1711860"/>
                    <a:pt x="0" y="12775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14F4CC21-9473-7741-E6AC-313571FAB4BF}"/>
              </a:ext>
            </a:extLst>
          </p:cNvPr>
          <p:cNvSpPr txBox="1"/>
          <p:nvPr/>
        </p:nvSpPr>
        <p:spPr>
          <a:xfrm>
            <a:off x="-223327" y="5471494"/>
            <a:ext cx="151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</a:t>
            </a:r>
          </a:p>
        </p:txBody>
      </p:sp>
      <p:pic>
        <p:nvPicPr>
          <p:cNvPr id="58" name="Grafický objekt 57">
            <a:extLst>
              <a:ext uri="{FF2B5EF4-FFF2-40B4-BE49-F238E27FC236}">
                <a16:creationId xmlns:a16="http://schemas.microsoft.com/office/drawing/2014/main" id="{F36030BB-3F7A-732E-1119-CD89DD673A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0902" y="298633"/>
            <a:ext cx="4913185" cy="785836"/>
          </a:xfrm>
          <a:prstGeom prst="rect">
            <a:avLst/>
          </a:prstGeom>
        </p:spPr>
      </p:pic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CE9D7D7C-2EF1-4390-1E53-997B77762FD3}"/>
              </a:ext>
            </a:extLst>
          </p:cNvPr>
          <p:cNvSpPr txBox="1">
            <a:spLocks/>
          </p:cNvSpPr>
          <p:nvPr/>
        </p:nvSpPr>
        <p:spPr>
          <a:xfrm>
            <a:off x="1820764" y="3259696"/>
            <a:ext cx="5918677" cy="1465016"/>
          </a:xfrm>
          <a:prstGeom prst="rect">
            <a:avLst/>
          </a:prstGeom>
        </p:spPr>
        <p:txBody>
          <a:bodyPr vert="horz" wrap="square" lIns="195072" tIns="121920" rIns="195072" bIns="121920" rtlCol="0" anchor="b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43625">
              <a:buNone/>
              <a:defRPr/>
            </a:pPr>
            <a:r>
              <a:rPr kumimoji="0" lang="en-US" sz="42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Part 2 – </a:t>
            </a:r>
            <a:r>
              <a:rPr lang="en-US" sz="4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Challenges &amp; Lessons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F66654FD-3C2C-4016-9F38-8915A5FBB533}"/>
              </a:ext>
            </a:extLst>
          </p:cNvPr>
          <p:cNvCxnSpPr>
            <a:cxnSpLocks/>
          </p:cNvCxnSpPr>
          <p:nvPr/>
        </p:nvCxnSpPr>
        <p:spPr>
          <a:xfrm flipV="1">
            <a:off x="1897550" y="4724712"/>
            <a:ext cx="6043153" cy="191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Obrázek 6" descr="Obsah obrázku text, mapa, dort&#10;&#10;Popis byl vytvořen automaticky">
            <a:extLst>
              <a:ext uri="{FF2B5EF4-FFF2-40B4-BE49-F238E27FC236}">
                <a16:creationId xmlns:a16="http://schemas.microsoft.com/office/drawing/2014/main" id="{57339CCC-1C6C-D114-370C-F409C5C87A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1873" y="1671628"/>
            <a:ext cx="3255547" cy="2037397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A44848EC-D847-2BD3-FC8A-257FDB5BB9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1607" y="4164598"/>
            <a:ext cx="1714375" cy="2391711"/>
          </a:xfrm>
          <a:prstGeom prst="rect">
            <a:avLst/>
          </a:prstGeom>
        </p:spPr>
      </p:pic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EEFE2D78-F246-9495-A044-4FC48F2B39D4}"/>
              </a:ext>
            </a:extLst>
          </p:cNvPr>
          <p:cNvSpPr txBox="1">
            <a:spLocks/>
          </p:cNvSpPr>
          <p:nvPr/>
        </p:nvSpPr>
        <p:spPr>
          <a:xfrm>
            <a:off x="1834104" y="4931953"/>
            <a:ext cx="4277801" cy="894669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Christiaan Versfeld</a:t>
            </a:r>
          </a:p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Software Developer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9AF612A5-BA7C-506F-B296-8507A14FD52C}"/>
              </a:ext>
            </a:extLst>
          </p:cNvPr>
          <p:cNvSpPr txBox="1">
            <a:spLocks/>
          </p:cNvSpPr>
          <p:nvPr/>
        </p:nvSpPr>
        <p:spPr>
          <a:xfrm>
            <a:off x="5804453" y="4931953"/>
            <a:ext cx="2221065" cy="578620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1243625">
              <a:buNone/>
              <a:defRPr/>
            </a:pP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0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202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cs-CZ" sz="24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53772E0F-F395-65CB-94CA-460C56932C8E}"/>
              </a:ext>
            </a:extLst>
          </p:cNvPr>
          <p:cNvCxnSpPr>
            <a:cxnSpLocks/>
          </p:cNvCxnSpPr>
          <p:nvPr/>
        </p:nvCxnSpPr>
        <p:spPr>
          <a:xfrm>
            <a:off x="8783542" y="3937484"/>
            <a:ext cx="274054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4D35A991-2161-ED34-6942-B7B415C9A691}"/>
              </a:ext>
            </a:extLst>
          </p:cNvPr>
          <p:cNvGrpSpPr/>
          <p:nvPr/>
        </p:nvGrpSpPr>
        <p:grpSpPr>
          <a:xfrm>
            <a:off x="317517" y="6059067"/>
            <a:ext cx="395435" cy="357267"/>
            <a:chOff x="2046612" y="173408"/>
            <a:chExt cx="5189633" cy="4688703"/>
          </a:xfrm>
        </p:grpSpPr>
        <p:sp>
          <p:nvSpPr>
            <p:cNvPr id="37" name="Oval 837">
              <a:extLst>
                <a:ext uri="{FF2B5EF4-FFF2-40B4-BE49-F238E27FC236}">
                  <a16:creationId xmlns:a16="http://schemas.microsoft.com/office/drawing/2014/main" id="{599C8E2F-4027-F6A6-B371-9A5B34573ED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50284" y="1279717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34</a:t>
              </a:r>
            </a:p>
          </p:txBody>
        </p:sp>
        <p:sp>
          <p:nvSpPr>
            <p:cNvPr id="38" name="Oval 840">
              <a:extLst>
                <a:ext uri="{FF2B5EF4-FFF2-40B4-BE49-F238E27FC236}">
                  <a16:creationId xmlns:a16="http://schemas.microsoft.com/office/drawing/2014/main" id="{9DFD27BF-1828-CCE9-28C8-DB1A00E3E76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96463" y="173408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37</a:t>
              </a:r>
            </a:p>
          </p:txBody>
        </p:sp>
        <p:sp>
          <p:nvSpPr>
            <p:cNvPr id="39" name="Oval 948">
              <a:extLst>
                <a:ext uri="{FF2B5EF4-FFF2-40B4-BE49-F238E27FC236}">
                  <a16:creationId xmlns:a16="http://schemas.microsoft.com/office/drawing/2014/main" id="{955DE65B-8367-21B6-898F-0CFDCCF43E9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1852" y="1819836"/>
              <a:ext cx="1493528" cy="149352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0" name="Oval 960">
              <a:extLst>
                <a:ext uri="{FF2B5EF4-FFF2-40B4-BE49-F238E27FC236}">
                  <a16:creationId xmlns:a16="http://schemas.microsoft.com/office/drawing/2014/main" id="{B18EA70E-3A51-1DC6-56E2-A4E9635FC2E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2446" y="3404973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1" name="Oval 961">
              <a:extLst>
                <a:ext uri="{FF2B5EF4-FFF2-40B4-BE49-F238E27FC236}">
                  <a16:creationId xmlns:a16="http://schemas.microsoft.com/office/drawing/2014/main" id="{1085E33B-6DD0-3A5C-735D-776F18C55E6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52285" y="3602079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6" name="Oval 962">
              <a:extLst>
                <a:ext uri="{FF2B5EF4-FFF2-40B4-BE49-F238E27FC236}">
                  <a16:creationId xmlns:a16="http://schemas.microsoft.com/office/drawing/2014/main" id="{2844DF71-1FFA-C776-573F-69A21FC6BDE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78741" y="231043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51" name="Oval 963">
              <a:extLst>
                <a:ext uri="{FF2B5EF4-FFF2-40B4-BE49-F238E27FC236}">
                  <a16:creationId xmlns:a16="http://schemas.microsoft.com/office/drawing/2014/main" id="{6ECFFEF0-781C-8403-BBFD-161AC36A984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15635" y="3622248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0" name="Oval 964">
              <a:extLst>
                <a:ext uri="{FF2B5EF4-FFF2-40B4-BE49-F238E27FC236}">
                  <a16:creationId xmlns:a16="http://schemas.microsoft.com/office/drawing/2014/main" id="{054B82BC-8A46-2978-15C3-844F98F7471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81211" y="4304607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1" name="Oval 965">
              <a:extLst>
                <a:ext uri="{FF2B5EF4-FFF2-40B4-BE49-F238E27FC236}">
                  <a16:creationId xmlns:a16="http://schemas.microsoft.com/office/drawing/2014/main" id="{FC12A4DF-F780-D25D-99F0-6B42253466D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6386" y="66988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2" name="Oval 967">
              <a:extLst>
                <a:ext uri="{FF2B5EF4-FFF2-40B4-BE49-F238E27FC236}">
                  <a16:creationId xmlns:a16="http://schemas.microsoft.com/office/drawing/2014/main" id="{734081B2-0942-A305-AA8D-6B9DEA297E4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5481" y="242786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3" name="Oval 968">
              <a:extLst>
                <a:ext uri="{FF2B5EF4-FFF2-40B4-BE49-F238E27FC236}">
                  <a16:creationId xmlns:a16="http://schemas.microsoft.com/office/drawing/2014/main" id="{5C43371F-695C-FA8B-98C8-5F053F079FF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46612" y="230406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4" name="Oval 970">
              <a:extLst>
                <a:ext uri="{FF2B5EF4-FFF2-40B4-BE49-F238E27FC236}">
                  <a16:creationId xmlns:a16="http://schemas.microsoft.com/office/drawing/2014/main" id="{D8B99CB9-A67D-7BE9-DAE0-D21D2552BCA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5501" y="593485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B9AF4AC7-D950-FD63-974B-2CDA0195A1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253" y="654338"/>
              <a:ext cx="1391155" cy="21789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Přímá spojnice 65">
              <a:extLst>
                <a:ext uri="{FF2B5EF4-FFF2-40B4-BE49-F238E27FC236}">
                  <a16:creationId xmlns:a16="http://schemas.microsoft.com/office/drawing/2014/main" id="{B8B2BBE8-90CB-97BD-B616-1E4A923558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6" y="2558321"/>
              <a:ext cx="1428878" cy="48982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Přímá spojnice 66">
              <a:extLst>
                <a:ext uri="{FF2B5EF4-FFF2-40B4-BE49-F238E27FC236}">
                  <a16:creationId xmlns:a16="http://schemas.microsoft.com/office/drawing/2014/main" id="{74FC63E7-40CA-F083-4F66-A5BEBCF37F3D}"/>
                </a:ext>
              </a:extLst>
            </p:cNvPr>
            <p:cNvCxnSpPr>
              <a:cxnSpLocks/>
            </p:cNvCxnSpPr>
            <p:nvPr/>
          </p:nvCxnSpPr>
          <p:spPr>
            <a:xfrm>
              <a:off x="5194253" y="872236"/>
              <a:ext cx="334362" cy="16860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Přímá spojnice 67">
              <a:extLst>
                <a:ext uri="{FF2B5EF4-FFF2-40B4-BE49-F238E27FC236}">
                  <a16:creationId xmlns:a16="http://schemas.microsoft.com/office/drawing/2014/main" id="{BBC56930-34D5-C8CF-3E8D-CEC7B2FFCA73}"/>
                </a:ext>
              </a:extLst>
            </p:cNvPr>
            <p:cNvCxnSpPr>
              <a:cxnSpLocks/>
            </p:cNvCxnSpPr>
            <p:nvPr/>
          </p:nvCxnSpPr>
          <p:spPr>
            <a:xfrm>
              <a:off x="5528616" y="2558321"/>
              <a:ext cx="131347" cy="202503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Přímá spojnice 68">
              <a:extLst>
                <a:ext uri="{FF2B5EF4-FFF2-40B4-BE49-F238E27FC236}">
                  <a16:creationId xmlns:a16="http://schemas.microsoft.com/office/drawing/2014/main" id="{F4E17194-D08D-4E71-5CBB-2F5BB86D6C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9963" y="3880831"/>
              <a:ext cx="971075" cy="70252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Přímá spojnice 69">
              <a:extLst>
                <a:ext uri="{FF2B5EF4-FFF2-40B4-BE49-F238E27FC236}">
                  <a16:creationId xmlns:a16="http://schemas.microsoft.com/office/drawing/2014/main" id="{FFDC6914-EEAF-F5A1-BF16-1CCF97E430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136" y="2558321"/>
              <a:ext cx="1118480" cy="1335597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>
              <a:extLst>
                <a:ext uri="{FF2B5EF4-FFF2-40B4-BE49-F238E27FC236}">
                  <a16:creationId xmlns:a16="http://schemas.microsoft.com/office/drawing/2014/main" id="{49CC4F90-EB1B-6C01-AE94-E2941D8A5E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4387" y="2556312"/>
              <a:ext cx="2334230" cy="13376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Přímá spojnice 71">
              <a:extLst>
                <a:ext uri="{FF2B5EF4-FFF2-40B4-BE49-F238E27FC236}">
                  <a16:creationId xmlns:a16="http://schemas.microsoft.com/office/drawing/2014/main" id="{F048E135-E5DD-8D67-3820-5A5A15B15FD8}"/>
                </a:ext>
              </a:extLst>
            </p:cNvPr>
            <p:cNvCxnSpPr>
              <a:cxnSpLocks/>
            </p:cNvCxnSpPr>
            <p:nvPr/>
          </p:nvCxnSpPr>
          <p:spPr>
            <a:xfrm>
              <a:off x="3239230" y="1761087"/>
              <a:ext cx="2289387" cy="79723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Přímá spojnice 72">
              <a:extLst>
                <a:ext uri="{FF2B5EF4-FFF2-40B4-BE49-F238E27FC236}">
                  <a16:creationId xmlns:a16="http://schemas.microsoft.com/office/drawing/2014/main" id="{1DB70F44-B661-8438-D789-1AE0845013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0094" y="1761087"/>
              <a:ext cx="919135" cy="80550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nice 73">
              <a:extLst>
                <a:ext uri="{FF2B5EF4-FFF2-40B4-BE49-F238E27FC236}">
                  <a16:creationId xmlns:a16="http://schemas.microsoft.com/office/drawing/2014/main" id="{5FBB7930-0F17-CD9A-E745-C33F8654302B}"/>
                </a:ext>
              </a:extLst>
            </p:cNvPr>
            <p:cNvCxnSpPr>
              <a:cxnSpLocks/>
            </p:cNvCxnSpPr>
            <p:nvPr/>
          </p:nvCxnSpPr>
          <p:spPr>
            <a:xfrm>
              <a:off x="2368008" y="948632"/>
              <a:ext cx="853730" cy="80418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Přímá spojnice 74">
              <a:extLst>
                <a:ext uri="{FF2B5EF4-FFF2-40B4-BE49-F238E27FC236}">
                  <a16:creationId xmlns:a16="http://schemas.microsoft.com/office/drawing/2014/main" id="{63E5A054-E5B9-53CA-5A4A-B8274621BB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9229" y="494719"/>
              <a:ext cx="55004" cy="126636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Přímá spojnice 75">
              <a:extLst>
                <a:ext uri="{FF2B5EF4-FFF2-40B4-BE49-F238E27FC236}">
                  <a16:creationId xmlns:a16="http://schemas.microsoft.com/office/drawing/2014/main" id="{2885FCF2-0A3F-0813-04BD-5DB4B4F81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881" y="948632"/>
              <a:ext cx="57128" cy="162827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Přímá spojnice 76">
              <a:extLst>
                <a:ext uri="{FF2B5EF4-FFF2-40B4-BE49-F238E27FC236}">
                  <a16:creationId xmlns:a16="http://schemas.microsoft.com/office/drawing/2014/main" id="{E991130B-F2BD-5BBF-6D89-937C5BA611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5" y="2556312"/>
              <a:ext cx="1103539" cy="132451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Přímá spojnice 77">
              <a:extLst>
                <a:ext uri="{FF2B5EF4-FFF2-40B4-BE49-F238E27FC236}">
                  <a16:creationId xmlns:a16="http://schemas.microsoft.com/office/drawing/2014/main" id="{67D69244-176D-BE57-35E4-368421928410}"/>
                </a:ext>
              </a:extLst>
            </p:cNvPr>
            <p:cNvCxnSpPr>
              <a:cxnSpLocks/>
            </p:cNvCxnSpPr>
            <p:nvPr/>
          </p:nvCxnSpPr>
          <p:spPr>
            <a:xfrm>
              <a:off x="6582292" y="641250"/>
              <a:ext cx="375202" cy="192534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Přímá spojnice 78">
              <a:extLst>
                <a:ext uri="{FF2B5EF4-FFF2-40B4-BE49-F238E27FC236}">
                  <a16:creationId xmlns:a16="http://schemas.microsoft.com/office/drawing/2014/main" id="{0BAA4FAE-747D-BD04-944D-1CF37CE43D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2154" y="2576905"/>
              <a:ext cx="334362" cy="130392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Přímá spojnice 79">
              <a:extLst>
                <a:ext uri="{FF2B5EF4-FFF2-40B4-BE49-F238E27FC236}">
                  <a16:creationId xmlns:a16="http://schemas.microsoft.com/office/drawing/2014/main" id="{03E75A57-B400-311C-3994-F579C2BC97AF}"/>
                </a:ext>
              </a:extLst>
            </p:cNvPr>
            <p:cNvCxnSpPr>
              <a:cxnSpLocks/>
            </p:cNvCxnSpPr>
            <p:nvPr/>
          </p:nvCxnSpPr>
          <p:spPr>
            <a:xfrm>
              <a:off x="3303446" y="521538"/>
              <a:ext cx="1890807" cy="33750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Přímá spojnice 80">
              <a:extLst>
                <a:ext uri="{FF2B5EF4-FFF2-40B4-BE49-F238E27FC236}">
                  <a16:creationId xmlns:a16="http://schemas.microsoft.com/office/drawing/2014/main" id="{1A16040F-3F4B-8736-3D1B-6CD1565EDB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670" y="859039"/>
              <a:ext cx="1954855" cy="88391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Přímá spojnice 81">
              <a:extLst>
                <a:ext uri="{FF2B5EF4-FFF2-40B4-BE49-F238E27FC236}">
                  <a16:creationId xmlns:a16="http://schemas.microsoft.com/office/drawing/2014/main" id="{340A7ECE-C88C-05BA-075B-3325C83C3A6C}"/>
                </a:ext>
              </a:extLst>
            </p:cNvPr>
            <p:cNvCxnSpPr>
              <a:cxnSpLocks/>
            </p:cNvCxnSpPr>
            <p:nvPr/>
          </p:nvCxnSpPr>
          <p:spPr>
            <a:xfrm>
              <a:off x="2302603" y="2576905"/>
              <a:ext cx="891784" cy="131701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Přímá spojnice 82">
              <a:extLst>
                <a:ext uri="{FF2B5EF4-FFF2-40B4-BE49-F238E27FC236}">
                  <a16:creationId xmlns:a16="http://schemas.microsoft.com/office/drawing/2014/main" id="{C92B0A47-B7DD-8B40-AF2A-8F2FDF702C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2503" y="1752812"/>
              <a:ext cx="39235" cy="21411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Přímá spojnice 83">
              <a:extLst>
                <a:ext uri="{FF2B5EF4-FFF2-40B4-BE49-F238E27FC236}">
                  <a16:creationId xmlns:a16="http://schemas.microsoft.com/office/drawing/2014/main" id="{21C55A02-13FB-BACC-00DD-7EB24E317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387" y="3880831"/>
              <a:ext cx="1244498" cy="2016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Přímá spojnice 84">
              <a:extLst>
                <a:ext uri="{FF2B5EF4-FFF2-40B4-BE49-F238E27FC236}">
                  <a16:creationId xmlns:a16="http://schemas.microsoft.com/office/drawing/2014/main" id="{31A164CB-221F-D673-95A7-CE2E6505B1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3540" y="521538"/>
              <a:ext cx="920693" cy="42709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Přímá spojnice 85">
              <a:extLst>
                <a:ext uri="{FF2B5EF4-FFF2-40B4-BE49-F238E27FC236}">
                  <a16:creationId xmlns:a16="http://schemas.microsoft.com/office/drawing/2014/main" id="{E0533C2B-F1C6-D005-8070-FA6FE1E042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8615" y="654337"/>
              <a:ext cx="1056793" cy="19039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Přímá spojnice 86">
              <a:extLst>
                <a:ext uri="{FF2B5EF4-FFF2-40B4-BE49-F238E27FC236}">
                  <a16:creationId xmlns:a16="http://schemas.microsoft.com/office/drawing/2014/main" id="{D1033983-B4CE-9DB5-BA0D-725D70BA50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1393" y="3893918"/>
              <a:ext cx="1230439" cy="68944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44E0C4BE-EF7C-CBBC-B96C-D7A37BA064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3132" y="324770"/>
            <a:ext cx="818856" cy="55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067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B60088-B564-1988-B612-2A3D1FA8B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kupina 51">
            <a:extLst>
              <a:ext uri="{FF2B5EF4-FFF2-40B4-BE49-F238E27FC236}">
                <a16:creationId xmlns:a16="http://schemas.microsoft.com/office/drawing/2014/main" id="{51AA78A0-2125-53F8-2F78-B5ED8AF1009C}"/>
              </a:ext>
            </a:extLst>
          </p:cNvPr>
          <p:cNvGrpSpPr/>
          <p:nvPr/>
        </p:nvGrpSpPr>
        <p:grpSpPr>
          <a:xfrm>
            <a:off x="4370" y="1576235"/>
            <a:ext cx="1259884" cy="1131811"/>
            <a:chOff x="10220" y="88402"/>
            <a:chExt cx="1135076" cy="1019690"/>
          </a:xfrm>
        </p:grpSpPr>
        <p:sp>
          <p:nvSpPr>
            <p:cNvPr id="53" name="Šestiúhelník 12">
              <a:extLst>
                <a:ext uri="{FF2B5EF4-FFF2-40B4-BE49-F238E27FC236}">
                  <a16:creationId xmlns:a16="http://schemas.microsoft.com/office/drawing/2014/main" id="{584C1692-7AFF-1B89-631E-D441396F0103}"/>
                </a:ext>
              </a:extLst>
            </p:cNvPr>
            <p:cNvSpPr/>
            <p:nvPr/>
          </p:nvSpPr>
          <p:spPr>
            <a:xfrm rot="10800000">
              <a:off x="10220" y="8840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Šestiúhelník 13">
              <a:extLst>
                <a:ext uri="{FF2B5EF4-FFF2-40B4-BE49-F238E27FC236}">
                  <a16:creationId xmlns:a16="http://schemas.microsoft.com/office/drawing/2014/main" id="{AD54FF2D-81F4-2E46-5C3B-F1543C5C2EEC}"/>
                </a:ext>
              </a:extLst>
            </p:cNvPr>
            <p:cNvSpPr/>
            <p:nvPr/>
          </p:nvSpPr>
          <p:spPr>
            <a:xfrm rot="10800000">
              <a:off x="217823" y="8889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6" name="Obrázek 55">
            <a:extLst>
              <a:ext uri="{FF2B5EF4-FFF2-40B4-BE49-F238E27FC236}">
                <a16:creationId xmlns:a16="http://schemas.microsoft.com/office/drawing/2014/main" id="{AA4621A0-C202-5E32-3B13-0A8F84F23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1" y="2185955"/>
            <a:ext cx="516873" cy="368979"/>
          </a:xfrm>
          <a:prstGeom prst="rect">
            <a:avLst/>
          </a:prstGeom>
        </p:spPr>
      </p:pic>
      <p:sp>
        <p:nvSpPr>
          <p:cNvPr id="57" name="TextovéPole 56">
            <a:extLst>
              <a:ext uri="{FF2B5EF4-FFF2-40B4-BE49-F238E27FC236}">
                <a16:creationId xmlns:a16="http://schemas.microsoft.com/office/drawing/2014/main" id="{BEA579F5-CB59-32E8-914D-7DC69332CD03}"/>
              </a:ext>
            </a:extLst>
          </p:cNvPr>
          <p:cNvSpPr txBox="1"/>
          <p:nvPr/>
        </p:nvSpPr>
        <p:spPr>
          <a:xfrm>
            <a:off x="-9255" y="1628817"/>
            <a:ext cx="106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CRM</a:t>
            </a:r>
          </a:p>
        </p:txBody>
      </p: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F791F92D-3A5C-AE35-51A6-8F950361E8B3}"/>
              </a:ext>
            </a:extLst>
          </p:cNvPr>
          <p:cNvGrpSpPr/>
          <p:nvPr/>
        </p:nvGrpSpPr>
        <p:grpSpPr>
          <a:xfrm>
            <a:off x="4373" y="2860115"/>
            <a:ext cx="1258676" cy="1130727"/>
            <a:chOff x="-12561" y="2377527"/>
            <a:chExt cx="1141772" cy="1025706"/>
          </a:xfrm>
        </p:grpSpPr>
        <p:sp>
          <p:nvSpPr>
            <p:cNvPr id="21" name="Šestiúhelník 14">
              <a:extLst>
                <a:ext uri="{FF2B5EF4-FFF2-40B4-BE49-F238E27FC236}">
                  <a16:creationId xmlns:a16="http://schemas.microsoft.com/office/drawing/2014/main" id="{18B4E1B8-AEF3-1065-75EA-68F2218DEC1F}"/>
                </a:ext>
              </a:extLst>
            </p:cNvPr>
            <p:cNvSpPr/>
            <p:nvPr/>
          </p:nvSpPr>
          <p:spPr>
            <a:xfrm rot="10800000">
              <a:off x="-12561" y="2377527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Šestiúhelník 15">
              <a:extLst>
                <a:ext uri="{FF2B5EF4-FFF2-40B4-BE49-F238E27FC236}">
                  <a16:creationId xmlns:a16="http://schemas.microsoft.com/office/drawing/2014/main" id="{D00DA3BA-2317-81F4-A87E-8E8DEB15C206}"/>
                </a:ext>
              </a:extLst>
            </p:cNvPr>
            <p:cNvSpPr/>
            <p:nvPr/>
          </p:nvSpPr>
          <p:spPr>
            <a:xfrm rot="10800000">
              <a:off x="196266" y="2378020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3" name="Obrázek 22">
            <a:extLst>
              <a:ext uri="{FF2B5EF4-FFF2-40B4-BE49-F238E27FC236}">
                <a16:creationId xmlns:a16="http://schemas.microsoft.com/office/drawing/2014/main" id="{08F9E86E-D79A-ABC2-DE60-A0827FFEF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7" y="3467766"/>
            <a:ext cx="376200" cy="381705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BF725F5A-D796-D0FD-2FEC-FF124D0C73C2}"/>
              </a:ext>
            </a:extLst>
          </p:cNvPr>
          <p:cNvSpPr txBox="1"/>
          <p:nvPr/>
        </p:nvSpPr>
        <p:spPr>
          <a:xfrm>
            <a:off x="211632" y="2901769"/>
            <a:ext cx="60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</a:t>
            </a:r>
          </a:p>
        </p:txBody>
      </p: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F9DC14A9-FADF-DB55-F402-632E97AE5058}"/>
              </a:ext>
            </a:extLst>
          </p:cNvPr>
          <p:cNvGrpSpPr/>
          <p:nvPr/>
        </p:nvGrpSpPr>
        <p:grpSpPr>
          <a:xfrm>
            <a:off x="3917" y="283019"/>
            <a:ext cx="1259283" cy="1131269"/>
            <a:chOff x="-8354" y="1222500"/>
            <a:chExt cx="1153652" cy="1036377"/>
          </a:xfrm>
        </p:grpSpPr>
        <p:sp>
          <p:nvSpPr>
            <p:cNvPr id="26" name="Šestiúhelník 6">
              <a:extLst>
                <a:ext uri="{FF2B5EF4-FFF2-40B4-BE49-F238E27FC236}">
                  <a16:creationId xmlns:a16="http://schemas.microsoft.com/office/drawing/2014/main" id="{59B4182C-5841-99BD-DF36-CE7CFABFE82A}"/>
                </a:ext>
              </a:extLst>
            </p:cNvPr>
            <p:cNvSpPr/>
            <p:nvPr/>
          </p:nvSpPr>
          <p:spPr>
            <a:xfrm>
              <a:off x="202646" y="1222997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Šestiúhelník 7">
              <a:extLst>
                <a:ext uri="{FF2B5EF4-FFF2-40B4-BE49-F238E27FC236}">
                  <a16:creationId xmlns:a16="http://schemas.microsoft.com/office/drawing/2014/main" id="{3A8DA0D2-8552-849C-B553-E446BB8555F9}"/>
                </a:ext>
              </a:extLst>
            </p:cNvPr>
            <p:cNvSpPr/>
            <p:nvPr/>
          </p:nvSpPr>
          <p:spPr>
            <a:xfrm>
              <a:off x="-8354" y="1222500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8" name="Obrázek 27">
            <a:extLst>
              <a:ext uri="{FF2B5EF4-FFF2-40B4-BE49-F238E27FC236}">
                <a16:creationId xmlns:a16="http://schemas.microsoft.com/office/drawing/2014/main" id="{B4E55DDC-2C47-6A55-D94A-11320932C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64" y="759892"/>
            <a:ext cx="540456" cy="535325"/>
          </a:xfrm>
          <a:prstGeom prst="rect">
            <a:avLst/>
          </a:prstGeom>
        </p:spPr>
      </p:pic>
      <p:sp>
        <p:nvSpPr>
          <p:cNvPr id="29" name="TextovéPole 28">
            <a:extLst>
              <a:ext uri="{FF2B5EF4-FFF2-40B4-BE49-F238E27FC236}">
                <a16:creationId xmlns:a16="http://schemas.microsoft.com/office/drawing/2014/main" id="{4770B204-B7A1-BC4A-ED09-74876A71B3CD}"/>
              </a:ext>
            </a:extLst>
          </p:cNvPr>
          <p:cNvSpPr txBox="1"/>
          <p:nvPr/>
        </p:nvSpPr>
        <p:spPr>
          <a:xfrm>
            <a:off x="122063" y="324770"/>
            <a:ext cx="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ERP</a:t>
            </a:r>
          </a:p>
        </p:txBody>
      </p:sp>
      <p:grpSp>
        <p:nvGrpSpPr>
          <p:cNvPr id="48" name="Skupina 47">
            <a:extLst>
              <a:ext uri="{FF2B5EF4-FFF2-40B4-BE49-F238E27FC236}">
                <a16:creationId xmlns:a16="http://schemas.microsoft.com/office/drawing/2014/main" id="{09641169-77DD-6A1A-8014-C5907A176AA5}"/>
              </a:ext>
            </a:extLst>
          </p:cNvPr>
          <p:cNvGrpSpPr/>
          <p:nvPr/>
        </p:nvGrpSpPr>
        <p:grpSpPr>
          <a:xfrm>
            <a:off x="-368" y="4144815"/>
            <a:ext cx="1258941" cy="1130183"/>
            <a:chOff x="10899" y="3521344"/>
            <a:chExt cx="1140534" cy="1023885"/>
          </a:xfrm>
          <a:solidFill>
            <a:srgbClr val="00A3FF"/>
          </a:solidFill>
        </p:grpSpPr>
        <p:sp>
          <p:nvSpPr>
            <p:cNvPr id="31" name="Šestiúhelník 8">
              <a:extLst>
                <a:ext uri="{FF2B5EF4-FFF2-40B4-BE49-F238E27FC236}">
                  <a16:creationId xmlns:a16="http://schemas.microsoft.com/office/drawing/2014/main" id="{CE19B21F-FC0B-6BD9-EF1B-F3863BEC0DA1}"/>
                </a:ext>
              </a:extLst>
            </p:cNvPr>
            <p:cNvSpPr/>
            <p:nvPr/>
          </p:nvSpPr>
          <p:spPr>
            <a:xfrm>
              <a:off x="219696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Šestiúhelník 9">
              <a:extLst>
                <a:ext uri="{FF2B5EF4-FFF2-40B4-BE49-F238E27FC236}">
                  <a16:creationId xmlns:a16="http://schemas.microsoft.com/office/drawing/2014/main" id="{2E3A11EB-F62A-DD66-6C74-4A254D85D505}"/>
                </a:ext>
              </a:extLst>
            </p:cNvPr>
            <p:cNvSpPr/>
            <p:nvPr/>
          </p:nvSpPr>
          <p:spPr>
            <a:xfrm>
              <a:off x="10899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2013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2013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201345"/>
                  </a:moveTo>
                  <a:cubicBezTo>
                    <a:pt x="1719" y="800897"/>
                    <a:pt x="860" y="400448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20774"/>
                    <a:pt x="1719" y="1661060"/>
                    <a:pt x="2579" y="12013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3" name="Obrázek 32">
            <a:extLst>
              <a:ext uri="{FF2B5EF4-FFF2-40B4-BE49-F238E27FC236}">
                <a16:creationId xmlns:a16="http://schemas.microsoft.com/office/drawing/2014/main" id="{B5C709B6-E745-CF26-B70A-969E1F3B0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12" y="4720347"/>
            <a:ext cx="463109" cy="419844"/>
          </a:xfrm>
          <a:prstGeom prst="rect">
            <a:avLst/>
          </a:prstGeom>
        </p:spPr>
      </p:pic>
      <p:sp>
        <p:nvSpPr>
          <p:cNvPr id="34" name="TextovéPole 33">
            <a:extLst>
              <a:ext uri="{FF2B5EF4-FFF2-40B4-BE49-F238E27FC236}">
                <a16:creationId xmlns:a16="http://schemas.microsoft.com/office/drawing/2014/main" id="{18FE52EF-6B12-A5E0-D43F-FF075DEE1128}"/>
              </a:ext>
            </a:extLst>
          </p:cNvPr>
          <p:cNvSpPr txBox="1"/>
          <p:nvPr/>
        </p:nvSpPr>
        <p:spPr>
          <a:xfrm>
            <a:off x="14164" y="4207585"/>
            <a:ext cx="101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DMS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7E6BDAA2-2589-B183-FB01-DD1B5C67DC0B}"/>
              </a:ext>
            </a:extLst>
          </p:cNvPr>
          <p:cNvGrpSpPr/>
          <p:nvPr/>
        </p:nvGrpSpPr>
        <p:grpSpPr>
          <a:xfrm rot="16200000">
            <a:off x="68753" y="5361970"/>
            <a:ext cx="1145431" cy="1283671"/>
            <a:chOff x="1989513" y="284410"/>
            <a:chExt cx="2581047" cy="2892549"/>
          </a:xfrm>
          <a:solidFill>
            <a:srgbClr val="F47823"/>
          </a:solidFill>
        </p:grpSpPr>
        <p:sp>
          <p:nvSpPr>
            <p:cNvPr id="16" name="Šestiúhelník 10">
              <a:extLst>
                <a:ext uri="{FF2B5EF4-FFF2-40B4-BE49-F238E27FC236}">
                  <a16:creationId xmlns:a16="http://schemas.microsoft.com/office/drawing/2014/main" id="{181ABED8-59FF-8177-B6BA-2BD9C83BB796}"/>
                </a:ext>
              </a:extLst>
            </p:cNvPr>
            <p:cNvSpPr/>
            <p:nvPr/>
          </p:nvSpPr>
          <p:spPr>
            <a:xfrm rot="5400000">
              <a:off x="2106192" y="712591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3029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3029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302945"/>
                  </a:moveTo>
                  <a:cubicBezTo>
                    <a:pt x="1719" y="868630"/>
                    <a:pt x="860" y="434315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54641"/>
                    <a:pt x="1719" y="1728793"/>
                    <a:pt x="2579" y="13029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Šestiúhelník 11">
              <a:extLst>
                <a:ext uri="{FF2B5EF4-FFF2-40B4-BE49-F238E27FC236}">
                  <a16:creationId xmlns:a16="http://schemas.microsoft.com/office/drawing/2014/main" id="{33DA0283-F672-7252-1A79-B3CE7E7C2E22}"/>
                </a:ext>
              </a:extLst>
            </p:cNvPr>
            <p:cNvSpPr/>
            <p:nvPr/>
          </p:nvSpPr>
          <p:spPr>
            <a:xfrm rot="5400000">
              <a:off x="2100574" y="173349"/>
              <a:ext cx="235836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80 w 2348247"/>
                <a:gd name="connsiteY0" fmla="*/ 11886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80 w 2348247"/>
                <a:gd name="connsiteY6" fmla="*/ 1188645 h 2580489"/>
                <a:gd name="connsiteX0" fmla="*/ 0 w 2358367"/>
                <a:gd name="connsiteY0" fmla="*/ 1277545 h 2580489"/>
                <a:gd name="connsiteX1" fmla="*/ 10120 w 2358367"/>
                <a:gd name="connsiteY1" fmla="*/ 0 h 2580489"/>
                <a:gd name="connsiteX2" fmla="*/ 1713244 w 2358367"/>
                <a:gd name="connsiteY2" fmla="*/ 0 h 2580489"/>
                <a:gd name="connsiteX3" fmla="*/ 2358367 w 2358367"/>
                <a:gd name="connsiteY3" fmla="*/ 1290245 h 2580489"/>
                <a:gd name="connsiteX4" fmla="*/ 1713244 w 2358367"/>
                <a:gd name="connsiteY4" fmla="*/ 2580489 h 2580489"/>
                <a:gd name="connsiteX5" fmla="*/ 10120 w 2358367"/>
                <a:gd name="connsiteY5" fmla="*/ 2580489 h 2580489"/>
                <a:gd name="connsiteX6" fmla="*/ 0 w 2358367"/>
                <a:gd name="connsiteY6" fmla="*/ 12775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367" h="2580489">
                  <a:moveTo>
                    <a:pt x="0" y="1277545"/>
                  </a:moveTo>
                  <a:cubicBezTo>
                    <a:pt x="3373" y="851697"/>
                    <a:pt x="6747" y="425848"/>
                    <a:pt x="10120" y="0"/>
                  </a:cubicBezTo>
                  <a:lnTo>
                    <a:pt x="1713244" y="0"/>
                  </a:lnTo>
                  <a:lnTo>
                    <a:pt x="2358367" y="1290245"/>
                  </a:lnTo>
                  <a:lnTo>
                    <a:pt x="1713244" y="2580489"/>
                  </a:lnTo>
                  <a:lnTo>
                    <a:pt x="10120" y="2580489"/>
                  </a:lnTo>
                  <a:cubicBezTo>
                    <a:pt x="6747" y="2146174"/>
                    <a:pt x="3373" y="1711860"/>
                    <a:pt x="0" y="12775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C2F64697-2BEF-ADA7-F3EB-24F7009DC31F}"/>
              </a:ext>
            </a:extLst>
          </p:cNvPr>
          <p:cNvSpPr txBox="1"/>
          <p:nvPr/>
        </p:nvSpPr>
        <p:spPr>
          <a:xfrm>
            <a:off x="-223327" y="5471494"/>
            <a:ext cx="151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</a:t>
            </a:r>
          </a:p>
        </p:txBody>
      </p:sp>
      <p:pic>
        <p:nvPicPr>
          <p:cNvPr id="58" name="Grafický objekt 57">
            <a:extLst>
              <a:ext uri="{FF2B5EF4-FFF2-40B4-BE49-F238E27FC236}">
                <a16:creationId xmlns:a16="http://schemas.microsoft.com/office/drawing/2014/main" id="{6E85FB0A-E210-0F33-1873-123924AF36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0902" y="298633"/>
            <a:ext cx="4913185" cy="785836"/>
          </a:xfrm>
          <a:prstGeom prst="rect">
            <a:avLst/>
          </a:prstGeom>
        </p:spPr>
      </p:pic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30D68005-054D-B347-14CA-E3B962F8B6D6}"/>
              </a:ext>
            </a:extLst>
          </p:cNvPr>
          <p:cNvSpPr txBox="1">
            <a:spLocks/>
          </p:cNvSpPr>
          <p:nvPr/>
        </p:nvSpPr>
        <p:spPr>
          <a:xfrm>
            <a:off x="1820764" y="3259696"/>
            <a:ext cx="5918677" cy="1465016"/>
          </a:xfrm>
          <a:prstGeom prst="rect">
            <a:avLst/>
          </a:prstGeom>
        </p:spPr>
        <p:txBody>
          <a:bodyPr vert="horz" wrap="square" lIns="195072" tIns="121920" rIns="195072" bIns="121920" rtlCol="0" anchor="b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43625">
              <a:buNone/>
              <a:defRPr/>
            </a:pPr>
            <a:r>
              <a:rPr kumimoji="0" lang="en-US" sz="42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Part 3 – </a:t>
            </a:r>
            <a:r>
              <a:rPr lang="en-US" sz="4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Expansion plans (if continued)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D9DDDFA0-3F5C-14FF-668E-B8DD044015FB}"/>
              </a:ext>
            </a:extLst>
          </p:cNvPr>
          <p:cNvCxnSpPr>
            <a:cxnSpLocks/>
          </p:cNvCxnSpPr>
          <p:nvPr/>
        </p:nvCxnSpPr>
        <p:spPr>
          <a:xfrm flipV="1">
            <a:off x="1897550" y="4724712"/>
            <a:ext cx="6043153" cy="191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Obrázek 6" descr="Obsah obrázku text, mapa, dort&#10;&#10;Popis byl vytvořen automaticky">
            <a:extLst>
              <a:ext uri="{FF2B5EF4-FFF2-40B4-BE49-F238E27FC236}">
                <a16:creationId xmlns:a16="http://schemas.microsoft.com/office/drawing/2014/main" id="{76EECDE3-68E0-7A4B-AA31-561A2789D8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1873" y="1671628"/>
            <a:ext cx="3255547" cy="2037397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56790B34-0D58-B38F-7F84-A43BA8E031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1607" y="4164598"/>
            <a:ext cx="1714375" cy="2391711"/>
          </a:xfrm>
          <a:prstGeom prst="rect">
            <a:avLst/>
          </a:prstGeom>
        </p:spPr>
      </p:pic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C48210D2-D36C-AEF9-4364-033A3022A67F}"/>
              </a:ext>
            </a:extLst>
          </p:cNvPr>
          <p:cNvSpPr txBox="1">
            <a:spLocks/>
          </p:cNvSpPr>
          <p:nvPr/>
        </p:nvSpPr>
        <p:spPr>
          <a:xfrm>
            <a:off x="1834104" y="4931953"/>
            <a:ext cx="4277801" cy="1227067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Christiaan Versfeld &amp; Tiffany Elias</a:t>
            </a:r>
          </a:p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Software Developers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678D92BA-D5DE-DEE3-7BAF-9BC16713CECD}"/>
              </a:ext>
            </a:extLst>
          </p:cNvPr>
          <p:cNvSpPr txBox="1">
            <a:spLocks/>
          </p:cNvSpPr>
          <p:nvPr/>
        </p:nvSpPr>
        <p:spPr>
          <a:xfrm>
            <a:off x="5804453" y="4931953"/>
            <a:ext cx="2221065" cy="578620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1243625">
              <a:buNone/>
              <a:defRPr/>
            </a:pP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0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202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cs-CZ" sz="24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12D8F72D-0BA0-A187-04FA-66C77323A339}"/>
              </a:ext>
            </a:extLst>
          </p:cNvPr>
          <p:cNvCxnSpPr>
            <a:cxnSpLocks/>
          </p:cNvCxnSpPr>
          <p:nvPr/>
        </p:nvCxnSpPr>
        <p:spPr>
          <a:xfrm>
            <a:off x="8783542" y="3937484"/>
            <a:ext cx="274054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19E1510E-D4EF-CA66-F68D-18328DFE7713}"/>
              </a:ext>
            </a:extLst>
          </p:cNvPr>
          <p:cNvGrpSpPr/>
          <p:nvPr/>
        </p:nvGrpSpPr>
        <p:grpSpPr>
          <a:xfrm>
            <a:off x="317517" y="6059067"/>
            <a:ext cx="395435" cy="357267"/>
            <a:chOff x="2046612" y="173408"/>
            <a:chExt cx="5189633" cy="4688703"/>
          </a:xfrm>
        </p:grpSpPr>
        <p:sp>
          <p:nvSpPr>
            <p:cNvPr id="37" name="Oval 837">
              <a:extLst>
                <a:ext uri="{FF2B5EF4-FFF2-40B4-BE49-F238E27FC236}">
                  <a16:creationId xmlns:a16="http://schemas.microsoft.com/office/drawing/2014/main" id="{EF911C49-5D5A-FAB9-E48E-B157E9011F5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50284" y="1279717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34</a:t>
              </a:r>
            </a:p>
          </p:txBody>
        </p:sp>
        <p:sp>
          <p:nvSpPr>
            <p:cNvPr id="38" name="Oval 840">
              <a:extLst>
                <a:ext uri="{FF2B5EF4-FFF2-40B4-BE49-F238E27FC236}">
                  <a16:creationId xmlns:a16="http://schemas.microsoft.com/office/drawing/2014/main" id="{01D1E00B-00D2-92F2-4CDF-4033F53432E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96463" y="173408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37</a:t>
              </a:r>
            </a:p>
          </p:txBody>
        </p:sp>
        <p:sp>
          <p:nvSpPr>
            <p:cNvPr id="39" name="Oval 948">
              <a:extLst>
                <a:ext uri="{FF2B5EF4-FFF2-40B4-BE49-F238E27FC236}">
                  <a16:creationId xmlns:a16="http://schemas.microsoft.com/office/drawing/2014/main" id="{7A8F39BA-AB14-F9B3-65E1-54D4BA089E6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1852" y="1819836"/>
              <a:ext cx="1493528" cy="149352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0" name="Oval 960">
              <a:extLst>
                <a:ext uri="{FF2B5EF4-FFF2-40B4-BE49-F238E27FC236}">
                  <a16:creationId xmlns:a16="http://schemas.microsoft.com/office/drawing/2014/main" id="{EF1874D5-FF56-87CB-5514-D8EDA0B2131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2446" y="3404973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1" name="Oval 961">
              <a:extLst>
                <a:ext uri="{FF2B5EF4-FFF2-40B4-BE49-F238E27FC236}">
                  <a16:creationId xmlns:a16="http://schemas.microsoft.com/office/drawing/2014/main" id="{CA671EDE-7731-8BEB-5E8E-B0EB5E4AA08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52285" y="3602079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6" name="Oval 962">
              <a:extLst>
                <a:ext uri="{FF2B5EF4-FFF2-40B4-BE49-F238E27FC236}">
                  <a16:creationId xmlns:a16="http://schemas.microsoft.com/office/drawing/2014/main" id="{935AD74C-C0DB-B17E-617C-A385A944C50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78741" y="231043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51" name="Oval 963">
              <a:extLst>
                <a:ext uri="{FF2B5EF4-FFF2-40B4-BE49-F238E27FC236}">
                  <a16:creationId xmlns:a16="http://schemas.microsoft.com/office/drawing/2014/main" id="{A2198B49-78EB-331C-22A4-3E78B34B7BB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15635" y="3622248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0" name="Oval 964">
              <a:extLst>
                <a:ext uri="{FF2B5EF4-FFF2-40B4-BE49-F238E27FC236}">
                  <a16:creationId xmlns:a16="http://schemas.microsoft.com/office/drawing/2014/main" id="{AA34C4FD-D865-DCFC-0155-F67BE109A1A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81211" y="4304607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1" name="Oval 965">
              <a:extLst>
                <a:ext uri="{FF2B5EF4-FFF2-40B4-BE49-F238E27FC236}">
                  <a16:creationId xmlns:a16="http://schemas.microsoft.com/office/drawing/2014/main" id="{B55EAFDF-C189-320F-185B-5EAC3A22092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6386" y="66988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2" name="Oval 967">
              <a:extLst>
                <a:ext uri="{FF2B5EF4-FFF2-40B4-BE49-F238E27FC236}">
                  <a16:creationId xmlns:a16="http://schemas.microsoft.com/office/drawing/2014/main" id="{D7F09BD9-D492-CB13-649D-B4C842EC5C6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5481" y="242786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3" name="Oval 968">
              <a:extLst>
                <a:ext uri="{FF2B5EF4-FFF2-40B4-BE49-F238E27FC236}">
                  <a16:creationId xmlns:a16="http://schemas.microsoft.com/office/drawing/2014/main" id="{2DF77696-7BAE-4AED-A583-597BB05B4A8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46612" y="230406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4" name="Oval 970">
              <a:extLst>
                <a:ext uri="{FF2B5EF4-FFF2-40B4-BE49-F238E27FC236}">
                  <a16:creationId xmlns:a16="http://schemas.microsoft.com/office/drawing/2014/main" id="{74799979-EBD3-0CB8-FBF3-31C736F337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5501" y="593485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424B4D04-B8F8-4757-D1F7-B0078657E3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253" y="654338"/>
              <a:ext cx="1391155" cy="21789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Přímá spojnice 65">
              <a:extLst>
                <a:ext uri="{FF2B5EF4-FFF2-40B4-BE49-F238E27FC236}">
                  <a16:creationId xmlns:a16="http://schemas.microsoft.com/office/drawing/2014/main" id="{A947857E-1317-E721-EDF4-AAFEB10AA6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6" y="2558321"/>
              <a:ext cx="1428878" cy="48982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Přímá spojnice 66">
              <a:extLst>
                <a:ext uri="{FF2B5EF4-FFF2-40B4-BE49-F238E27FC236}">
                  <a16:creationId xmlns:a16="http://schemas.microsoft.com/office/drawing/2014/main" id="{EB38E1D4-E704-D024-3033-DA055769C70E}"/>
                </a:ext>
              </a:extLst>
            </p:cNvPr>
            <p:cNvCxnSpPr>
              <a:cxnSpLocks/>
            </p:cNvCxnSpPr>
            <p:nvPr/>
          </p:nvCxnSpPr>
          <p:spPr>
            <a:xfrm>
              <a:off x="5194253" y="872236"/>
              <a:ext cx="334362" cy="16860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Přímá spojnice 67">
              <a:extLst>
                <a:ext uri="{FF2B5EF4-FFF2-40B4-BE49-F238E27FC236}">
                  <a16:creationId xmlns:a16="http://schemas.microsoft.com/office/drawing/2014/main" id="{43BAECBB-6A3F-C3D7-B1C4-24F55E2700F5}"/>
                </a:ext>
              </a:extLst>
            </p:cNvPr>
            <p:cNvCxnSpPr>
              <a:cxnSpLocks/>
            </p:cNvCxnSpPr>
            <p:nvPr/>
          </p:nvCxnSpPr>
          <p:spPr>
            <a:xfrm>
              <a:off x="5528616" y="2558321"/>
              <a:ext cx="131347" cy="202503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Přímá spojnice 68">
              <a:extLst>
                <a:ext uri="{FF2B5EF4-FFF2-40B4-BE49-F238E27FC236}">
                  <a16:creationId xmlns:a16="http://schemas.microsoft.com/office/drawing/2014/main" id="{8F951067-D76B-BC72-A41B-04A17F5DED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9963" y="3880831"/>
              <a:ext cx="971075" cy="70252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Přímá spojnice 69">
              <a:extLst>
                <a:ext uri="{FF2B5EF4-FFF2-40B4-BE49-F238E27FC236}">
                  <a16:creationId xmlns:a16="http://schemas.microsoft.com/office/drawing/2014/main" id="{02579964-3E41-3FA4-8B97-6ECB00C665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136" y="2558321"/>
              <a:ext cx="1118480" cy="1335597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>
              <a:extLst>
                <a:ext uri="{FF2B5EF4-FFF2-40B4-BE49-F238E27FC236}">
                  <a16:creationId xmlns:a16="http://schemas.microsoft.com/office/drawing/2014/main" id="{B94B4C9D-1007-3997-F48D-7AE36CABE7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4387" y="2556312"/>
              <a:ext cx="2334230" cy="13376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Přímá spojnice 71">
              <a:extLst>
                <a:ext uri="{FF2B5EF4-FFF2-40B4-BE49-F238E27FC236}">
                  <a16:creationId xmlns:a16="http://schemas.microsoft.com/office/drawing/2014/main" id="{0CA9F78C-FFF1-AF97-8D91-B19B13C927C9}"/>
                </a:ext>
              </a:extLst>
            </p:cNvPr>
            <p:cNvCxnSpPr>
              <a:cxnSpLocks/>
            </p:cNvCxnSpPr>
            <p:nvPr/>
          </p:nvCxnSpPr>
          <p:spPr>
            <a:xfrm>
              <a:off x="3239230" y="1761087"/>
              <a:ext cx="2289387" cy="79723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Přímá spojnice 72">
              <a:extLst>
                <a:ext uri="{FF2B5EF4-FFF2-40B4-BE49-F238E27FC236}">
                  <a16:creationId xmlns:a16="http://schemas.microsoft.com/office/drawing/2014/main" id="{FC6FCE7B-0B4C-BC6E-14B6-8386B81492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0094" y="1761087"/>
              <a:ext cx="919135" cy="80550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nice 73">
              <a:extLst>
                <a:ext uri="{FF2B5EF4-FFF2-40B4-BE49-F238E27FC236}">
                  <a16:creationId xmlns:a16="http://schemas.microsoft.com/office/drawing/2014/main" id="{ABB5866A-2E43-5150-A9F2-1760494298C1}"/>
                </a:ext>
              </a:extLst>
            </p:cNvPr>
            <p:cNvCxnSpPr>
              <a:cxnSpLocks/>
            </p:cNvCxnSpPr>
            <p:nvPr/>
          </p:nvCxnSpPr>
          <p:spPr>
            <a:xfrm>
              <a:off x="2368008" y="948632"/>
              <a:ext cx="853730" cy="80418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Přímá spojnice 74">
              <a:extLst>
                <a:ext uri="{FF2B5EF4-FFF2-40B4-BE49-F238E27FC236}">
                  <a16:creationId xmlns:a16="http://schemas.microsoft.com/office/drawing/2014/main" id="{017856C8-2D69-CEF5-E80A-7996EB672D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9229" y="494719"/>
              <a:ext cx="55004" cy="126636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Přímá spojnice 75">
              <a:extLst>
                <a:ext uri="{FF2B5EF4-FFF2-40B4-BE49-F238E27FC236}">
                  <a16:creationId xmlns:a16="http://schemas.microsoft.com/office/drawing/2014/main" id="{CF994833-FFDF-A88E-1DA5-39D9BDA20E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881" y="948632"/>
              <a:ext cx="57128" cy="162827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Přímá spojnice 76">
              <a:extLst>
                <a:ext uri="{FF2B5EF4-FFF2-40B4-BE49-F238E27FC236}">
                  <a16:creationId xmlns:a16="http://schemas.microsoft.com/office/drawing/2014/main" id="{8FB770D8-EBC1-18A0-FB18-58B0FB5AC8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5" y="2556312"/>
              <a:ext cx="1103539" cy="132451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Přímá spojnice 77">
              <a:extLst>
                <a:ext uri="{FF2B5EF4-FFF2-40B4-BE49-F238E27FC236}">
                  <a16:creationId xmlns:a16="http://schemas.microsoft.com/office/drawing/2014/main" id="{8BE3051D-546A-3F93-0D87-BDDE8A6BE6AC}"/>
                </a:ext>
              </a:extLst>
            </p:cNvPr>
            <p:cNvCxnSpPr>
              <a:cxnSpLocks/>
            </p:cNvCxnSpPr>
            <p:nvPr/>
          </p:nvCxnSpPr>
          <p:spPr>
            <a:xfrm>
              <a:off x="6582292" y="641250"/>
              <a:ext cx="375202" cy="192534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Přímá spojnice 78">
              <a:extLst>
                <a:ext uri="{FF2B5EF4-FFF2-40B4-BE49-F238E27FC236}">
                  <a16:creationId xmlns:a16="http://schemas.microsoft.com/office/drawing/2014/main" id="{1540FE77-E873-3C4E-1550-C691436D2B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2154" y="2576905"/>
              <a:ext cx="334362" cy="130392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Přímá spojnice 79">
              <a:extLst>
                <a:ext uri="{FF2B5EF4-FFF2-40B4-BE49-F238E27FC236}">
                  <a16:creationId xmlns:a16="http://schemas.microsoft.com/office/drawing/2014/main" id="{511FC2DF-CE82-01F9-1530-4EEF77016BF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446" y="521538"/>
              <a:ext cx="1890807" cy="33750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Přímá spojnice 80">
              <a:extLst>
                <a:ext uri="{FF2B5EF4-FFF2-40B4-BE49-F238E27FC236}">
                  <a16:creationId xmlns:a16="http://schemas.microsoft.com/office/drawing/2014/main" id="{DCF5449B-594F-6A5B-F9E0-4D118C98EC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670" y="859039"/>
              <a:ext cx="1954855" cy="88391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Přímá spojnice 81">
              <a:extLst>
                <a:ext uri="{FF2B5EF4-FFF2-40B4-BE49-F238E27FC236}">
                  <a16:creationId xmlns:a16="http://schemas.microsoft.com/office/drawing/2014/main" id="{0F6F8A8B-2457-EB01-0BFE-CD363D3FAAA2}"/>
                </a:ext>
              </a:extLst>
            </p:cNvPr>
            <p:cNvCxnSpPr>
              <a:cxnSpLocks/>
            </p:cNvCxnSpPr>
            <p:nvPr/>
          </p:nvCxnSpPr>
          <p:spPr>
            <a:xfrm>
              <a:off x="2302603" y="2576905"/>
              <a:ext cx="891784" cy="131701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Přímá spojnice 82">
              <a:extLst>
                <a:ext uri="{FF2B5EF4-FFF2-40B4-BE49-F238E27FC236}">
                  <a16:creationId xmlns:a16="http://schemas.microsoft.com/office/drawing/2014/main" id="{C51CD03A-BE29-00B2-B48C-9DAEC7EBCE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2503" y="1752812"/>
              <a:ext cx="39235" cy="21411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Přímá spojnice 83">
              <a:extLst>
                <a:ext uri="{FF2B5EF4-FFF2-40B4-BE49-F238E27FC236}">
                  <a16:creationId xmlns:a16="http://schemas.microsoft.com/office/drawing/2014/main" id="{D806E7F0-FBCF-88AB-3699-E29A696546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387" y="3880831"/>
              <a:ext cx="1244498" cy="2016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Přímá spojnice 84">
              <a:extLst>
                <a:ext uri="{FF2B5EF4-FFF2-40B4-BE49-F238E27FC236}">
                  <a16:creationId xmlns:a16="http://schemas.microsoft.com/office/drawing/2014/main" id="{0311E573-D89F-5B9C-0113-F033C77D8F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3540" y="521538"/>
              <a:ext cx="920693" cy="42709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Přímá spojnice 85">
              <a:extLst>
                <a:ext uri="{FF2B5EF4-FFF2-40B4-BE49-F238E27FC236}">
                  <a16:creationId xmlns:a16="http://schemas.microsoft.com/office/drawing/2014/main" id="{3B47919F-A564-3968-0A05-0364466719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8615" y="654337"/>
              <a:ext cx="1056793" cy="19039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Přímá spojnice 86">
              <a:extLst>
                <a:ext uri="{FF2B5EF4-FFF2-40B4-BE49-F238E27FC236}">
                  <a16:creationId xmlns:a16="http://schemas.microsoft.com/office/drawing/2014/main" id="{E33B8510-F6D0-CDA0-0FED-76680998EE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1393" y="3893918"/>
              <a:ext cx="1230439" cy="68944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46B9246E-B2E0-D6A7-BE53-11E1907BB1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3132" y="324770"/>
            <a:ext cx="818856" cy="55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386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874B96-A1C0-22F7-E057-F66BBEFB4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kupina 51">
            <a:extLst>
              <a:ext uri="{FF2B5EF4-FFF2-40B4-BE49-F238E27FC236}">
                <a16:creationId xmlns:a16="http://schemas.microsoft.com/office/drawing/2014/main" id="{9B41D8F1-7C3D-F507-8542-FADC861DAC5B}"/>
              </a:ext>
            </a:extLst>
          </p:cNvPr>
          <p:cNvGrpSpPr/>
          <p:nvPr/>
        </p:nvGrpSpPr>
        <p:grpSpPr>
          <a:xfrm>
            <a:off x="4370" y="1576235"/>
            <a:ext cx="1259884" cy="1131811"/>
            <a:chOff x="10220" y="88402"/>
            <a:chExt cx="1135076" cy="1019690"/>
          </a:xfrm>
        </p:grpSpPr>
        <p:sp>
          <p:nvSpPr>
            <p:cNvPr id="53" name="Šestiúhelník 12">
              <a:extLst>
                <a:ext uri="{FF2B5EF4-FFF2-40B4-BE49-F238E27FC236}">
                  <a16:creationId xmlns:a16="http://schemas.microsoft.com/office/drawing/2014/main" id="{E3A138DC-288B-2A26-E519-9D9AD6FCC358}"/>
                </a:ext>
              </a:extLst>
            </p:cNvPr>
            <p:cNvSpPr/>
            <p:nvPr/>
          </p:nvSpPr>
          <p:spPr>
            <a:xfrm rot="10800000">
              <a:off x="10220" y="8840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Šestiúhelník 13">
              <a:extLst>
                <a:ext uri="{FF2B5EF4-FFF2-40B4-BE49-F238E27FC236}">
                  <a16:creationId xmlns:a16="http://schemas.microsoft.com/office/drawing/2014/main" id="{BC1D254E-15A2-7B4D-78DE-E2E21C076AA1}"/>
                </a:ext>
              </a:extLst>
            </p:cNvPr>
            <p:cNvSpPr/>
            <p:nvPr/>
          </p:nvSpPr>
          <p:spPr>
            <a:xfrm rot="10800000">
              <a:off x="217823" y="8889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6" name="Obrázek 55">
            <a:extLst>
              <a:ext uri="{FF2B5EF4-FFF2-40B4-BE49-F238E27FC236}">
                <a16:creationId xmlns:a16="http://schemas.microsoft.com/office/drawing/2014/main" id="{1CABDB7F-A551-4321-98D9-2DFED46A8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1" y="2185955"/>
            <a:ext cx="516873" cy="368979"/>
          </a:xfrm>
          <a:prstGeom prst="rect">
            <a:avLst/>
          </a:prstGeom>
        </p:spPr>
      </p:pic>
      <p:sp>
        <p:nvSpPr>
          <p:cNvPr id="57" name="TextovéPole 56">
            <a:extLst>
              <a:ext uri="{FF2B5EF4-FFF2-40B4-BE49-F238E27FC236}">
                <a16:creationId xmlns:a16="http://schemas.microsoft.com/office/drawing/2014/main" id="{0680A2A5-D5B0-16AF-9581-B6A2A860BF80}"/>
              </a:ext>
            </a:extLst>
          </p:cNvPr>
          <p:cNvSpPr txBox="1"/>
          <p:nvPr/>
        </p:nvSpPr>
        <p:spPr>
          <a:xfrm>
            <a:off x="-9255" y="1628817"/>
            <a:ext cx="106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CRM</a:t>
            </a:r>
          </a:p>
        </p:txBody>
      </p: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9557F89C-D5F1-87BC-36C8-F99A6ED781C6}"/>
              </a:ext>
            </a:extLst>
          </p:cNvPr>
          <p:cNvGrpSpPr/>
          <p:nvPr/>
        </p:nvGrpSpPr>
        <p:grpSpPr>
          <a:xfrm>
            <a:off x="4373" y="2860115"/>
            <a:ext cx="1258676" cy="1130727"/>
            <a:chOff x="-12561" y="2377527"/>
            <a:chExt cx="1141772" cy="1025706"/>
          </a:xfrm>
        </p:grpSpPr>
        <p:sp>
          <p:nvSpPr>
            <p:cNvPr id="21" name="Šestiúhelník 14">
              <a:extLst>
                <a:ext uri="{FF2B5EF4-FFF2-40B4-BE49-F238E27FC236}">
                  <a16:creationId xmlns:a16="http://schemas.microsoft.com/office/drawing/2014/main" id="{D6598E97-0C77-833C-9EB2-209F86C2E3D3}"/>
                </a:ext>
              </a:extLst>
            </p:cNvPr>
            <p:cNvSpPr/>
            <p:nvPr/>
          </p:nvSpPr>
          <p:spPr>
            <a:xfrm rot="10800000">
              <a:off x="-12561" y="2377527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Šestiúhelník 15">
              <a:extLst>
                <a:ext uri="{FF2B5EF4-FFF2-40B4-BE49-F238E27FC236}">
                  <a16:creationId xmlns:a16="http://schemas.microsoft.com/office/drawing/2014/main" id="{D7C8567E-62BB-924F-9A87-8B04926520D0}"/>
                </a:ext>
              </a:extLst>
            </p:cNvPr>
            <p:cNvSpPr/>
            <p:nvPr/>
          </p:nvSpPr>
          <p:spPr>
            <a:xfrm rot="10800000">
              <a:off x="196266" y="2378020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3" name="Obrázek 22">
            <a:extLst>
              <a:ext uri="{FF2B5EF4-FFF2-40B4-BE49-F238E27FC236}">
                <a16:creationId xmlns:a16="http://schemas.microsoft.com/office/drawing/2014/main" id="{D255810E-435C-3077-79C3-8431DD460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7" y="3467766"/>
            <a:ext cx="376200" cy="381705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D0720189-1BAB-6006-B8BD-64B9F3D0DC83}"/>
              </a:ext>
            </a:extLst>
          </p:cNvPr>
          <p:cNvSpPr txBox="1"/>
          <p:nvPr/>
        </p:nvSpPr>
        <p:spPr>
          <a:xfrm>
            <a:off x="211632" y="2901769"/>
            <a:ext cx="60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</a:t>
            </a:r>
          </a:p>
        </p:txBody>
      </p: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289780CE-C771-7C06-81EC-A4AD5D0783A9}"/>
              </a:ext>
            </a:extLst>
          </p:cNvPr>
          <p:cNvGrpSpPr/>
          <p:nvPr/>
        </p:nvGrpSpPr>
        <p:grpSpPr>
          <a:xfrm>
            <a:off x="3917" y="283019"/>
            <a:ext cx="1259283" cy="1131269"/>
            <a:chOff x="-8354" y="1222500"/>
            <a:chExt cx="1153652" cy="1036377"/>
          </a:xfrm>
        </p:grpSpPr>
        <p:sp>
          <p:nvSpPr>
            <p:cNvPr id="26" name="Šestiúhelník 6">
              <a:extLst>
                <a:ext uri="{FF2B5EF4-FFF2-40B4-BE49-F238E27FC236}">
                  <a16:creationId xmlns:a16="http://schemas.microsoft.com/office/drawing/2014/main" id="{C8BF3477-28AA-EA4D-65D9-57780A8E1997}"/>
                </a:ext>
              </a:extLst>
            </p:cNvPr>
            <p:cNvSpPr/>
            <p:nvPr/>
          </p:nvSpPr>
          <p:spPr>
            <a:xfrm>
              <a:off x="202646" y="1222997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Šestiúhelník 7">
              <a:extLst>
                <a:ext uri="{FF2B5EF4-FFF2-40B4-BE49-F238E27FC236}">
                  <a16:creationId xmlns:a16="http://schemas.microsoft.com/office/drawing/2014/main" id="{6B186632-CA1B-3E66-2693-A90F5DA95F74}"/>
                </a:ext>
              </a:extLst>
            </p:cNvPr>
            <p:cNvSpPr/>
            <p:nvPr/>
          </p:nvSpPr>
          <p:spPr>
            <a:xfrm>
              <a:off x="-8354" y="1222500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8" name="Obrázek 27">
            <a:extLst>
              <a:ext uri="{FF2B5EF4-FFF2-40B4-BE49-F238E27FC236}">
                <a16:creationId xmlns:a16="http://schemas.microsoft.com/office/drawing/2014/main" id="{F9F63F4D-F19F-5986-B1B1-6E2F0843A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64" y="759892"/>
            <a:ext cx="540456" cy="535325"/>
          </a:xfrm>
          <a:prstGeom prst="rect">
            <a:avLst/>
          </a:prstGeom>
        </p:spPr>
      </p:pic>
      <p:sp>
        <p:nvSpPr>
          <p:cNvPr id="29" name="TextovéPole 28">
            <a:extLst>
              <a:ext uri="{FF2B5EF4-FFF2-40B4-BE49-F238E27FC236}">
                <a16:creationId xmlns:a16="http://schemas.microsoft.com/office/drawing/2014/main" id="{1F63D2A1-B01B-FB99-B8EE-54283D99978B}"/>
              </a:ext>
            </a:extLst>
          </p:cNvPr>
          <p:cNvSpPr txBox="1"/>
          <p:nvPr/>
        </p:nvSpPr>
        <p:spPr>
          <a:xfrm>
            <a:off x="122063" y="324770"/>
            <a:ext cx="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ERP</a:t>
            </a:r>
          </a:p>
        </p:txBody>
      </p:sp>
      <p:grpSp>
        <p:nvGrpSpPr>
          <p:cNvPr id="48" name="Skupina 47">
            <a:extLst>
              <a:ext uri="{FF2B5EF4-FFF2-40B4-BE49-F238E27FC236}">
                <a16:creationId xmlns:a16="http://schemas.microsoft.com/office/drawing/2014/main" id="{B83A782F-6CA8-D62C-B7E5-82E53E11B57B}"/>
              </a:ext>
            </a:extLst>
          </p:cNvPr>
          <p:cNvGrpSpPr/>
          <p:nvPr/>
        </p:nvGrpSpPr>
        <p:grpSpPr>
          <a:xfrm>
            <a:off x="-368" y="4144815"/>
            <a:ext cx="1258941" cy="1130183"/>
            <a:chOff x="10899" y="3521344"/>
            <a:chExt cx="1140534" cy="1023885"/>
          </a:xfrm>
          <a:solidFill>
            <a:srgbClr val="00A3FF"/>
          </a:solidFill>
        </p:grpSpPr>
        <p:sp>
          <p:nvSpPr>
            <p:cNvPr id="31" name="Šestiúhelník 8">
              <a:extLst>
                <a:ext uri="{FF2B5EF4-FFF2-40B4-BE49-F238E27FC236}">
                  <a16:creationId xmlns:a16="http://schemas.microsoft.com/office/drawing/2014/main" id="{4FE17666-6A84-4D6E-D09B-E2534B1E5A7D}"/>
                </a:ext>
              </a:extLst>
            </p:cNvPr>
            <p:cNvSpPr/>
            <p:nvPr/>
          </p:nvSpPr>
          <p:spPr>
            <a:xfrm>
              <a:off x="219696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Šestiúhelník 9">
              <a:extLst>
                <a:ext uri="{FF2B5EF4-FFF2-40B4-BE49-F238E27FC236}">
                  <a16:creationId xmlns:a16="http://schemas.microsoft.com/office/drawing/2014/main" id="{258B88E9-6355-0E67-7A30-26A96DC37EBA}"/>
                </a:ext>
              </a:extLst>
            </p:cNvPr>
            <p:cNvSpPr/>
            <p:nvPr/>
          </p:nvSpPr>
          <p:spPr>
            <a:xfrm>
              <a:off x="10899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2013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2013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201345"/>
                  </a:moveTo>
                  <a:cubicBezTo>
                    <a:pt x="1719" y="800897"/>
                    <a:pt x="860" y="400448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20774"/>
                    <a:pt x="1719" y="1661060"/>
                    <a:pt x="2579" y="12013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3" name="Obrázek 32">
            <a:extLst>
              <a:ext uri="{FF2B5EF4-FFF2-40B4-BE49-F238E27FC236}">
                <a16:creationId xmlns:a16="http://schemas.microsoft.com/office/drawing/2014/main" id="{59431C5C-0370-FA9E-2299-605C608C54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12" y="4720347"/>
            <a:ext cx="463109" cy="419844"/>
          </a:xfrm>
          <a:prstGeom prst="rect">
            <a:avLst/>
          </a:prstGeom>
        </p:spPr>
      </p:pic>
      <p:sp>
        <p:nvSpPr>
          <p:cNvPr id="34" name="TextovéPole 33">
            <a:extLst>
              <a:ext uri="{FF2B5EF4-FFF2-40B4-BE49-F238E27FC236}">
                <a16:creationId xmlns:a16="http://schemas.microsoft.com/office/drawing/2014/main" id="{F74C17A3-0064-2F1C-D96D-AE8EF6E42798}"/>
              </a:ext>
            </a:extLst>
          </p:cNvPr>
          <p:cNvSpPr txBox="1"/>
          <p:nvPr/>
        </p:nvSpPr>
        <p:spPr>
          <a:xfrm>
            <a:off x="14164" y="4207585"/>
            <a:ext cx="101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DMS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E8058F2E-2250-6AED-9E4E-6F36001E8DF9}"/>
              </a:ext>
            </a:extLst>
          </p:cNvPr>
          <p:cNvGrpSpPr/>
          <p:nvPr/>
        </p:nvGrpSpPr>
        <p:grpSpPr>
          <a:xfrm rot="16200000">
            <a:off x="68753" y="5361970"/>
            <a:ext cx="1145431" cy="1283671"/>
            <a:chOff x="1989513" y="284410"/>
            <a:chExt cx="2581047" cy="2892549"/>
          </a:xfrm>
          <a:solidFill>
            <a:srgbClr val="F47823"/>
          </a:solidFill>
        </p:grpSpPr>
        <p:sp>
          <p:nvSpPr>
            <p:cNvPr id="16" name="Šestiúhelník 10">
              <a:extLst>
                <a:ext uri="{FF2B5EF4-FFF2-40B4-BE49-F238E27FC236}">
                  <a16:creationId xmlns:a16="http://schemas.microsoft.com/office/drawing/2014/main" id="{B9965E5A-CFB4-3E87-AFC7-042FFDA70D84}"/>
                </a:ext>
              </a:extLst>
            </p:cNvPr>
            <p:cNvSpPr/>
            <p:nvPr/>
          </p:nvSpPr>
          <p:spPr>
            <a:xfrm rot="5400000">
              <a:off x="2106192" y="712591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3029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3029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302945"/>
                  </a:moveTo>
                  <a:cubicBezTo>
                    <a:pt x="1719" y="868630"/>
                    <a:pt x="860" y="434315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54641"/>
                    <a:pt x="1719" y="1728793"/>
                    <a:pt x="2579" y="13029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Šestiúhelník 11">
              <a:extLst>
                <a:ext uri="{FF2B5EF4-FFF2-40B4-BE49-F238E27FC236}">
                  <a16:creationId xmlns:a16="http://schemas.microsoft.com/office/drawing/2014/main" id="{920BE05E-CBBE-7A61-59DF-A9FE81737B6C}"/>
                </a:ext>
              </a:extLst>
            </p:cNvPr>
            <p:cNvSpPr/>
            <p:nvPr/>
          </p:nvSpPr>
          <p:spPr>
            <a:xfrm rot="5400000">
              <a:off x="2100574" y="173349"/>
              <a:ext cx="235836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80 w 2348247"/>
                <a:gd name="connsiteY0" fmla="*/ 11886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80 w 2348247"/>
                <a:gd name="connsiteY6" fmla="*/ 1188645 h 2580489"/>
                <a:gd name="connsiteX0" fmla="*/ 0 w 2358367"/>
                <a:gd name="connsiteY0" fmla="*/ 1277545 h 2580489"/>
                <a:gd name="connsiteX1" fmla="*/ 10120 w 2358367"/>
                <a:gd name="connsiteY1" fmla="*/ 0 h 2580489"/>
                <a:gd name="connsiteX2" fmla="*/ 1713244 w 2358367"/>
                <a:gd name="connsiteY2" fmla="*/ 0 h 2580489"/>
                <a:gd name="connsiteX3" fmla="*/ 2358367 w 2358367"/>
                <a:gd name="connsiteY3" fmla="*/ 1290245 h 2580489"/>
                <a:gd name="connsiteX4" fmla="*/ 1713244 w 2358367"/>
                <a:gd name="connsiteY4" fmla="*/ 2580489 h 2580489"/>
                <a:gd name="connsiteX5" fmla="*/ 10120 w 2358367"/>
                <a:gd name="connsiteY5" fmla="*/ 2580489 h 2580489"/>
                <a:gd name="connsiteX6" fmla="*/ 0 w 2358367"/>
                <a:gd name="connsiteY6" fmla="*/ 12775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367" h="2580489">
                  <a:moveTo>
                    <a:pt x="0" y="1277545"/>
                  </a:moveTo>
                  <a:cubicBezTo>
                    <a:pt x="3373" y="851697"/>
                    <a:pt x="6747" y="425848"/>
                    <a:pt x="10120" y="0"/>
                  </a:cubicBezTo>
                  <a:lnTo>
                    <a:pt x="1713244" y="0"/>
                  </a:lnTo>
                  <a:lnTo>
                    <a:pt x="2358367" y="1290245"/>
                  </a:lnTo>
                  <a:lnTo>
                    <a:pt x="1713244" y="2580489"/>
                  </a:lnTo>
                  <a:lnTo>
                    <a:pt x="10120" y="2580489"/>
                  </a:lnTo>
                  <a:cubicBezTo>
                    <a:pt x="6747" y="2146174"/>
                    <a:pt x="3373" y="1711860"/>
                    <a:pt x="0" y="12775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1C9288B-06C0-4C03-2885-1318D27B1C5F}"/>
              </a:ext>
            </a:extLst>
          </p:cNvPr>
          <p:cNvSpPr txBox="1"/>
          <p:nvPr/>
        </p:nvSpPr>
        <p:spPr>
          <a:xfrm>
            <a:off x="-223327" y="5471494"/>
            <a:ext cx="151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</a:t>
            </a:r>
          </a:p>
        </p:txBody>
      </p:sp>
      <p:pic>
        <p:nvPicPr>
          <p:cNvPr id="58" name="Grafický objekt 57">
            <a:extLst>
              <a:ext uri="{FF2B5EF4-FFF2-40B4-BE49-F238E27FC236}">
                <a16:creationId xmlns:a16="http://schemas.microsoft.com/office/drawing/2014/main" id="{E7D6F946-7AA2-48D8-F14D-117F0984D8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0902" y="298633"/>
            <a:ext cx="4913185" cy="785836"/>
          </a:xfrm>
          <a:prstGeom prst="rect">
            <a:avLst/>
          </a:prstGeom>
        </p:spPr>
      </p:pic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1BD5D66-1E30-6D29-C903-B7E4063FF628}"/>
              </a:ext>
            </a:extLst>
          </p:cNvPr>
          <p:cNvSpPr txBox="1">
            <a:spLocks/>
          </p:cNvSpPr>
          <p:nvPr/>
        </p:nvSpPr>
        <p:spPr>
          <a:xfrm>
            <a:off x="1820764" y="2650298"/>
            <a:ext cx="5918677" cy="2074414"/>
          </a:xfrm>
          <a:prstGeom prst="rect">
            <a:avLst/>
          </a:prstGeom>
        </p:spPr>
        <p:txBody>
          <a:bodyPr vert="horz" wrap="square" lIns="195072" tIns="121920" rIns="195072" bIns="121920" rtlCol="0" anchor="b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43625">
              <a:buNone/>
              <a:defRPr/>
            </a:pPr>
            <a:r>
              <a:rPr kumimoji="0" lang="en-US" sz="42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Part 3 – </a:t>
            </a:r>
            <a:r>
              <a:rPr lang="en-US" sz="4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Challenges we faced during project cycle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27FC6C81-63B5-6C19-486C-CC06E4417AF2}"/>
              </a:ext>
            </a:extLst>
          </p:cNvPr>
          <p:cNvCxnSpPr>
            <a:cxnSpLocks/>
          </p:cNvCxnSpPr>
          <p:nvPr/>
        </p:nvCxnSpPr>
        <p:spPr>
          <a:xfrm flipV="1">
            <a:off x="1897550" y="4724712"/>
            <a:ext cx="6043153" cy="191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Obrázek 6" descr="Obsah obrázku text, mapa, dort&#10;&#10;Popis byl vytvořen automaticky">
            <a:extLst>
              <a:ext uri="{FF2B5EF4-FFF2-40B4-BE49-F238E27FC236}">
                <a16:creationId xmlns:a16="http://schemas.microsoft.com/office/drawing/2014/main" id="{54AD0813-077F-1BDB-A1B5-D972236B9F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1873" y="1671628"/>
            <a:ext cx="3255547" cy="2037397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D1CB644A-5D87-C7D4-C4CA-F7083E0236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1607" y="4164598"/>
            <a:ext cx="1714375" cy="2391711"/>
          </a:xfrm>
          <a:prstGeom prst="rect">
            <a:avLst/>
          </a:prstGeom>
        </p:spPr>
      </p:pic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48ABEDC3-3CBF-13A6-3A41-5BD3DC364ECF}"/>
              </a:ext>
            </a:extLst>
          </p:cNvPr>
          <p:cNvSpPr txBox="1">
            <a:spLocks/>
          </p:cNvSpPr>
          <p:nvPr/>
        </p:nvSpPr>
        <p:spPr>
          <a:xfrm>
            <a:off x="1834104" y="4931953"/>
            <a:ext cx="4277801" cy="1227067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Christiaan Versfeld &amp; Tiffany Elias</a:t>
            </a:r>
          </a:p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Software Developers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6ED4E86D-1358-C8A3-3436-6661331D5820}"/>
              </a:ext>
            </a:extLst>
          </p:cNvPr>
          <p:cNvSpPr txBox="1">
            <a:spLocks/>
          </p:cNvSpPr>
          <p:nvPr/>
        </p:nvSpPr>
        <p:spPr>
          <a:xfrm>
            <a:off x="5804453" y="4931953"/>
            <a:ext cx="2221065" cy="578620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1243625">
              <a:buNone/>
              <a:defRPr/>
            </a:pP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0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202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cs-CZ" sz="24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4E9AD7B7-5E49-DEE2-9C57-2C616955EE1E}"/>
              </a:ext>
            </a:extLst>
          </p:cNvPr>
          <p:cNvCxnSpPr>
            <a:cxnSpLocks/>
          </p:cNvCxnSpPr>
          <p:nvPr/>
        </p:nvCxnSpPr>
        <p:spPr>
          <a:xfrm>
            <a:off x="8783542" y="3937484"/>
            <a:ext cx="274054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9C8B2CF7-2234-9518-60A8-6B3EE3B1B6DA}"/>
              </a:ext>
            </a:extLst>
          </p:cNvPr>
          <p:cNvGrpSpPr/>
          <p:nvPr/>
        </p:nvGrpSpPr>
        <p:grpSpPr>
          <a:xfrm>
            <a:off x="317517" y="6059067"/>
            <a:ext cx="395435" cy="357267"/>
            <a:chOff x="2046612" y="173408"/>
            <a:chExt cx="5189633" cy="4688703"/>
          </a:xfrm>
        </p:grpSpPr>
        <p:sp>
          <p:nvSpPr>
            <p:cNvPr id="37" name="Oval 837">
              <a:extLst>
                <a:ext uri="{FF2B5EF4-FFF2-40B4-BE49-F238E27FC236}">
                  <a16:creationId xmlns:a16="http://schemas.microsoft.com/office/drawing/2014/main" id="{86CE8673-BD5D-7A03-3ECB-0F4D995687F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50284" y="1279717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34</a:t>
              </a:r>
            </a:p>
          </p:txBody>
        </p:sp>
        <p:sp>
          <p:nvSpPr>
            <p:cNvPr id="38" name="Oval 840">
              <a:extLst>
                <a:ext uri="{FF2B5EF4-FFF2-40B4-BE49-F238E27FC236}">
                  <a16:creationId xmlns:a16="http://schemas.microsoft.com/office/drawing/2014/main" id="{2504B09D-0215-DAB2-A1C9-A97AB388D68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96463" y="173408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37</a:t>
              </a:r>
            </a:p>
          </p:txBody>
        </p:sp>
        <p:sp>
          <p:nvSpPr>
            <p:cNvPr id="39" name="Oval 948">
              <a:extLst>
                <a:ext uri="{FF2B5EF4-FFF2-40B4-BE49-F238E27FC236}">
                  <a16:creationId xmlns:a16="http://schemas.microsoft.com/office/drawing/2014/main" id="{824AC6C6-86AA-DD43-E576-39BD4415836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1852" y="1819836"/>
              <a:ext cx="1493528" cy="149352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0" name="Oval 960">
              <a:extLst>
                <a:ext uri="{FF2B5EF4-FFF2-40B4-BE49-F238E27FC236}">
                  <a16:creationId xmlns:a16="http://schemas.microsoft.com/office/drawing/2014/main" id="{10524472-61C5-5221-F80D-3089FCCF046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2446" y="3404973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1" name="Oval 961">
              <a:extLst>
                <a:ext uri="{FF2B5EF4-FFF2-40B4-BE49-F238E27FC236}">
                  <a16:creationId xmlns:a16="http://schemas.microsoft.com/office/drawing/2014/main" id="{4E0D313F-BC25-BA23-331E-5615DBC942B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52285" y="3602079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6" name="Oval 962">
              <a:extLst>
                <a:ext uri="{FF2B5EF4-FFF2-40B4-BE49-F238E27FC236}">
                  <a16:creationId xmlns:a16="http://schemas.microsoft.com/office/drawing/2014/main" id="{EEED3573-AA89-95E8-42B8-9A75193207F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78741" y="231043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51" name="Oval 963">
              <a:extLst>
                <a:ext uri="{FF2B5EF4-FFF2-40B4-BE49-F238E27FC236}">
                  <a16:creationId xmlns:a16="http://schemas.microsoft.com/office/drawing/2014/main" id="{C4B343C2-36EC-8E39-1148-C443AE65A41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15635" y="3622248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0" name="Oval 964">
              <a:extLst>
                <a:ext uri="{FF2B5EF4-FFF2-40B4-BE49-F238E27FC236}">
                  <a16:creationId xmlns:a16="http://schemas.microsoft.com/office/drawing/2014/main" id="{9D7D098C-EFC9-87A5-44B3-C08F743538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81211" y="4304607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1" name="Oval 965">
              <a:extLst>
                <a:ext uri="{FF2B5EF4-FFF2-40B4-BE49-F238E27FC236}">
                  <a16:creationId xmlns:a16="http://schemas.microsoft.com/office/drawing/2014/main" id="{909BA06C-9B81-AFB9-0CA6-A45628AEC49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6386" y="66988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2" name="Oval 967">
              <a:extLst>
                <a:ext uri="{FF2B5EF4-FFF2-40B4-BE49-F238E27FC236}">
                  <a16:creationId xmlns:a16="http://schemas.microsoft.com/office/drawing/2014/main" id="{2BD9E1BB-1A4D-8E18-D796-D8951B515B3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5481" y="242786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3" name="Oval 968">
              <a:extLst>
                <a:ext uri="{FF2B5EF4-FFF2-40B4-BE49-F238E27FC236}">
                  <a16:creationId xmlns:a16="http://schemas.microsoft.com/office/drawing/2014/main" id="{C64E8500-F245-0307-49E4-333DD11A8EB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46612" y="230406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4" name="Oval 970">
              <a:extLst>
                <a:ext uri="{FF2B5EF4-FFF2-40B4-BE49-F238E27FC236}">
                  <a16:creationId xmlns:a16="http://schemas.microsoft.com/office/drawing/2014/main" id="{BC45733A-4BA0-FC90-FC5F-2B3B1F74A19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5501" y="593485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FD1A791B-B4D7-FE47-A260-0F67D0EC07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253" y="654338"/>
              <a:ext cx="1391155" cy="21789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Přímá spojnice 65">
              <a:extLst>
                <a:ext uri="{FF2B5EF4-FFF2-40B4-BE49-F238E27FC236}">
                  <a16:creationId xmlns:a16="http://schemas.microsoft.com/office/drawing/2014/main" id="{D5CFE941-8663-F1FE-1351-E40E005659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6" y="2558321"/>
              <a:ext cx="1428878" cy="48982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Přímá spojnice 66">
              <a:extLst>
                <a:ext uri="{FF2B5EF4-FFF2-40B4-BE49-F238E27FC236}">
                  <a16:creationId xmlns:a16="http://schemas.microsoft.com/office/drawing/2014/main" id="{2BA0C9DC-BF71-DDFC-6BBD-4F2011529C6B}"/>
                </a:ext>
              </a:extLst>
            </p:cNvPr>
            <p:cNvCxnSpPr>
              <a:cxnSpLocks/>
            </p:cNvCxnSpPr>
            <p:nvPr/>
          </p:nvCxnSpPr>
          <p:spPr>
            <a:xfrm>
              <a:off x="5194253" y="872236"/>
              <a:ext cx="334362" cy="16860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Přímá spojnice 67">
              <a:extLst>
                <a:ext uri="{FF2B5EF4-FFF2-40B4-BE49-F238E27FC236}">
                  <a16:creationId xmlns:a16="http://schemas.microsoft.com/office/drawing/2014/main" id="{D83284F2-5C4C-0324-C452-37549F38DFB1}"/>
                </a:ext>
              </a:extLst>
            </p:cNvPr>
            <p:cNvCxnSpPr>
              <a:cxnSpLocks/>
            </p:cNvCxnSpPr>
            <p:nvPr/>
          </p:nvCxnSpPr>
          <p:spPr>
            <a:xfrm>
              <a:off x="5528616" y="2558321"/>
              <a:ext cx="131347" cy="202503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Přímá spojnice 68">
              <a:extLst>
                <a:ext uri="{FF2B5EF4-FFF2-40B4-BE49-F238E27FC236}">
                  <a16:creationId xmlns:a16="http://schemas.microsoft.com/office/drawing/2014/main" id="{EE94D980-1888-D9E5-7CC0-0550E58AB9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9963" y="3880831"/>
              <a:ext cx="971075" cy="70252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Přímá spojnice 69">
              <a:extLst>
                <a:ext uri="{FF2B5EF4-FFF2-40B4-BE49-F238E27FC236}">
                  <a16:creationId xmlns:a16="http://schemas.microsoft.com/office/drawing/2014/main" id="{34584EE4-D3EC-5B70-46F0-5F9BA047BE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136" y="2558321"/>
              <a:ext cx="1118480" cy="1335597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>
              <a:extLst>
                <a:ext uri="{FF2B5EF4-FFF2-40B4-BE49-F238E27FC236}">
                  <a16:creationId xmlns:a16="http://schemas.microsoft.com/office/drawing/2014/main" id="{7BF8B0AC-4C63-D1E7-A12F-0D24E399A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4387" y="2556312"/>
              <a:ext cx="2334230" cy="13376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Přímá spojnice 71">
              <a:extLst>
                <a:ext uri="{FF2B5EF4-FFF2-40B4-BE49-F238E27FC236}">
                  <a16:creationId xmlns:a16="http://schemas.microsoft.com/office/drawing/2014/main" id="{AAF40046-E916-C4D4-0D31-7D29B81B1816}"/>
                </a:ext>
              </a:extLst>
            </p:cNvPr>
            <p:cNvCxnSpPr>
              <a:cxnSpLocks/>
            </p:cNvCxnSpPr>
            <p:nvPr/>
          </p:nvCxnSpPr>
          <p:spPr>
            <a:xfrm>
              <a:off x="3239230" y="1761087"/>
              <a:ext cx="2289387" cy="79723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Přímá spojnice 72">
              <a:extLst>
                <a:ext uri="{FF2B5EF4-FFF2-40B4-BE49-F238E27FC236}">
                  <a16:creationId xmlns:a16="http://schemas.microsoft.com/office/drawing/2014/main" id="{D4434F75-78A2-5DB4-6E74-F9D622CE0C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0094" y="1761087"/>
              <a:ext cx="919135" cy="80550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nice 73">
              <a:extLst>
                <a:ext uri="{FF2B5EF4-FFF2-40B4-BE49-F238E27FC236}">
                  <a16:creationId xmlns:a16="http://schemas.microsoft.com/office/drawing/2014/main" id="{0C7DE553-7D6A-34B4-4F3F-EE03E3D8236A}"/>
                </a:ext>
              </a:extLst>
            </p:cNvPr>
            <p:cNvCxnSpPr>
              <a:cxnSpLocks/>
            </p:cNvCxnSpPr>
            <p:nvPr/>
          </p:nvCxnSpPr>
          <p:spPr>
            <a:xfrm>
              <a:off x="2368008" y="948632"/>
              <a:ext cx="853730" cy="80418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Přímá spojnice 74">
              <a:extLst>
                <a:ext uri="{FF2B5EF4-FFF2-40B4-BE49-F238E27FC236}">
                  <a16:creationId xmlns:a16="http://schemas.microsoft.com/office/drawing/2014/main" id="{AF769037-D8D0-1CC8-9FF1-A67001F354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9229" y="494719"/>
              <a:ext cx="55004" cy="126636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Přímá spojnice 75">
              <a:extLst>
                <a:ext uri="{FF2B5EF4-FFF2-40B4-BE49-F238E27FC236}">
                  <a16:creationId xmlns:a16="http://schemas.microsoft.com/office/drawing/2014/main" id="{39D38BCD-A542-5DF4-906A-A0556BA498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881" y="948632"/>
              <a:ext cx="57128" cy="162827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Přímá spojnice 76">
              <a:extLst>
                <a:ext uri="{FF2B5EF4-FFF2-40B4-BE49-F238E27FC236}">
                  <a16:creationId xmlns:a16="http://schemas.microsoft.com/office/drawing/2014/main" id="{48242F5A-9B89-7E0E-8031-1012908451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5" y="2556312"/>
              <a:ext cx="1103539" cy="132451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Přímá spojnice 77">
              <a:extLst>
                <a:ext uri="{FF2B5EF4-FFF2-40B4-BE49-F238E27FC236}">
                  <a16:creationId xmlns:a16="http://schemas.microsoft.com/office/drawing/2014/main" id="{C72736B0-2479-DBC5-4C24-C456EB85DCEF}"/>
                </a:ext>
              </a:extLst>
            </p:cNvPr>
            <p:cNvCxnSpPr>
              <a:cxnSpLocks/>
            </p:cNvCxnSpPr>
            <p:nvPr/>
          </p:nvCxnSpPr>
          <p:spPr>
            <a:xfrm>
              <a:off x="6582292" y="641250"/>
              <a:ext cx="375202" cy="192534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Přímá spojnice 78">
              <a:extLst>
                <a:ext uri="{FF2B5EF4-FFF2-40B4-BE49-F238E27FC236}">
                  <a16:creationId xmlns:a16="http://schemas.microsoft.com/office/drawing/2014/main" id="{51EFE4E7-1967-97EB-A814-93DC98FF05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2154" y="2576905"/>
              <a:ext cx="334362" cy="130392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Přímá spojnice 79">
              <a:extLst>
                <a:ext uri="{FF2B5EF4-FFF2-40B4-BE49-F238E27FC236}">
                  <a16:creationId xmlns:a16="http://schemas.microsoft.com/office/drawing/2014/main" id="{B3C604E6-B7F3-9DCC-D2AC-32453F02E247}"/>
                </a:ext>
              </a:extLst>
            </p:cNvPr>
            <p:cNvCxnSpPr>
              <a:cxnSpLocks/>
            </p:cNvCxnSpPr>
            <p:nvPr/>
          </p:nvCxnSpPr>
          <p:spPr>
            <a:xfrm>
              <a:off x="3303446" y="521538"/>
              <a:ext cx="1890807" cy="33750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Přímá spojnice 80">
              <a:extLst>
                <a:ext uri="{FF2B5EF4-FFF2-40B4-BE49-F238E27FC236}">
                  <a16:creationId xmlns:a16="http://schemas.microsoft.com/office/drawing/2014/main" id="{A97866E7-EDEA-EF86-47C1-20944E8ACA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670" y="859039"/>
              <a:ext cx="1954855" cy="88391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Přímá spojnice 81">
              <a:extLst>
                <a:ext uri="{FF2B5EF4-FFF2-40B4-BE49-F238E27FC236}">
                  <a16:creationId xmlns:a16="http://schemas.microsoft.com/office/drawing/2014/main" id="{E4AB95A8-D103-76B3-142A-DCB198BD3D8B}"/>
                </a:ext>
              </a:extLst>
            </p:cNvPr>
            <p:cNvCxnSpPr>
              <a:cxnSpLocks/>
            </p:cNvCxnSpPr>
            <p:nvPr/>
          </p:nvCxnSpPr>
          <p:spPr>
            <a:xfrm>
              <a:off x="2302603" y="2576905"/>
              <a:ext cx="891784" cy="131701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Přímá spojnice 82">
              <a:extLst>
                <a:ext uri="{FF2B5EF4-FFF2-40B4-BE49-F238E27FC236}">
                  <a16:creationId xmlns:a16="http://schemas.microsoft.com/office/drawing/2014/main" id="{7FF09C99-2EF8-19DB-1E33-81DB848E9A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2503" y="1752812"/>
              <a:ext cx="39235" cy="21411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Přímá spojnice 83">
              <a:extLst>
                <a:ext uri="{FF2B5EF4-FFF2-40B4-BE49-F238E27FC236}">
                  <a16:creationId xmlns:a16="http://schemas.microsoft.com/office/drawing/2014/main" id="{C4C5060D-5829-D599-9457-6A4AD9C188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387" y="3880831"/>
              <a:ext cx="1244498" cy="2016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Přímá spojnice 84">
              <a:extLst>
                <a:ext uri="{FF2B5EF4-FFF2-40B4-BE49-F238E27FC236}">
                  <a16:creationId xmlns:a16="http://schemas.microsoft.com/office/drawing/2014/main" id="{A83A2122-B930-474D-A92A-0AB61B54A2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3540" y="521538"/>
              <a:ext cx="920693" cy="42709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Přímá spojnice 85">
              <a:extLst>
                <a:ext uri="{FF2B5EF4-FFF2-40B4-BE49-F238E27FC236}">
                  <a16:creationId xmlns:a16="http://schemas.microsoft.com/office/drawing/2014/main" id="{014C8CD7-FCB2-7DA6-0CF9-2E2C8E5FD9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8615" y="654337"/>
              <a:ext cx="1056793" cy="19039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Přímá spojnice 86">
              <a:extLst>
                <a:ext uri="{FF2B5EF4-FFF2-40B4-BE49-F238E27FC236}">
                  <a16:creationId xmlns:a16="http://schemas.microsoft.com/office/drawing/2014/main" id="{98A303E9-BE3A-D88A-B033-7C0E8AF840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1393" y="3893918"/>
              <a:ext cx="1230439" cy="68944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5E745BB3-88EA-FFF2-0294-B4E2F67A55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3132" y="324770"/>
            <a:ext cx="818856" cy="55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277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E2988C-26BD-6E9E-4FC5-2190BA99D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kupina 51">
            <a:extLst>
              <a:ext uri="{FF2B5EF4-FFF2-40B4-BE49-F238E27FC236}">
                <a16:creationId xmlns:a16="http://schemas.microsoft.com/office/drawing/2014/main" id="{E4CA8A71-B5B8-B1D9-A99E-C817B9160D68}"/>
              </a:ext>
            </a:extLst>
          </p:cNvPr>
          <p:cNvGrpSpPr/>
          <p:nvPr/>
        </p:nvGrpSpPr>
        <p:grpSpPr>
          <a:xfrm>
            <a:off x="4370" y="1576235"/>
            <a:ext cx="1259884" cy="1131811"/>
            <a:chOff x="10220" y="88402"/>
            <a:chExt cx="1135076" cy="1019690"/>
          </a:xfrm>
        </p:grpSpPr>
        <p:sp>
          <p:nvSpPr>
            <p:cNvPr id="53" name="Šestiúhelník 12">
              <a:extLst>
                <a:ext uri="{FF2B5EF4-FFF2-40B4-BE49-F238E27FC236}">
                  <a16:creationId xmlns:a16="http://schemas.microsoft.com/office/drawing/2014/main" id="{CF1DBA51-DCCA-916C-F60A-D4D6D45D4678}"/>
                </a:ext>
              </a:extLst>
            </p:cNvPr>
            <p:cNvSpPr/>
            <p:nvPr/>
          </p:nvSpPr>
          <p:spPr>
            <a:xfrm rot="10800000">
              <a:off x="10220" y="8840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Šestiúhelník 13">
              <a:extLst>
                <a:ext uri="{FF2B5EF4-FFF2-40B4-BE49-F238E27FC236}">
                  <a16:creationId xmlns:a16="http://schemas.microsoft.com/office/drawing/2014/main" id="{3F9EACE8-A283-D5BE-954A-6A20F1FA9059}"/>
                </a:ext>
              </a:extLst>
            </p:cNvPr>
            <p:cNvSpPr/>
            <p:nvPr/>
          </p:nvSpPr>
          <p:spPr>
            <a:xfrm rot="10800000">
              <a:off x="217823" y="8889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6" name="Obrázek 55">
            <a:extLst>
              <a:ext uri="{FF2B5EF4-FFF2-40B4-BE49-F238E27FC236}">
                <a16:creationId xmlns:a16="http://schemas.microsoft.com/office/drawing/2014/main" id="{DFDBAE18-0AFF-F4E0-AD1E-5FECC29E0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1" y="2185955"/>
            <a:ext cx="516873" cy="368979"/>
          </a:xfrm>
          <a:prstGeom prst="rect">
            <a:avLst/>
          </a:prstGeom>
        </p:spPr>
      </p:pic>
      <p:sp>
        <p:nvSpPr>
          <p:cNvPr id="57" name="TextovéPole 56">
            <a:extLst>
              <a:ext uri="{FF2B5EF4-FFF2-40B4-BE49-F238E27FC236}">
                <a16:creationId xmlns:a16="http://schemas.microsoft.com/office/drawing/2014/main" id="{6ED9784B-7584-193E-813C-27C79AEC6EA9}"/>
              </a:ext>
            </a:extLst>
          </p:cNvPr>
          <p:cNvSpPr txBox="1"/>
          <p:nvPr/>
        </p:nvSpPr>
        <p:spPr>
          <a:xfrm>
            <a:off x="-9255" y="1628817"/>
            <a:ext cx="106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CRM</a:t>
            </a:r>
          </a:p>
        </p:txBody>
      </p: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9B4EFA1A-B2D1-25F8-489C-2D55C68615BF}"/>
              </a:ext>
            </a:extLst>
          </p:cNvPr>
          <p:cNvGrpSpPr/>
          <p:nvPr/>
        </p:nvGrpSpPr>
        <p:grpSpPr>
          <a:xfrm>
            <a:off x="4373" y="2860115"/>
            <a:ext cx="1258676" cy="1130727"/>
            <a:chOff x="-12561" y="2377527"/>
            <a:chExt cx="1141772" cy="1025706"/>
          </a:xfrm>
        </p:grpSpPr>
        <p:sp>
          <p:nvSpPr>
            <p:cNvPr id="21" name="Šestiúhelník 14">
              <a:extLst>
                <a:ext uri="{FF2B5EF4-FFF2-40B4-BE49-F238E27FC236}">
                  <a16:creationId xmlns:a16="http://schemas.microsoft.com/office/drawing/2014/main" id="{D450279C-AD1B-BFF9-DBBC-34BDC5A38567}"/>
                </a:ext>
              </a:extLst>
            </p:cNvPr>
            <p:cNvSpPr/>
            <p:nvPr/>
          </p:nvSpPr>
          <p:spPr>
            <a:xfrm rot="10800000">
              <a:off x="-12561" y="2377527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Šestiúhelník 15">
              <a:extLst>
                <a:ext uri="{FF2B5EF4-FFF2-40B4-BE49-F238E27FC236}">
                  <a16:creationId xmlns:a16="http://schemas.microsoft.com/office/drawing/2014/main" id="{84FC19C7-E7C8-3C76-7168-CFF2558F58B8}"/>
                </a:ext>
              </a:extLst>
            </p:cNvPr>
            <p:cNvSpPr/>
            <p:nvPr/>
          </p:nvSpPr>
          <p:spPr>
            <a:xfrm rot="10800000">
              <a:off x="196266" y="2378020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3" name="Obrázek 22">
            <a:extLst>
              <a:ext uri="{FF2B5EF4-FFF2-40B4-BE49-F238E27FC236}">
                <a16:creationId xmlns:a16="http://schemas.microsoft.com/office/drawing/2014/main" id="{1D866A49-3E90-9EF0-1724-3B725D13D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7" y="3467766"/>
            <a:ext cx="376200" cy="381705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FABCE973-6A23-2B8B-778C-C8D1D665A43D}"/>
              </a:ext>
            </a:extLst>
          </p:cNvPr>
          <p:cNvSpPr txBox="1"/>
          <p:nvPr/>
        </p:nvSpPr>
        <p:spPr>
          <a:xfrm>
            <a:off x="211632" y="2901769"/>
            <a:ext cx="60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</a:t>
            </a:r>
          </a:p>
        </p:txBody>
      </p: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3C4E72A9-B2BB-DB05-4F6F-A07A49262AFA}"/>
              </a:ext>
            </a:extLst>
          </p:cNvPr>
          <p:cNvGrpSpPr/>
          <p:nvPr/>
        </p:nvGrpSpPr>
        <p:grpSpPr>
          <a:xfrm>
            <a:off x="3917" y="283019"/>
            <a:ext cx="1259283" cy="1131269"/>
            <a:chOff x="-8354" y="1222500"/>
            <a:chExt cx="1153652" cy="1036377"/>
          </a:xfrm>
        </p:grpSpPr>
        <p:sp>
          <p:nvSpPr>
            <p:cNvPr id="26" name="Šestiúhelník 6">
              <a:extLst>
                <a:ext uri="{FF2B5EF4-FFF2-40B4-BE49-F238E27FC236}">
                  <a16:creationId xmlns:a16="http://schemas.microsoft.com/office/drawing/2014/main" id="{7C76098F-6FF6-E443-7599-4483169E9090}"/>
                </a:ext>
              </a:extLst>
            </p:cNvPr>
            <p:cNvSpPr/>
            <p:nvPr/>
          </p:nvSpPr>
          <p:spPr>
            <a:xfrm>
              <a:off x="202646" y="1222997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Šestiúhelník 7">
              <a:extLst>
                <a:ext uri="{FF2B5EF4-FFF2-40B4-BE49-F238E27FC236}">
                  <a16:creationId xmlns:a16="http://schemas.microsoft.com/office/drawing/2014/main" id="{2B653589-A61E-2F5C-1999-1019B40FC76D}"/>
                </a:ext>
              </a:extLst>
            </p:cNvPr>
            <p:cNvSpPr/>
            <p:nvPr/>
          </p:nvSpPr>
          <p:spPr>
            <a:xfrm>
              <a:off x="-8354" y="1222500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8" name="Obrázek 27">
            <a:extLst>
              <a:ext uri="{FF2B5EF4-FFF2-40B4-BE49-F238E27FC236}">
                <a16:creationId xmlns:a16="http://schemas.microsoft.com/office/drawing/2014/main" id="{AC527696-096B-D68B-AF91-87F2BEA93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64" y="759892"/>
            <a:ext cx="540456" cy="535325"/>
          </a:xfrm>
          <a:prstGeom prst="rect">
            <a:avLst/>
          </a:prstGeom>
        </p:spPr>
      </p:pic>
      <p:sp>
        <p:nvSpPr>
          <p:cNvPr id="29" name="TextovéPole 28">
            <a:extLst>
              <a:ext uri="{FF2B5EF4-FFF2-40B4-BE49-F238E27FC236}">
                <a16:creationId xmlns:a16="http://schemas.microsoft.com/office/drawing/2014/main" id="{89E76EF8-C0DF-75F8-193D-F1EBE5C02169}"/>
              </a:ext>
            </a:extLst>
          </p:cNvPr>
          <p:cNvSpPr txBox="1"/>
          <p:nvPr/>
        </p:nvSpPr>
        <p:spPr>
          <a:xfrm>
            <a:off x="122063" y="324770"/>
            <a:ext cx="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ERP</a:t>
            </a:r>
          </a:p>
        </p:txBody>
      </p:sp>
      <p:grpSp>
        <p:nvGrpSpPr>
          <p:cNvPr id="48" name="Skupina 47">
            <a:extLst>
              <a:ext uri="{FF2B5EF4-FFF2-40B4-BE49-F238E27FC236}">
                <a16:creationId xmlns:a16="http://schemas.microsoft.com/office/drawing/2014/main" id="{1787F49E-E7EB-95BA-1938-94E11A323984}"/>
              </a:ext>
            </a:extLst>
          </p:cNvPr>
          <p:cNvGrpSpPr/>
          <p:nvPr/>
        </p:nvGrpSpPr>
        <p:grpSpPr>
          <a:xfrm>
            <a:off x="-368" y="4144815"/>
            <a:ext cx="1258941" cy="1130183"/>
            <a:chOff x="10899" y="3521344"/>
            <a:chExt cx="1140534" cy="1023885"/>
          </a:xfrm>
          <a:solidFill>
            <a:srgbClr val="00A3FF"/>
          </a:solidFill>
        </p:grpSpPr>
        <p:sp>
          <p:nvSpPr>
            <p:cNvPr id="31" name="Šestiúhelník 8">
              <a:extLst>
                <a:ext uri="{FF2B5EF4-FFF2-40B4-BE49-F238E27FC236}">
                  <a16:creationId xmlns:a16="http://schemas.microsoft.com/office/drawing/2014/main" id="{902F2E29-8B5B-D73E-AD65-023CC01E8D26}"/>
                </a:ext>
              </a:extLst>
            </p:cNvPr>
            <p:cNvSpPr/>
            <p:nvPr/>
          </p:nvSpPr>
          <p:spPr>
            <a:xfrm>
              <a:off x="219696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Šestiúhelník 9">
              <a:extLst>
                <a:ext uri="{FF2B5EF4-FFF2-40B4-BE49-F238E27FC236}">
                  <a16:creationId xmlns:a16="http://schemas.microsoft.com/office/drawing/2014/main" id="{80D56E05-9D27-6F02-81D8-1200155530B0}"/>
                </a:ext>
              </a:extLst>
            </p:cNvPr>
            <p:cNvSpPr/>
            <p:nvPr/>
          </p:nvSpPr>
          <p:spPr>
            <a:xfrm>
              <a:off x="10899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2013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2013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201345"/>
                  </a:moveTo>
                  <a:cubicBezTo>
                    <a:pt x="1719" y="800897"/>
                    <a:pt x="860" y="400448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20774"/>
                    <a:pt x="1719" y="1661060"/>
                    <a:pt x="2579" y="12013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3" name="Obrázek 32">
            <a:extLst>
              <a:ext uri="{FF2B5EF4-FFF2-40B4-BE49-F238E27FC236}">
                <a16:creationId xmlns:a16="http://schemas.microsoft.com/office/drawing/2014/main" id="{B747D6E9-D9B0-2737-2A18-C48CC2DE0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12" y="4720347"/>
            <a:ext cx="463109" cy="419844"/>
          </a:xfrm>
          <a:prstGeom prst="rect">
            <a:avLst/>
          </a:prstGeom>
        </p:spPr>
      </p:pic>
      <p:sp>
        <p:nvSpPr>
          <p:cNvPr id="34" name="TextovéPole 33">
            <a:extLst>
              <a:ext uri="{FF2B5EF4-FFF2-40B4-BE49-F238E27FC236}">
                <a16:creationId xmlns:a16="http://schemas.microsoft.com/office/drawing/2014/main" id="{A155F41D-343E-1189-E7EA-B0BF21050F0F}"/>
              </a:ext>
            </a:extLst>
          </p:cNvPr>
          <p:cNvSpPr txBox="1"/>
          <p:nvPr/>
        </p:nvSpPr>
        <p:spPr>
          <a:xfrm>
            <a:off x="14164" y="4207585"/>
            <a:ext cx="101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DMS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1658EB0B-ED5B-0F13-EDDB-8BD1E1833DC6}"/>
              </a:ext>
            </a:extLst>
          </p:cNvPr>
          <p:cNvGrpSpPr/>
          <p:nvPr/>
        </p:nvGrpSpPr>
        <p:grpSpPr>
          <a:xfrm rot="16200000">
            <a:off x="68753" y="5361970"/>
            <a:ext cx="1145431" cy="1283671"/>
            <a:chOff x="1989513" y="284410"/>
            <a:chExt cx="2581047" cy="2892549"/>
          </a:xfrm>
          <a:solidFill>
            <a:srgbClr val="F47823"/>
          </a:solidFill>
        </p:grpSpPr>
        <p:sp>
          <p:nvSpPr>
            <p:cNvPr id="16" name="Šestiúhelník 10">
              <a:extLst>
                <a:ext uri="{FF2B5EF4-FFF2-40B4-BE49-F238E27FC236}">
                  <a16:creationId xmlns:a16="http://schemas.microsoft.com/office/drawing/2014/main" id="{AFEED1FE-4391-3D9C-FD0B-6D8654865C9F}"/>
                </a:ext>
              </a:extLst>
            </p:cNvPr>
            <p:cNvSpPr/>
            <p:nvPr/>
          </p:nvSpPr>
          <p:spPr>
            <a:xfrm rot="5400000">
              <a:off x="2106192" y="712591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3029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3029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302945"/>
                  </a:moveTo>
                  <a:cubicBezTo>
                    <a:pt x="1719" y="868630"/>
                    <a:pt x="860" y="434315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54641"/>
                    <a:pt x="1719" y="1728793"/>
                    <a:pt x="2579" y="13029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Šestiúhelník 11">
              <a:extLst>
                <a:ext uri="{FF2B5EF4-FFF2-40B4-BE49-F238E27FC236}">
                  <a16:creationId xmlns:a16="http://schemas.microsoft.com/office/drawing/2014/main" id="{AA153210-82F5-18E3-D17B-330B9845C092}"/>
                </a:ext>
              </a:extLst>
            </p:cNvPr>
            <p:cNvSpPr/>
            <p:nvPr/>
          </p:nvSpPr>
          <p:spPr>
            <a:xfrm rot="5400000">
              <a:off x="2100574" y="173349"/>
              <a:ext cx="235836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80 w 2348247"/>
                <a:gd name="connsiteY0" fmla="*/ 11886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80 w 2348247"/>
                <a:gd name="connsiteY6" fmla="*/ 1188645 h 2580489"/>
                <a:gd name="connsiteX0" fmla="*/ 0 w 2358367"/>
                <a:gd name="connsiteY0" fmla="*/ 1277545 h 2580489"/>
                <a:gd name="connsiteX1" fmla="*/ 10120 w 2358367"/>
                <a:gd name="connsiteY1" fmla="*/ 0 h 2580489"/>
                <a:gd name="connsiteX2" fmla="*/ 1713244 w 2358367"/>
                <a:gd name="connsiteY2" fmla="*/ 0 h 2580489"/>
                <a:gd name="connsiteX3" fmla="*/ 2358367 w 2358367"/>
                <a:gd name="connsiteY3" fmla="*/ 1290245 h 2580489"/>
                <a:gd name="connsiteX4" fmla="*/ 1713244 w 2358367"/>
                <a:gd name="connsiteY4" fmla="*/ 2580489 h 2580489"/>
                <a:gd name="connsiteX5" fmla="*/ 10120 w 2358367"/>
                <a:gd name="connsiteY5" fmla="*/ 2580489 h 2580489"/>
                <a:gd name="connsiteX6" fmla="*/ 0 w 2358367"/>
                <a:gd name="connsiteY6" fmla="*/ 12775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367" h="2580489">
                  <a:moveTo>
                    <a:pt x="0" y="1277545"/>
                  </a:moveTo>
                  <a:cubicBezTo>
                    <a:pt x="3373" y="851697"/>
                    <a:pt x="6747" y="425848"/>
                    <a:pt x="10120" y="0"/>
                  </a:cubicBezTo>
                  <a:lnTo>
                    <a:pt x="1713244" y="0"/>
                  </a:lnTo>
                  <a:lnTo>
                    <a:pt x="2358367" y="1290245"/>
                  </a:lnTo>
                  <a:lnTo>
                    <a:pt x="1713244" y="2580489"/>
                  </a:lnTo>
                  <a:lnTo>
                    <a:pt x="10120" y="2580489"/>
                  </a:lnTo>
                  <a:cubicBezTo>
                    <a:pt x="6747" y="2146174"/>
                    <a:pt x="3373" y="1711860"/>
                    <a:pt x="0" y="12775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0F705D6A-6750-BF80-07F9-47ABC2D2CB3C}"/>
              </a:ext>
            </a:extLst>
          </p:cNvPr>
          <p:cNvSpPr txBox="1"/>
          <p:nvPr/>
        </p:nvSpPr>
        <p:spPr>
          <a:xfrm>
            <a:off x="-223327" y="5471494"/>
            <a:ext cx="151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</a:t>
            </a:r>
          </a:p>
        </p:txBody>
      </p:sp>
      <p:pic>
        <p:nvPicPr>
          <p:cNvPr id="58" name="Grafický objekt 57">
            <a:extLst>
              <a:ext uri="{FF2B5EF4-FFF2-40B4-BE49-F238E27FC236}">
                <a16:creationId xmlns:a16="http://schemas.microsoft.com/office/drawing/2014/main" id="{A044BFC8-DD38-7303-5F59-E196AE4065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0902" y="298633"/>
            <a:ext cx="4913185" cy="785836"/>
          </a:xfrm>
          <a:prstGeom prst="rect">
            <a:avLst/>
          </a:prstGeom>
        </p:spPr>
      </p:pic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43EB5FE5-1011-1D2C-C16A-66695579FA86}"/>
              </a:ext>
            </a:extLst>
          </p:cNvPr>
          <p:cNvSpPr txBox="1">
            <a:spLocks/>
          </p:cNvSpPr>
          <p:nvPr/>
        </p:nvSpPr>
        <p:spPr>
          <a:xfrm>
            <a:off x="1820764" y="2650298"/>
            <a:ext cx="5918677" cy="2074414"/>
          </a:xfrm>
          <a:prstGeom prst="rect">
            <a:avLst/>
          </a:prstGeom>
        </p:spPr>
        <p:txBody>
          <a:bodyPr vert="horz" wrap="square" lIns="195072" tIns="121920" rIns="195072" bIns="121920" rtlCol="0" anchor="b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2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Part 3 –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Challenges we faced during project cycle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507B85A5-CF77-A26D-6989-B088E763BB17}"/>
              </a:ext>
            </a:extLst>
          </p:cNvPr>
          <p:cNvCxnSpPr>
            <a:cxnSpLocks/>
          </p:cNvCxnSpPr>
          <p:nvPr/>
        </p:nvCxnSpPr>
        <p:spPr>
          <a:xfrm flipV="1">
            <a:off x="1897550" y="4724712"/>
            <a:ext cx="6043153" cy="191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Obrázek 6" descr="Obsah obrázku text, mapa, dort&#10;&#10;Popis byl vytvořen automaticky">
            <a:extLst>
              <a:ext uri="{FF2B5EF4-FFF2-40B4-BE49-F238E27FC236}">
                <a16:creationId xmlns:a16="http://schemas.microsoft.com/office/drawing/2014/main" id="{B94A60CD-6CE7-5C47-9692-11055FC031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1873" y="1671628"/>
            <a:ext cx="3255547" cy="2037397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DEF29A48-8648-5B0E-9ADD-C61058D8C0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1607" y="4164598"/>
            <a:ext cx="1714375" cy="2391711"/>
          </a:xfrm>
          <a:prstGeom prst="rect">
            <a:avLst/>
          </a:prstGeom>
        </p:spPr>
      </p:pic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9D18D063-E817-A89B-DE72-5AA642F0E7D2}"/>
              </a:ext>
            </a:extLst>
          </p:cNvPr>
          <p:cNvSpPr txBox="1">
            <a:spLocks/>
          </p:cNvSpPr>
          <p:nvPr/>
        </p:nvSpPr>
        <p:spPr>
          <a:xfrm>
            <a:off x="1834104" y="4931953"/>
            <a:ext cx="4277801" cy="1227067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Christiaan Versfeld &amp; Tiffany Elias</a:t>
            </a:r>
          </a:p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Software Developers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1A7187CA-FBB0-F9FA-F029-61D3C2E1BA4A}"/>
              </a:ext>
            </a:extLst>
          </p:cNvPr>
          <p:cNvSpPr txBox="1">
            <a:spLocks/>
          </p:cNvSpPr>
          <p:nvPr/>
        </p:nvSpPr>
        <p:spPr>
          <a:xfrm>
            <a:off x="5804453" y="4931953"/>
            <a:ext cx="2221065" cy="578620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1243625">
              <a:buNone/>
              <a:defRPr/>
            </a:pP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0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202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cs-CZ" sz="24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61ADA04E-D0CC-B325-757B-F528688BBE8F}"/>
              </a:ext>
            </a:extLst>
          </p:cNvPr>
          <p:cNvCxnSpPr>
            <a:cxnSpLocks/>
          </p:cNvCxnSpPr>
          <p:nvPr/>
        </p:nvCxnSpPr>
        <p:spPr>
          <a:xfrm>
            <a:off x="8783542" y="3937484"/>
            <a:ext cx="274054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1285F93E-D700-F5CD-03F0-81E89E1192D1}"/>
              </a:ext>
            </a:extLst>
          </p:cNvPr>
          <p:cNvGrpSpPr/>
          <p:nvPr/>
        </p:nvGrpSpPr>
        <p:grpSpPr>
          <a:xfrm>
            <a:off x="317517" y="6059067"/>
            <a:ext cx="395435" cy="357267"/>
            <a:chOff x="2046612" y="173408"/>
            <a:chExt cx="5189633" cy="4688703"/>
          </a:xfrm>
        </p:grpSpPr>
        <p:sp>
          <p:nvSpPr>
            <p:cNvPr id="37" name="Oval 837">
              <a:extLst>
                <a:ext uri="{FF2B5EF4-FFF2-40B4-BE49-F238E27FC236}">
                  <a16:creationId xmlns:a16="http://schemas.microsoft.com/office/drawing/2014/main" id="{25A4DA67-5930-891A-134E-968229C9CAB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50284" y="1279717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34</a:t>
              </a:r>
            </a:p>
          </p:txBody>
        </p:sp>
        <p:sp>
          <p:nvSpPr>
            <p:cNvPr id="38" name="Oval 840">
              <a:extLst>
                <a:ext uri="{FF2B5EF4-FFF2-40B4-BE49-F238E27FC236}">
                  <a16:creationId xmlns:a16="http://schemas.microsoft.com/office/drawing/2014/main" id="{696AE8CA-A014-CB71-8314-09DF13CA3B0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96463" y="173408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37</a:t>
              </a:r>
            </a:p>
          </p:txBody>
        </p:sp>
        <p:sp>
          <p:nvSpPr>
            <p:cNvPr id="39" name="Oval 948">
              <a:extLst>
                <a:ext uri="{FF2B5EF4-FFF2-40B4-BE49-F238E27FC236}">
                  <a16:creationId xmlns:a16="http://schemas.microsoft.com/office/drawing/2014/main" id="{4ACF2942-17E7-24AF-8563-D89E475605C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1852" y="1819836"/>
              <a:ext cx="1493528" cy="149352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0" name="Oval 960">
              <a:extLst>
                <a:ext uri="{FF2B5EF4-FFF2-40B4-BE49-F238E27FC236}">
                  <a16:creationId xmlns:a16="http://schemas.microsoft.com/office/drawing/2014/main" id="{34011D73-10A6-0416-6DBE-A7FDEF3546D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2446" y="3404973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1" name="Oval 961">
              <a:extLst>
                <a:ext uri="{FF2B5EF4-FFF2-40B4-BE49-F238E27FC236}">
                  <a16:creationId xmlns:a16="http://schemas.microsoft.com/office/drawing/2014/main" id="{9BE70A0B-F800-5491-F94E-E87E998F64F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52285" y="3602079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6" name="Oval 962">
              <a:extLst>
                <a:ext uri="{FF2B5EF4-FFF2-40B4-BE49-F238E27FC236}">
                  <a16:creationId xmlns:a16="http://schemas.microsoft.com/office/drawing/2014/main" id="{AEA7FDF9-9103-6FDD-CE45-5C2B895166D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78741" y="231043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51" name="Oval 963">
              <a:extLst>
                <a:ext uri="{FF2B5EF4-FFF2-40B4-BE49-F238E27FC236}">
                  <a16:creationId xmlns:a16="http://schemas.microsoft.com/office/drawing/2014/main" id="{09CDCB35-C975-663D-ADAF-FCFB8EED5F6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15635" y="3622248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0" name="Oval 964">
              <a:extLst>
                <a:ext uri="{FF2B5EF4-FFF2-40B4-BE49-F238E27FC236}">
                  <a16:creationId xmlns:a16="http://schemas.microsoft.com/office/drawing/2014/main" id="{915ED658-D9D3-52A3-594F-4DFCDE4C075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81211" y="4304607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1" name="Oval 965">
              <a:extLst>
                <a:ext uri="{FF2B5EF4-FFF2-40B4-BE49-F238E27FC236}">
                  <a16:creationId xmlns:a16="http://schemas.microsoft.com/office/drawing/2014/main" id="{3FFEA69C-5F9F-C222-89F2-11D1A5803A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6386" y="66988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2" name="Oval 967">
              <a:extLst>
                <a:ext uri="{FF2B5EF4-FFF2-40B4-BE49-F238E27FC236}">
                  <a16:creationId xmlns:a16="http://schemas.microsoft.com/office/drawing/2014/main" id="{748C8C1F-7788-0E88-EB25-D7E98ECD6A7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5481" y="242786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3" name="Oval 968">
              <a:extLst>
                <a:ext uri="{FF2B5EF4-FFF2-40B4-BE49-F238E27FC236}">
                  <a16:creationId xmlns:a16="http://schemas.microsoft.com/office/drawing/2014/main" id="{37E29737-3BE5-0278-9C77-95D59940320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46612" y="230406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4" name="Oval 970">
              <a:extLst>
                <a:ext uri="{FF2B5EF4-FFF2-40B4-BE49-F238E27FC236}">
                  <a16:creationId xmlns:a16="http://schemas.microsoft.com/office/drawing/2014/main" id="{F2E3F9FE-EA43-FE2F-BFEA-2CFA95E2432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5501" y="593485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8BF27B42-AFEF-0499-E6AE-2350F88662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253" y="654338"/>
              <a:ext cx="1391155" cy="21789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Přímá spojnice 65">
              <a:extLst>
                <a:ext uri="{FF2B5EF4-FFF2-40B4-BE49-F238E27FC236}">
                  <a16:creationId xmlns:a16="http://schemas.microsoft.com/office/drawing/2014/main" id="{025BFC65-C7DB-A710-48C2-B633ECEEF6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6" y="2558321"/>
              <a:ext cx="1428878" cy="48982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Přímá spojnice 66">
              <a:extLst>
                <a:ext uri="{FF2B5EF4-FFF2-40B4-BE49-F238E27FC236}">
                  <a16:creationId xmlns:a16="http://schemas.microsoft.com/office/drawing/2014/main" id="{EF4727CF-7D2E-05B6-E947-55F8B35382B3}"/>
                </a:ext>
              </a:extLst>
            </p:cNvPr>
            <p:cNvCxnSpPr>
              <a:cxnSpLocks/>
            </p:cNvCxnSpPr>
            <p:nvPr/>
          </p:nvCxnSpPr>
          <p:spPr>
            <a:xfrm>
              <a:off x="5194253" y="872236"/>
              <a:ext cx="334362" cy="16860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Přímá spojnice 67">
              <a:extLst>
                <a:ext uri="{FF2B5EF4-FFF2-40B4-BE49-F238E27FC236}">
                  <a16:creationId xmlns:a16="http://schemas.microsoft.com/office/drawing/2014/main" id="{BA337A24-E9C7-2A76-35CA-27FCAED6BF92}"/>
                </a:ext>
              </a:extLst>
            </p:cNvPr>
            <p:cNvCxnSpPr>
              <a:cxnSpLocks/>
            </p:cNvCxnSpPr>
            <p:nvPr/>
          </p:nvCxnSpPr>
          <p:spPr>
            <a:xfrm>
              <a:off x="5528616" y="2558321"/>
              <a:ext cx="131347" cy="202503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Přímá spojnice 68">
              <a:extLst>
                <a:ext uri="{FF2B5EF4-FFF2-40B4-BE49-F238E27FC236}">
                  <a16:creationId xmlns:a16="http://schemas.microsoft.com/office/drawing/2014/main" id="{A277A7AD-8D3D-06B1-1F7B-6D0B937CA3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9963" y="3880831"/>
              <a:ext cx="971075" cy="70252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Přímá spojnice 69">
              <a:extLst>
                <a:ext uri="{FF2B5EF4-FFF2-40B4-BE49-F238E27FC236}">
                  <a16:creationId xmlns:a16="http://schemas.microsoft.com/office/drawing/2014/main" id="{47AD0927-AAF5-DED5-1EBA-4DF6AE2990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136" y="2558321"/>
              <a:ext cx="1118480" cy="1335597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>
              <a:extLst>
                <a:ext uri="{FF2B5EF4-FFF2-40B4-BE49-F238E27FC236}">
                  <a16:creationId xmlns:a16="http://schemas.microsoft.com/office/drawing/2014/main" id="{5ABB2594-D3DC-0104-F9D0-454881D9BA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4387" y="2556312"/>
              <a:ext cx="2334230" cy="13376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Přímá spojnice 71">
              <a:extLst>
                <a:ext uri="{FF2B5EF4-FFF2-40B4-BE49-F238E27FC236}">
                  <a16:creationId xmlns:a16="http://schemas.microsoft.com/office/drawing/2014/main" id="{F4DEE629-679E-C49E-7E31-CB6805C9AD57}"/>
                </a:ext>
              </a:extLst>
            </p:cNvPr>
            <p:cNvCxnSpPr>
              <a:cxnSpLocks/>
            </p:cNvCxnSpPr>
            <p:nvPr/>
          </p:nvCxnSpPr>
          <p:spPr>
            <a:xfrm>
              <a:off x="3239230" y="1761087"/>
              <a:ext cx="2289387" cy="79723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Přímá spojnice 72">
              <a:extLst>
                <a:ext uri="{FF2B5EF4-FFF2-40B4-BE49-F238E27FC236}">
                  <a16:creationId xmlns:a16="http://schemas.microsoft.com/office/drawing/2014/main" id="{C5414810-FE26-4251-F05D-3A85731E77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0094" y="1761087"/>
              <a:ext cx="919135" cy="80550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nice 73">
              <a:extLst>
                <a:ext uri="{FF2B5EF4-FFF2-40B4-BE49-F238E27FC236}">
                  <a16:creationId xmlns:a16="http://schemas.microsoft.com/office/drawing/2014/main" id="{269187A3-D621-E003-1262-8B3C450357C6}"/>
                </a:ext>
              </a:extLst>
            </p:cNvPr>
            <p:cNvCxnSpPr>
              <a:cxnSpLocks/>
            </p:cNvCxnSpPr>
            <p:nvPr/>
          </p:nvCxnSpPr>
          <p:spPr>
            <a:xfrm>
              <a:off x="2368008" y="948632"/>
              <a:ext cx="853730" cy="80418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Přímá spojnice 74">
              <a:extLst>
                <a:ext uri="{FF2B5EF4-FFF2-40B4-BE49-F238E27FC236}">
                  <a16:creationId xmlns:a16="http://schemas.microsoft.com/office/drawing/2014/main" id="{A929633D-12BF-B993-A67C-8F45002C57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9229" y="494719"/>
              <a:ext cx="55004" cy="126636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Přímá spojnice 75">
              <a:extLst>
                <a:ext uri="{FF2B5EF4-FFF2-40B4-BE49-F238E27FC236}">
                  <a16:creationId xmlns:a16="http://schemas.microsoft.com/office/drawing/2014/main" id="{A42CE039-B367-44B5-E988-88D54431B7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881" y="948632"/>
              <a:ext cx="57128" cy="162827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Přímá spojnice 76">
              <a:extLst>
                <a:ext uri="{FF2B5EF4-FFF2-40B4-BE49-F238E27FC236}">
                  <a16:creationId xmlns:a16="http://schemas.microsoft.com/office/drawing/2014/main" id="{4597236F-E186-2F33-4267-BD68FBD698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5" y="2556312"/>
              <a:ext cx="1103539" cy="132451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Přímá spojnice 77">
              <a:extLst>
                <a:ext uri="{FF2B5EF4-FFF2-40B4-BE49-F238E27FC236}">
                  <a16:creationId xmlns:a16="http://schemas.microsoft.com/office/drawing/2014/main" id="{69211D5C-F148-2E46-CE4B-773A2554B95F}"/>
                </a:ext>
              </a:extLst>
            </p:cNvPr>
            <p:cNvCxnSpPr>
              <a:cxnSpLocks/>
            </p:cNvCxnSpPr>
            <p:nvPr/>
          </p:nvCxnSpPr>
          <p:spPr>
            <a:xfrm>
              <a:off x="6582292" y="641250"/>
              <a:ext cx="375202" cy="192534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Přímá spojnice 78">
              <a:extLst>
                <a:ext uri="{FF2B5EF4-FFF2-40B4-BE49-F238E27FC236}">
                  <a16:creationId xmlns:a16="http://schemas.microsoft.com/office/drawing/2014/main" id="{6B6CF756-08BB-3BEB-EF2C-E86D133B69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2154" y="2576905"/>
              <a:ext cx="334362" cy="130392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Přímá spojnice 79">
              <a:extLst>
                <a:ext uri="{FF2B5EF4-FFF2-40B4-BE49-F238E27FC236}">
                  <a16:creationId xmlns:a16="http://schemas.microsoft.com/office/drawing/2014/main" id="{C7B859CD-AE71-50E8-5B92-40CE88B2A3D9}"/>
                </a:ext>
              </a:extLst>
            </p:cNvPr>
            <p:cNvCxnSpPr>
              <a:cxnSpLocks/>
            </p:cNvCxnSpPr>
            <p:nvPr/>
          </p:nvCxnSpPr>
          <p:spPr>
            <a:xfrm>
              <a:off x="3303446" y="521538"/>
              <a:ext cx="1890807" cy="33750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Přímá spojnice 80">
              <a:extLst>
                <a:ext uri="{FF2B5EF4-FFF2-40B4-BE49-F238E27FC236}">
                  <a16:creationId xmlns:a16="http://schemas.microsoft.com/office/drawing/2014/main" id="{397DD92D-2487-AB3D-4A73-C0ECE0CD3B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670" y="859039"/>
              <a:ext cx="1954855" cy="88391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Přímá spojnice 81">
              <a:extLst>
                <a:ext uri="{FF2B5EF4-FFF2-40B4-BE49-F238E27FC236}">
                  <a16:creationId xmlns:a16="http://schemas.microsoft.com/office/drawing/2014/main" id="{BC055524-7788-AB76-F4F3-C0E51D0386A3}"/>
                </a:ext>
              </a:extLst>
            </p:cNvPr>
            <p:cNvCxnSpPr>
              <a:cxnSpLocks/>
            </p:cNvCxnSpPr>
            <p:nvPr/>
          </p:nvCxnSpPr>
          <p:spPr>
            <a:xfrm>
              <a:off x="2302603" y="2576905"/>
              <a:ext cx="891784" cy="131701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Přímá spojnice 82">
              <a:extLst>
                <a:ext uri="{FF2B5EF4-FFF2-40B4-BE49-F238E27FC236}">
                  <a16:creationId xmlns:a16="http://schemas.microsoft.com/office/drawing/2014/main" id="{5D0632EC-8FF3-B52E-7DED-2E791FACC8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2503" y="1752812"/>
              <a:ext cx="39235" cy="21411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Přímá spojnice 83">
              <a:extLst>
                <a:ext uri="{FF2B5EF4-FFF2-40B4-BE49-F238E27FC236}">
                  <a16:creationId xmlns:a16="http://schemas.microsoft.com/office/drawing/2014/main" id="{0FB065DE-7ABB-4145-5AAE-01E4B3BE49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387" y="3880831"/>
              <a:ext cx="1244498" cy="2016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Přímá spojnice 84">
              <a:extLst>
                <a:ext uri="{FF2B5EF4-FFF2-40B4-BE49-F238E27FC236}">
                  <a16:creationId xmlns:a16="http://schemas.microsoft.com/office/drawing/2014/main" id="{3E6F9324-35F0-0E74-15C4-26567D7050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3540" y="521538"/>
              <a:ext cx="920693" cy="42709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Přímá spojnice 85">
              <a:extLst>
                <a:ext uri="{FF2B5EF4-FFF2-40B4-BE49-F238E27FC236}">
                  <a16:creationId xmlns:a16="http://schemas.microsoft.com/office/drawing/2014/main" id="{C8E352D1-0995-DE74-8A36-06878F94FB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8615" y="654337"/>
              <a:ext cx="1056793" cy="19039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Přímá spojnice 86">
              <a:extLst>
                <a:ext uri="{FF2B5EF4-FFF2-40B4-BE49-F238E27FC236}">
                  <a16:creationId xmlns:a16="http://schemas.microsoft.com/office/drawing/2014/main" id="{DD44FEF7-27E4-19D1-950B-E1FFBCDDD5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1393" y="3893918"/>
              <a:ext cx="1230439" cy="68944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A1CAA213-2F3B-0C27-C0DD-680861278A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3132" y="324770"/>
            <a:ext cx="818856" cy="55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050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C37C6F-CD70-F736-A71B-E54EF2C68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kupina 51">
            <a:extLst>
              <a:ext uri="{FF2B5EF4-FFF2-40B4-BE49-F238E27FC236}">
                <a16:creationId xmlns:a16="http://schemas.microsoft.com/office/drawing/2014/main" id="{EA965EF1-2C77-4B60-D913-B7D7846CF341}"/>
              </a:ext>
            </a:extLst>
          </p:cNvPr>
          <p:cNvGrpSpPr/>
          <p:nvPr/>
        </p:nvGrpSpPr>
        <p:grpSpPr>
          <a:xfrm>
            <a:off x="4370" y="1576235"/>
            <a:ext cx="1259884" cy="1131811"/>
            <a:chOff x="10220" y="88402"/>
            <a:chExt cx="1135076" cy="1019690"/>
          </a:xfrm>
        </p:grpSpPr>
        <p:sp>
          <p:nvSpPr>
            <p:cNvPr id="53" name="Šestiúhelník 12">
              <a:extLst>
                <a:ext uri="{FF2B5EF4-FFF2-40B4-BE49-F238E27FC236}">
                  <a16:creationId xmlns:a16="http://schemas.microsoft.com/office/drawing/2014/main" id="{10097BEC-61CC-351D-8583-0D9388504542}"/>
                </a:ext>
              </a:extLst>
            </p:cNvPr>
            <p:cNvSpPr/>
            <p:nvPr/>
          </p:nvSpPr>
          <p:spPr>
            <a:xfrm rot="10800000">
              <a:off x="10220" y="8840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Šestiúhelník 13">
              <a:extLst>
                <a:ext uri="{FF2B5EF4-FFF2-40B4-BE49-F238E27FC236}">
                  <a16:creationId xmlns:a16="http://schemas.microsoft.com/office/drawing/2014/main" id="{A2F33CFC-4282-C5F2-7261-A1CE9F0645CE}"/>
                </a:ext>
              </a:extLst>
            </p:cNvPr>
            <p:cNvSpPr/>
            <p:nvPr/>
          </p:nvSpPr>
          <p:spPr>
            <a:xfrm rot="10800000">
              <a:off x="217823" y="8889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6" name="Obrázek 55">
            <a:extLst>
              <a:ext uri="{FF2B5EF4-FFF2-40B4-BE49-F238E27FC236}">
                <a16:creationId xmlns:a16="http://schemas.microsoft.com/office/drawing/2014/main" id="{39D6607E-E30E-7F29-E548-F1B17F3DE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1" y="2185955"/>
            <a:ext cx="516873" cy="368979"/>
          </a:xfrm>
          <a:prstGeom prst="rect">
            <a:avLst/>
          </a:prstGeom>
        </p:spPr>
      </p:pic>
      <p:sp>
        <p:nvSpPr>
          <p:cNvPr id="57" name="TextovéPole 56">
            <a:extLst>
              <a:ext uri="{FF2B5EF4-FFF2-40B4-BE49-F238E27FC236}">
                <a16:creationId xmlns:a16="http://schemas.microsoft.com/office/drawing/2014/main" id="{0047033F-F3A9-0844-9279-192B04F01770}"/>
              </a:ext>
            </a:extLst>
          </p:cNvPr>
          <p:cNvSpPr txBox="1"/>
          <p:nvPr/>
        </p:nvSpPr>
        <p:spPr>
          <a:xfrm>
            <a:off x="-9255" y="1628817"/>
            <a:ext cx="106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CRM</a:t>
            </a:r>
          </a:p>
        </p:txBody>
      </p: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1E506C32-5AE1-0C1E-E71D-261E1C15A9A1}"/>
              </a:ext>
            </a:extLst>
          </p:cNvPr>
          <p:cNvGrpSpPr/>
          <p:nvPr/>
        </p:nvGrpSpPr>
        <p:grpSpPr>
          <a:xfrm>
            <a:off x="4373" y="2860115"/>
            <a:ext cx="1258676" cy="1130727"/>
            <a:chOff x="-12561" y="2377527"/>
            <a:chExt cx="1141772" cy="1025706"/>
          </a:xfrm>
        </p:grpSpPr>
        <p:sp>
          <p:nvSpPr>
            <p:cNvPr id="21" name="Šestiúhelník 14">
              <a:extLst>
                <a:ext uri="{FF2B5EF4-FFF2-40B4-BE49-F238E27FC236}">
                  <a16:creationId xmlns:a16="http://schemas.microsoft.com/office/drawing/2014/main" id="{F16C6AE1-B0CB-F140-E709-AFBF17472D81}"/>
                </a:ext>
              </a:extLst>
            </p:cNvPr>
            <p:cNvSpPr/>
            <p:nvPr/>
          </p:nvSpPr>
          <p:spPr>
            <a:xfrm rot="10800000">
              <a:off x="-12561" y="2377527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Šestiúhelník 15">
              <a:extLst>
                <a:ext uri="{FF2B5EF4-FFF2-40B4-BE49-F238E27FC236}">
                  <a16:creationId xmlns:a16="http://schemas.microsoft.com/office/drawing/2014/main" id="{F2A679B9-0819-6BE7-91CB-809B0328E5BF}"/>
                </a:ext>
              </a:extLst>
            </p:cNvPr>
            <p:cNvSpPr/>
            <p:nvPr/>
          </p:nvSpPr>
          <p:spPr>
            <a:xfrm rot="10800000">
              <a:off x="196266" y="2378020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3" name="Obrázek 22">
            <a:extLst>
              <a:ext uri="{FF2B5EF4-FFF2-40B4-BE49-F238E27FC236}">
                <a16:creationId xmlns:a16="http://schemas.microsoft.com/office/drawing/2014/main" id="{365F0141-BF0D-10E6-314B-F4CEFAAF4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7" y="3467766"/>
            <a:ext cx="376200" cy="381705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5A9B60F6-CAD9-D2A6-6FB3-8F05265EDC8B}"/>
              </a:ext>
            </a:extLst>
          </p:cNvPr>
          <p:cNvSpPr txBox="1"/>
          <p:nvPr/>
        </p:nvSpPr>
        <p:spPr>
          <a:xfrm>
            <a:off x="211632" y="2901769"/>
            <a:ext cx="60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</a:t>
            </a:r>
          </a:p>
        </p:txBody>
      </p: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6432713F-597B-84D2-DFC0-8F45A8A053A1}"/>
              </a:ext>
            </a:extLst>
          </p:cNvPr>
          <p:cNvGrpSpPr/>
          <p:nvPr/>
        </p:nvGrpSpPr>
        <p:grpSpPr>
          <a:xfrm>
            <a:off x="3917" y="283019"/>
            <a:ext cx="1259283" cy="1131269"/>
            <a:chOff x="-8354" y="1222500"/>
            <a:chExt cx="1153652" cy="1036377"/>
          </a:xfrm>
        </p:grpSpPr>
        <p:sp>
          <p:nvSpPr>
            <p:cNvPr id="26" name="Šestiúhelník 6">
              <a:extLst>
                <a:ext uri="{FF2B5EF4-FFF2-40B4-BE49-F238E27FC236}">
                  <a16:creationId xmlns:a16="http://schemas.microsoft.com/office/drawing/2014/main" id="{C66EB0E4-8D8B-CC6E-CE94-F3283D0C4CC6}"/>
                </a:ext>
              </a:extLst>
            </p:cNvPr>
            <p:cNvSpPr/>
            <p:nvPr/>
          </p:nvSpPr>
          <p:spPr>
            <a:xfrm>
              <a:off x="202646" y="1222997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Šestiúhelník 7">
              <a:extLst>
                <a:ext uri="{FF2B5EF4-FFF2-40B4-BE49-F238E27FC236}">
                  <a16:creationId xmlns:a16="http://schemas.microsoft.com/office/drawing/2014/main" id="{DA23F094-68BD-B1A0-C2C5-8BD5718BD677}"/>
                </a:ext>
              </a:extLst>
            </p:cNvPr>
            <p:cNvSpPr/>
            <p:nvPr/>
          </p:nvSpPr>
          <p:spPr>
            <a:xfrm>
              <a:off x="-8354" y="1222500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8" name="Obrázek 27">
            <a:extLst>
              <a:ext uri="{FF2B5EF4-FFF2-40B4-BE49-F238E27FC236}">
                <a16:creationId xmlns:a16="http://schemas.microsoft.com/office/drawing/2014/main" id="{A5344792-DBAA-E61E-FE6D-B543D1DA7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64" y="759892"/>
            <a:ext cx="540456" cy="535325"/>
          </a:xfrm>
          <a:prstGeom prst="rect">
            <a:avLst/>
          </a:prstGeom>
        </p:spPr>
      </p:pic>
      <p:sp>
        <p:nvSpPr>
          <p:cNvPr id="29" name="TextovéPole 28">
            <a:extLst>
              <a:ext uri="{FF2B5EF4-FFF2-40B4-BE49-F238E27FC236}">
                <a16:creationId xmlns:a16="http://schemas.microsoft.com/office/drawing/2014/main" id="{01B70319-3671-DEF4-AB7E-E7F0FC1B142D}"/>
              </a:ext>
            </a:extLst>
          </p:cNvPr>
          <p:cNvSpPr txBox="1"/>
          <p:nvPr/>
        </p:nvSpPr>
        <p:spPr>
          <a:xfrm>
            <a:off x="122063" y="324770"/>
            <a:ext cx="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ERP</a:t>
            </a:r>
          </a:p>
        </p:txBody>
      </p:sp>
      <p:grpSp>
        <p:nvGrpSpPr>
          <p:cNvPr id="48" name="Skupina 47">
            <a:extLst>
              <a:ext uri="{FF2B5EF4-FFF2-40B4-BE49-F238E27FC236}">
                <a16:creationId xmlns:a16="http://schemas.microsoft.com/office/drawing/2014/main" id="{C51317D0-FADA-05CC-51C9-9F2DFE3C7B78}"/>
              </a:ext>
            </a:extLst>
          </p:cNvPr>
          <p:cNvGrpSpPr/>
          <p:nvPr/>
        </p:nvGrpSpPr>
        <p:grpSpPr>
          <a:xfrm>
            <a:off x="-368" y="4144815"/>
            <a:ext cx="1258941" cy="1130183"/>
            <a:chOff x="10899" y="3521344"/>
            <a:chExt cx="1140534" cy="1023885"/>
          </a:xfrm>
          <a:solidFill>
            <a:srgbClr val="00A3FF"/>
          </a:solidFill>
        </p:grpSpPr>
        <p:sp>
          <p:nvSpPr>
            <p:cNvPr id="31" name="Šestiúhelník 8">
              <a:extLst>
                <a:ext uri="{FF2B5EF4-FFF2-40B4-BE49-F238E27FC236}">
                  <a16:creationId xmlns:a16="http://schemas.microsoft.com/office/drawing/2014/main" id="{196FC0B8-F867-76BF-D698-5C019D2E9597}"/>
                </a:ext>
              </a:extLst>
            </p:cNvPr>
            <p:cNvSpPr/>
            <p:nvPr/>
          </p:nvSpPr>
          <p:spPr>
            <a:xfrm>
              <a:off x="219696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Šestiúhelník 9">
              <a:extLst>
                <a:ext uri="{FF2B5EF4-FFF2-40B4-BE49-F238E27FC236}">
                  <a16:creationId xmlns:a16="http://schemas.microsoft.com/office/drawing/2014/main" id="{5C4197CA-F871-2778-65A3-CFD9781667FA}"/>
                </a:ext>
              </a:extLst>
            </p:cNvPr>
            <p:cNvSpPr/>
            <p:nvPr/>
          </p:nvSpPr>
          <p:spPr>
            <a:xfrm>
              <a:off x="10899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2013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2013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201345"/>
                  </a:moveTo>
                  <a:cubicBezTo>
                    <a:pt x="1719" y="800897"/>
                    <a:pt x="860" y="400448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20774"/>
                    <a:pt x="1719" y="1661060"/>
                    <a:pt x="2579" y="12013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3" name="Obrázek 32">
            <a:extLst>
              <a:ext uri="{FF2B5EF4-FFF2-40B4-BE49-F238E27FC236}">
                <a16:creationId xmlns:a16="http://schemas.microsoft.com/office/drawing/2014/main" id="{F06EA1D7-DE04-FE20-0A60-48960A8843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12" y="4720347"/>
            <a:ext cx="463109" cy="419844"/>
          </a:xfrm>
          <a:prstGeom prst="rect">
            <a:avLst/>
          </a:prstGeom>
        </p:spPr>
      </p:pic>
      <p:sp>
        <p:nvSpPr>
          <p:cNvPr id="34" name="TextovéPole 33">
            <a:extLst>
              <a:ext uri="{FF2B5EF4-FFF2-40B4-BE49-F238E27FC236}">
                <a16:creationId xmlns:a16="http://schemas.microsoft.com/office/drawing/2014/main" id="{7CE83EF1-8F8D-06D9-F115-4B59DDE59CF2}"/>
              </a:ext>
            </a:extLst>
          </p:cNvPr>
          <p:cNvSpPr txBox="1"/>
          <p:nvPr/>
        </p:nvSpPr>
        <p:spPr>
          <a:xfrm>
            <a:off x="14164" y="4207585"/>
            <a:ext cx="101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DMS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B09D9891-9AEE-C6B4-C36F-82418BD4A97F}"/>
              </a:ext>
            </a:extLst>
          </p:cNvPr>
          <p:cNvGrpSpPr/>
          <p:nvPr/>
        </p:nvGrpSpPr>
        <p:grpSpPr>
          <a:xfrm rot="16200000">
            <a:off x="68753" y="5361970"/>
            <a:ext cx="1145431" cy="1283671"/>
            <a:chOff x="1989513" y="284410"/>
            <a:chExt cx="2581047" cy="2892549"/>
          </a:xfrm>
          <a:solidFill>
            <a:srgbClr val="F47823"/>
          </a:solidFill>
        </p:grpSpPr>
        <p:sp>
          <p:nvSpPr>
            <p:cNvPr id="16" name="Šestiúhelník 10">
              <a:extLst>
                <a:ext uri="{FF2B5EF4-FFF2-40B4-BE49-F238E27FC236}">
                  <a16:creationId xmlns:a16="http://schemas.microsoft.com/office/drawing/2014/main" id="{54814582-3459-F7A2-1C55-98AFD69014DE}"/>
                </a:ext>
              </a:extLst>
            </p:cNvPr>
            <p:cNvSpPr/>
            <p:nvPr/>
          </p:nvSpPr>
          <p:spPr>
            <a:xfrm rot="5400000">
              <a:off x="2106192" y="712591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3029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3029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302945"/>
                  </a:moveTo>
                  <a:cubicBezTo>
                    <a:pt x="1719" y="868630"/>
                    <a:pt x="860" y="434315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54641"/>
                    <a:pt x="1719" y="1728793"/>
                    <a:pt x="2579" y="13029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Šestiúhelník 11">
              <a:extLst>
                <a:ext uri="{FF2B5EF4-FFF2-40B4-BE49-F238E27FC236}">
                  <a16:creationId xmlns:a16="http://schemas.microsoft.com/office/drawing/2014/main" id="{974AEEB6-13A1-1342-80FF-C86100800148}"/>
                </a:ext>
              </a:extLst>
            </p:cNvPr>
            <p:cNvSpPr/>
            <p:nvPr/>
          </p:nvSpPr>
          <p:spPr>
            <a:xfrm rot="5400000">
              <a:off x="2100574" y="173349"/>
              <a:ext cx="235836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80 w 2348247"/>
                <a:gd name="connsiteY0" fmla="*/ 11886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80 w 2348247"/>
                <a:gd name="connsiteY6" fmla="*/ 1188645 h 2580489"/>
                <a:gd name="connsiteX0" fmla="*/ 0 w 2358367"/>
                <a:gd name="connsiteY0" fmla="*/ 1277545 h 2580489"/>
                <a:gd name="connsiteX1" fmla="*/ 10120 w 2358367"/>
                <a:gd name="connsiteY1" fmla="*/ 0 h 2580489"/>
                <a:gd name="connsiteX2" fmla="*/ 1713244 w 2358367"/>
                <a:gd name="connsiteY2" fmla="*/ 0 h 2580489"/>
                <a:gd name="connsiteX3" fmla="*/ 2358367 w 2358367"/>
                <a:gd name="connsiteY3" fmla="*/ 1290245 h 2580489"/>
                <a:gd name="connsiteX4" fmla="*/ 1713244 w 2358367"/>
                <a:gd name="connsiteY4" fmla="*/ 2580489 h 2580489"/>
                <a:gd name="connsiteX5" fmla="*/ 10120 w 2358367"/>
                <a:gd name="connsiteY5" fmla="*/ 2580489 h 2580489"/>
                <a:gd name="connsiteX6" fmla="*/ 0 w 2358367"/>
                <a:gd name="connsiteY6" fmla="*/ 12775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367" h="2580489">
                  <a:moveTo>
                    <a:pt x="0" y="1277545"/>
                  </a:moveTo>
                  <a:cubicBezTo>
                    <a:pt x="3373" y="851697"/>
                    <a:pt x="6747" y="425848"/>
                    <a:pt x="10120" y="0"/>
                  </a:cubicBezTo>
                  <a:lnTo>
                    <a:pt x="1713244" y="0"/>
                  </a:lnTo>
                  <a:lnTo>
                    <a:pt x="2358367" y="1290245"/>
                  </a:lnTo>
                  <a:lnTo>
                    <a:pt x="1713244" y="2580489"/>
                  </a:lnTo>
                  <a:lnTo>
                    <a:pt x="10120" y="2580489"/>
                  </a:lnTo>
                  <a:cubicBezTo>
                    <a:pt x="6747" y="2146174"/>
                    <a:pt x="3373" y="1711860"/>
                    <a:pt x="0" y="12775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24C3ABBD-02A0-5822-030F-84877DDF224F}"/>
              </a:ext>
            </a:extLst>
          </p:cNvPr>
          <p:cNvSpPr txBox="1"/>
          <p:nvPr/>
        </p:nvSpPr>
        <p:spPr>
          <a:xfrm>
            <a:off x="-223327" y="5471494"/>
            <a:ext cx="151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</a:t>
            </a:r>
          </a:p>
        </p:txBody>
      </p:sp>
      <p:pic>
        <p:nvPicPr>
          <p:cNvPr id="58" name="Grafický objekt 57">
            <a:extLst>
              <a:ext uri="{FF2B5EF4-FFF2-40B4-BE49-F238E27FC236}">
                <a16:creationId xmlns:a16="http://schemas.microsoft.com/office/drawing/2014/main" id="{58915B25-7605-7EDD-5865-F26068B5D9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0902" y="298633"/>
            <a:ext cx="4913185" cy="785836"/>
          </a:xfrm>
          <a:prstGeom prst="rect">
            <a:avLst/>
          </a:prstGeom>
        </p:spPr>
      </p:pic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236BCD6C-0D7A-CA74-1140-E204D702909A}"/>
              </a:ext>
            </a:extLst>
          </p:cNvPr>
          <p:cNvSpPr txBox="1">
            <a:spLocks/>
          </p:cNvSpPr>
          <p:nvPr/>
        </p:nvSpPr>
        <p:spPr>
          <a:xfrm>
            <a:off x="1820764" y="3869093"/>
            <a:ext cx="5918677" cy="855619"/>
          </a:xfrm>
          <a:prstGeom prst="rect">
            <a:avLst/>
          </a:prstGeom>
        </p:spPr>
        <p:txBody>
          <a:bodyPr vert="horz" wrap="square" lIns="195072" tIns="121920" rIns="195072" bIns="121920" rtlCol="0" anchor="b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2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Part 3 –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Q&amp;A’s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21048C32-F184-2800-65C1-C0BE7D5BDFE0}"/>
              </a:ext>
            </a:extLst>
          </p:cNvPr>
          <p:cNvCxnSpPr>
            <a:cxnSpLocks/>
          </p:cNvCxnSpPr>
          <p:nvPr/>
        </p:nvCxnSpPr>
        <p:spPr>
          <a:xfrm flipV="1">
            <a:off x="1897550" y="4724712"/>
            <a:ext cx="6043153" cy="191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Obrázek 6" descr="Obsah obrázku text, mapa, dort&#10;&#10;Popis byl vytvořen automaticky">
            <a:extLst>
              <a:ext uri="{FF2B5EF4-FFF2-40B4-BE49-F238E27FC236}">
                <a16:creationId xmlns:a16="http://schemas.microsoft.com/office/drawing/2014/main" id="{EBE18913-4EB2-2821-1DA2-B37C7E7642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1873" y="1671628"/>
            <a:ext cx="3255547" cy="2037397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40A5182D-6FF0-9C87-5509-80326997F0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1607" y="4164598"/>
            <a:ext cx="1714375" cy="2391711"/>
          </a:xfrm>
          <a:prstGeom prst="rect">
            <a:avLst/>
          </a:prstGeom>
        </p:spPr>
      </p:pic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F6BD9A57-37F1-B692-BC91-D52EA2EB19C9}"/>
              </a:ext>
            </a:extLst>
          </p:cNvPr>
          <p:cNvSpPr txBox="1">
            <a:spLocks/>
          </p:cNvSpPr>
          <p:nvPr/>
        </p:nvSpPr>
        <p:spPr>
          <a:xfrm>
            <a:off x="1834104" y="4931953"/>
            <a:ext cx="4277801" cy="1227067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Christiaan Versfeld &amp; Tiffany Elias</a:t>
            </a:r>
          </a:p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Software Developers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D724DDBB-8198-73C5-9DF7-D63BE800E47F}"/>
              </a:ext>
            </a:extLst>
          </p:cNvPr>
          <p:cNvSpPr txBox="1">
            <a:spLocks/>
          </p:cNvSpPr>
          <p:nvPr/>
        </p:nvSpPr>
        <p:spPr>
          <a:xfrm>
            <a:off x="5804453" y="4931953"/>
            <a:ext cx="2221065" cy="578620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1243625">
              <a:buNone/>
              <a:defRPr/>
            </a:pP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0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202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cs-CZ" sz="24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EDD0F2B1-1D9D-02B6-E04A-7F36E294343C}"/>
              </a:ext>
            </a:extLst>
          </p:cNvPr>
          <p:cNvCxnSpPr>
            <a:cxnSpLocks/>
          </p:cNvCxnSpPr>
          <p:nvPr/>
        </p:nvCxnSpPr>
        <p:spPr>
          <a:xfrm>
            <a:off x="8783542" y="3937484"/>
            <a:ext cx="274054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4CA22D8E-5726-0270-EC3C-4BA6EFC9B1E0}"/>
              </a:ext>
            </a:extLst>
          </p:cNvPr>
          <p:cNvGrpSpPr/>
          <p:nvPr/>
        </p:nvGrpSpPr>
        <p:grpSpPr>
          <a:xfrm>
            <a:off x="317517" y="6059067"/>
            <a:ext cx="395435" cy="357267"/>
            <a:chOff x="2046612" y="173408"/>
            <a:chExt cx="5189633" cy="4688703"/>
          </a:xfrm>
        </p:grpSpPr>
        <p:sp>
          <p:nvSpPr>
            <p:cNvPr id="37" name="Oval 837">
              <a:extLst>
                <a:ext uri="{FF2B5EF4-FFF2-40B4-BE49-F238E27FC236}">
                  <a16:creationId xmlns:a16="http://schemas.microsoft.com/office/drawing/2014/main" id="{051F7D28-7AC9-BBD5-8E57-160B395B6FC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50284" y="1279717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34</a:t>
              </a:r>
            </a:p>
          </p:txBody>
        </p:sp>
        <p:sp>
          <p:nvSpPr>
            <p:cNvPr id="38" name="Oval 840">
              <a:extLst>
                <a:ext uri="{FF2B5EF4-FFF2-40B4-BE49-F238E27FC236}">
                  <a16:creationId xmlns:a16="http://schemas.microsoft.com/office/drawing/2014/main" id="{9191837B-1146-4D0F-642B-8420FFCE32B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96463" y="173408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37</a:t>
              </a:r>
            </a:p>
          </p:txBody>
        </p:sp>
        <p:sp>
          <p:nvSpPr>
            <p:cNvPr id="39" name="Oval 948">
              <a:extLst>
                <a:ext uri="{FF2B5EF4-FFF2-40B4-BE49-F238E27FC236}">
                  <a16:creationId xmlns:a16="http://schemas.microsoft.com/office/drawing/2014/main" id="{7B12C883-F0AD-96E3-95E0-AC8FC6FC54A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1852" y="1819836"/>
              <a:ext cx="1493528" cy="149352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0" name="Oval 960">
              <a:extLst>
                <a:ext uri="{FF2B5EF4-FFF2-40B4-BE49-F238E27FC236}">
                  <a16:creationId xmlns:a16="http://schemas.microsoft.com/office/drawing/2014/main" id="{5B90FB71-5597-4F48-A1BA-072386DAB7B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2446" y="3404973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1" name="Oval 961">
              <a:extLst>
                <a:ext uri="{FF2B5EF4-FFF2-40B4-BE49-F238E27FC236}">
                  <a16:creationId xmlns:a16="http://schemas.microsoft.com/office/drawing/2014/main" id="{C822B946-C2F1-A154-40DA-8929934ADF0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52285" y="3602079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6" name="Oval 962">
              <a:extLst>
                <a:ext uri="{FF2B5EF4-FFF2-40B4-BE49-F238E27FC236}">
                  <a16:creationId xmlns:a16="http://schemas.microsoft.com/office/drawing/2014/main" id="{103234F6-CC88-ECCF-0443-CE13B2079EF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78741" y="231043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51" name="Oval 963">
              <a:extLst>
                <a:ext uri="{FF2B5EF4-FFF2-40B4-BE49-F238E27FC236}">
                  <a16:creationId xmlns:a16="http://schemas.microsoft.com/office/drawing/2014/main" id="{D8338A72-AF35-8FB9-79B1-3172BDC300C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15635" y="3622248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0" name="Oval 964">
              <a:extLst>
                <a:ext uri="{FF2B5EF4-FFF2-40B4-BE49-F238E27FC236}">
                  <a16:creationId xmlns:a16="http://schemas.microsoft.com/office/drawing/2014/main" id="{35911FDA-F873-F80C-D6A5-90B22260E1F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81211" y="4304607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1" name="Oval 965">
              <a:extLst>
                <a:ext uri="{FF2B5EF4-FFF2-40B4-BE49-F238E27FC236}">
                  <a16:creationId xmlns:a16="http://schemas.microsoft.com/office/drawing/2014/main" id="{B8260D76-7696-CAB7-73C5-A217D705CF3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6386" y="66988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2" name="Oval 967">
              <a:extLst>
                <a:ext uri="{FF2B5EF4-FFF2-40B4-BE49-F238E27FC236}">
                  <a16:creationId xmlns:a16="http://schemas.microsoft.com/office/drawing/2014/main" id="{4A529DE8-F434-0EF5-74A5-56EEE07EBF5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5481" y="242786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3" name="Oval 968">
              <a:extLst>
                <a:ext uri="{FF2B5EF4-FFF2-40B4-BE49-F238E27FC236}">
                  <a16:creationId xmlns:a16="http://schemas.microsoft.com/office/drawing/2014/main" id="{CBC0B05B-BE78-4E7A-6CB6-877BF9AEBC3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46612" y="230406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4" name="Oval 970">
              <a:extLst>
                <a:ext uri="{FF2B5EF4-FFF2-40B4-BE49-F238E27FC236}">
                  <a16:creationId xmlns:a16="http://schemas.microsoft.com/office/drawing/2014/main" id="{905F13AF-7F12-7B7C-FBFB-99CC402A8F2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5501" y="593485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CFA617DB-F869-BA49-A555-12C68A87DE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253" y="654338"/>
              <a:ext cx="1391155" cy="21789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Přímá spojnice 65">
              <a:extLst>
                <a:ext uri="{FF2B5EF4-FFF2-40B4-BE49-F238E27FC236}">
                  <a16:creationId xmlns:a16="http://schemas.microsoft.com/office/drawing/2014/main" id="{36E9914D-5B1C-C5A8-F465-C892046D6F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6" y="2558321"/>
              <a:ext cx="1428878" cy="48982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Přímá spojnice 66">
              <a:extLst>
                <a:ext uri="{FF2B5EF4-FFF2-40B4-BE49-F238E27FC236}">
                  <a16:creationId xmlns:a16="http://schemas.microsoft.com/office/drawing/2014/main" id="{296474CD-D743-8CDD-ACEE-968242AC8FB0}"/>
                </a:ext>
              </a:extLst>
            </p:cNvPr>
            <p:cNvCxnSpPr>
              <a:cxnSpLocks/>
            </p:cNvCxnSpPr>
            <p:nvPr/>
          </p:nvCxnSpPr>
          <p:spPr>
            <a:xfrm>
              <a:off x="5194253" y="872236"/>
              <a:ext cx="334362" cy="16860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Přímá spojnice 67">
              <a:extLst>
                <a:ext uri="{FF2B5EF4-FFF2-40B4-BE49-F238E27FC236}">
                  <a16:creationId xmlns:a16="http://schemas.microsoft.com/office/drawing/2014/main" id="{1912932B-5838-7AAF-7398-9DBA613498AC}"/>
                </a:ext>
              </a:extLst>
            </p:cNvPr>
            <p:cNvCxnSpPr>
              <a:cxnSpLocks/>
            </p:cNvCxnSpPr>
            <p:nvPr/>
          </p:nvCxnSpPr>
          <p:spPr>
            <a:xfrm>
              <a:off x="5528616" y="2558321"/>
              <a:ext cx="131347" cy="202503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Přímá spojnice 68">
              <a:extLst>
                <a:ext uri="{FF2B5EF4-FFF2-40B4-BE49-F238E27FC236}">
                  <a16:creationId xmlns:a16="http://schemas.microsoft.com/office/drawing/2014/main" id="{59A82019-96F9-09C2-B4D1-563AAF8EB1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9963" y="3880831"/>
              <a:ext cx="971075" cy="70252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Přímá spojnice 69">
              <a:extLst>
                <a:ext uri="{FF2B5EF4-FFF2-40B4-BE49-F238E27FC236}">
                  <a16:creationId xmlns:a16="http://schemas.microsoft.com/office/drawing/2014/main" id="{D5EC363C-A1D2-BA04-5904-8FEE08D97D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136" y="2558321"/>
              <a:ext cx="1118480" cy="1335597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>
              <a:extLst>
                <a:ext uri="{FF2B5EF4-FFF2-40B4-BE49-F238E27FC236}">
                  <a16:creationId xmlns:a16="http://schemas.microsoft.com/office/drawing/2014/main" id="{BA8BF352-DD0E-8B71-D832-CAC915E010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4387" y="2556312"/>
              <a:ext cx="2334230" cy="13376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Přímá spojnice 71">
              <a:extLst>
                <a:ext uri="{FF2B5EF4-FFF2-40B4-BE49-F238E27FC236}">
                  <a16:creationId xmlns:a16="http://schemas.microsoft.com/office/drawing/2014/main" id="{5859DB79-BDCE-920D-994C-CBF13E02C150}"/>
                </a:ext>
              </a:extLst>
            </p:cNvPr>
            <p:cNvCxnSpPr>
              <a:cxnSpLocks/>
            </p:cNvCxnSpPr>
            <p:nvPr/>
          </p:nvCxnSpPr>
          <p:spPr>
            <a:xfrm>
              <a:off x="3239230" y="1761087"/>
              <a:ext cx="2289387" cy="79723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Přímá spojnice 72">
              <a:extLst>
                <a:ext uri="{FF2B5EF4-FFF2-40B4-BE49-F238E27FC236}">
                  <a16:creationId xmlns:a16="http://schemas.microsoft.com/office/drawing/2014/main" id="{B8B66A2B-9CDE-BEC6-55B9-1A51BE8A7A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0094" y="1761087"/>
              <a:ext cx="919135" cy="80550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nice 73">
              <a:extLst>
                <a:ext uri="{FF2B5EF4-FFF2-40B4-BE49-F238E27FC236}">
                  <a16:creationId xmlns:a16="http://schemas.microsoft.com/office/drawing/2014/main" id="{45578D66-E74B-C769-B5EC-B153E7D47C96}"/>
                </a:ext>
              </a:extLst>
            </p:cNvPr>
            <p:cNvCxnSpPr>
              <a:cxnSpLocks/>
            </p:cNvCxnSpPr>
            <p:nvPr/>
          </p:nvCxnSpPr>
          <p:spPr>
            <a:xfrm>
              <a:off x="2368008" y="948632"/>
              <a:ext cx="853730" cy="80418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Přímá spojnice 74">
              <a:extLst>
                <a:ext uri="{FF2B5EF4-FFF2-40B4-BE49-F238E27FC236}">
                  <a16:creationId xmlns:a16="http://schemas.microsoft.com/office/drawing/2014/main" id="{54C46D07-CBA3-3DAB-A505-5589F83B42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9229" y="494719"/>
              <a:ext cx="55004" cy="126636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Přímá spojnice 75">
              <a:extLst>
                <a:ext uri="{FF2B5EF4-FFF2-40B4-BE49-F238E27FC236}">
                  <a16:creationId xmlns:a16="http://schemas.microsoft.com/office/drawing/2014/main" id="{6A1CFC5F-C786-46CA-7206-CF43785BFE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881" y="948632"/>
              <a:ext cx="57128" cy="162827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Přímá spojnice 76">
              <a:extLst>
                <a:ext uri="{FF2B5EF4-FFF2-40B4-BE49-F238E27FC236}">
                  <a16:creationId xmlns:a16="http://schemas.microsoft.com/office/drawing/2014/main" id="{807ACDEC-7D13-DBCB-62A2-227D917693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5" y="2556312"/>
              <a:ext cx="1103539" cy="132451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Přímá spojnice 77">
              <a:extLst>
                <a:ext uri="{FF2B5EF4-FFF2-40B4-BE49-F238E27FC236}">
                  <a16:creationId xmlns:a16="http://schemas.microsoft.com/office/drawing/2014/main" id="{ED99C7E7-DADC-DE45-FE17-7A3192A134B3}"/>
                </a:ext>
              </a:extLst>
            </p:cNvPr>
            <p:cNvCxnSpPr>
              <a:cxnSpLocks/>
            </p:cNvCxnSpPr>
            <p:nvPr/>
          </p:nvCxnSpPr>
          <p:spPr>
            <a:xfrm>
              <a:off x="6582292" y="641250"/>
              <a:ext cx="375202" cy="192534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Přímá spojnice 78">
              <a:extLst>
                <a:ext uri="{FF2B5EF4-FFF2-40B4-BE49-F238E27FC236}">
                  <a16:creationId xmlns:a16="http://schemas.microsoft.com/office/drawing/2014/main" id="{0BDB51D9-8582-FE8A-6EFB-9DE547D210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2154" y="2576905"/>
              <a:ext cx="334362" cy="130392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Přímá spojnice 79">
              <a:extLst>
                <a:ext uri="{FF2B5EF4-FFF2-40B4-BE49-F238E27FC236}">
                  <a16:creationId xmlns:a16="http://schemas.microsoft.com/office/drawing/2014/main" id="{FE6E72B4-DF38-853F-50C2-F214D71A3FC6}"/>
                </a:ext>
              </a:extLst>
            </p:cNvPr>
            <p:cNvCxnSpPr>
              <a:cxnSpLocks/>
            </p:cNvCxnSpPr>
            <p:nvPr/>
          </p:nvCxnSpPr>
          <p:spPr>
            <a:xfrm>
              <a:off x="3303446" y="521538"/>
              <a:ext cx="1890807" cy="33750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Přímá spojnice 80">
              <a:extLst>
                <a:ext uri="{FF2B5EF4-FFF2-40B4-BE49-F238E27FC236}">
                  <a16:creationId xmlns:a16="http://schemas.microsoft.com/office/drawing/2014/main" id="{9473702A-2DDB-3148-62C2-A9F41B196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670" y="859039"/>
              <a:ext cx="1954855" cy="88391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Přímá spojnice 81">
              <a:extLst>
                <a:ext uri="{FF2B5EF4-FFF2-40B4-BE49-F238E27FC236}">
                  <a16:creationId xmlns:a16="http://schemas.microsoft.com/office/drawing/2014/main" id="{1F837C51-546F-CD3E-68C3-06D311A921A1}"/>
                </a:ext>
              </a:extLst>
            </p:cNvPr>
            <p:cNvCxnSpPr>
              <a:cxnSpLocks/>
            </p:cNvCxnSpPr>
            <p:nvPr/>
          </p:nvCxnSpPr>
          <p:spPr>
            <a:xfrm>
              <a:off x="2302603" y="2576905"/>
              <a:ext cx="891784" cy="131701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Přímá spojnice 82">
              <a:extLst>
                <a:ext uri="{FF2B5EF4-FFF2-40B4-BE49-F238E27FC236}">
                  <a16:creationId xmlns:a16="http://schemas.microsoft.com/office/drawing/2014/main" id="{69FD8A12-F298-F59A-991A-29041760E0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2503" y="1752812"/>
              <a:ext cx="39235" cy="21411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Přímá spojnice 83">
              <a:extLst>
                <a:ext uri="{FF2B5EF4-FFF2-40B4-BE49-F238E27FC236}">
                  <a16:creationId xmlns:a16="http://schemas.microsoft.com/office/drawing/2014/main" id="{C17FFFBA-D02E-F2F8-9B17-EB3875B83E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387" y="3880831"/>
              <a:ext cx="1244498" cy="2016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Přímá spojnice 84">
              <a:extLst>
                <a:ext uri="{FF2B5EF4-FFF2-40B4-BE49-F238E27FC236}">
                  <a16:creationId xmlns:a16="http://schemas.microsoft.com/office/drawing/2014/main" id="{58685D62-4562-4C6B-12BD-73BC748A4E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3540" y="521538"/>
              <a:ext cx="920693" cy="42709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Přímá spojnice 85">
              <a:extLst>
                <a:ext uri="{FF2B5EF4-FFF2-40B4-BE49-F238E27FC236}">
                  <a16:creationId xmlns:a16="http://schemas.microsoft.com/office/drawing/2014/main" id="{D517F236-503B-3AC1-A991-22DAC52D0A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8615" y="654337"/>
              <a:ext cx="1056793" cy="19039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Přímá spojnice 86">
              <a:extLst>
                <a:ext uri="{FF2B5EF4-FFF2-40B4-BE49-F238E27FC236}">
                  <a16:creationId xmlns:a16="http://schemas.microsoft.com/office/drawing/2014/main" id="{58360D5D-F1FD-EF01-FDE6-284E8891F3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1393" y="3893918"/>
              <a:ext cx="1230439" cy="68944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D0B74613-F4EC-AF3A-08E3-2E1E91E34D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3132" y="324770"/>
            <a:ext cx="818856" cy="55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853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and blue circle with white text&#10;&#10;AI-generated content may be incorrect.">
            <a:extLst>
              <a:ext uri="{FF2B5EF4-FFF2-40B4-BE49-F238E27FC236}">
                <a16:creationId xmlns:a16="http://schemas.microsoft.com/office/drawing/2014/main" id="{1FBD3710-11E9-55AF-B10B-6B49CC096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5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C93613-59C1-A36F-8BAA-CEC4854EF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kupina 51">
            <a:extLst>
              <a:ext uri="{FF2B5EF4-FFF2-40B4-BE49-F238E27FC236}">
                <a16:creationId xmlns:a16="http://schemas.microsoft.com/office/drawing/2014/main" id="{08C4BC19-4584-9A89-8014-CF970ED04F13}"/>
              </a:ext>
            </a:extLst>
          </p:cNvPr>
          <p:cNvGrpSpPr/>
          <p:nvPr/>
        </p:nvGrpSpPr>
        <p:grpSpPr>
          <a:xfrm>
            <a:off x="4370" y="1576235"/>
            <a:ext cx="1259884" cy="1131811"/>
            <a:chOff x="10220" y="88402"/>
            <a:chExt cx="1135076" cy="1019690"/>
          </a:xfrm>
        </p:grpSpPr>
        <p:sp>
          <p:nvSpPr>
            <p:cNvPr id="53" name="Šestiúhelník 12">
              <a:extLst>
                <a:ext uri="{FF2B5EF4-FFF2-40B4-BE49-F238E27FC236}">
                  <a16:creationId xmlns:a16="http://schemas.microsoft.com/office/drawing/2014/main" id="{771DF460-0857-4BFD-0D1F-22D5AE867C2F}"/>
                </a:ext>
              </a:extLst>
            </p:cNvPr>
            <p:cNvSpPr/>
            <p:nvPr/>
          </p:nvSpPr>
          <p:spPr>
            <a:xfrm rot="10800000">
              <a:off x="10220" y="8840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Šestiúhelník 13">
              <a:extLst>
                <a:ext uri="{FF2B5EF4-FFF2-40B4-BE49-F238E27FC236}">
                  <a16:creationId xmlns:a16="http://schemas.microsoft.com/office/drawing/2014/main" id="{1AE81ED1-AD17-34DD-6D1E-2D172C55BD05}"/>
                </a:ext>
              </a:extLst>
            </p:cNvPr>
            <p:cNvSpPr/>
            <p:nvPr/>
          </p:nvSpPr>
          <p:spPr>
            <a:xfrm rot="10800000">
              <a:off x="217823" y="8889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6" name="Obrázek 55">
            <a:extLst>
              <a:ext uri="{FF2B5EF4-FFF2-40B4-BE49-F238E27FC236}">
                <a16:creationId xmlns:a16="http://schemas.microsoft.com/office/drawing/2014/main" id="{1633F6F9-5C80-D858-AAE4-E4A24817B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1" y="2185955"/>
            <a:ext cx="516873" cy="368979"/>
          </a:xfrm>
          <a:prstGeom prst="rect">
            <a:avLst/>
          </a:prstGeom>
        </p:spPr>
      </p:pic>
      <p:sp>
        <p:nvSpPr>
          <p:cNvPr id="57" name="TextovéPole 56">
            <a:extLst>
              <a:ext uri="{FF2B5EF4-FFF2-40B4-BE49-F238E27FC236}">
                <a16:creationId xmlns:a16="http://schemas.microsoft.com/office/drawing/2014/main" id="{9B4341AA-30C0-CDB4-F23D-78AC2EF54915}"/>
              </a:ext>
            </a:extLst>
          </p:cNvPr>
          <p:cNvSpPr txBox="1"/>
          <p:nvPr/>
        </p:nvSpPr>
        <p:spPr>
          <a:xfrm>
            <a:off x="-9255" y="1628817"/>
            <a:ext cx="106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CRM</a:t>
            </a:r>
          </a:p>
        </p:txBody>
      </p: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3BEDA7B9-FF38-99AE-7D4F-83AAC38A005A}"/>
              </a:ext>
            </a:extLst>
          </p:cNvPr>
          <p:cNvGrpSpPr/>
          <p:nvPr/>
        </p:nvGrpSpPr>
        <p:grpSpPr>
          <a:xfrm>
            <a:off x="4373" y="2860115"/>
            <a:ext cx="1258676" cy="1130727"/>
            <a:chOff x="-12561" y="2377527"/>
            <a:chExt cx="1141772" cy="1025706"/>
          </a:xfrm>
        </p:grpSpPr>
        <p:sp>
          <p:nvSpPr>
            <p:cNvPr id="21" name="Šestiúhelník 14">
              <a:extLst>
                <a:ext uri="{FF2B5EF4-FFF2-40B4-BE49-F238E27FC236}">
                  <a16:creationId xmlns:a16="http://schemas.microsoft.com/office/drawing/2014/main" id="{CD6DAC09-058D-DF33-3E7C-AC04E0BE56FE}"/>
                </a:ext>
              </a:extLst>
            </p:cNvPr>
            <p:cNvSpPr/>
            <p:nvPr/>
          </p:nvSpPr>
          <p:spPr>
            <a:xfrm rot="10800000">
              <a:off x="-12561" y="2377527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Šestiúhelník 15">
              <a:extLst>
                <a:ext uri="{FF2B5EF4-FFF2-40B4-BE49-F238E27FC236}">
                  <a16:creationId xmlns:a16="http://schemas.microsoft.com/office/drawing/2014/main" id="{16F4B48F-CE68-C71C-7E7F-C0AE96DA61CF}"/>
                </a:ext>
              </a:extLst>
            </p:cNvPr>
            <p:cNvSpPr/>
            <p:nvPr/>
          </p:nvSpPr>
          <p:spPr>
            <a:xfrm rot="10800000">
              <a:off x="196266" y="2378020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3" name="Obrázek 22">
            <a:extLst>
              <a:ext uri="{FF2B5EF4-FFF2-40B4-BE49-F238E27FC236}">
                <a16:creationId xmlns:a16="http://schemas.microsoft.com/office/drawing/2014/main" id="{3DC06FC7-DFAE-AD87-7D29-FB51FE38D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7" y="3467766"/>
            <a:ext cx="376200" cy="381705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10DF7E4E-DE8A-EDE0-FA5F-F8EB4C06BE6B}"/>
              </a:ext>
            </a:extLst>
          </p:cNvPr>
          <p:cNvSpPr txBox="1"/>
          <p:nvPr/>
        </p:nvSpPr>
        <p:spPr>
          <a:xfrm>
            <a:off x="211632" y="2901769"/>
            <a:ext cx="60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</a:t>
            </a:r>
          </a:p>
        </p:txBody>
      </p: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286006AF-560D-0017-1D7E-3BEEC4BC1255}"/>
              </a:ext>
            </a:extLst>
          </p:cNvPr>
          <p:cNvGrpSpPr/>
          <p:nvPr/>
        </p:nvGrpSpPr>
        <p:grpSpPr>
          <a:xfrm>
            <a:off x="3917" y="283019"/>
            <a:ext cx="1259283" cy="1131269"/>
            <a:chOff x="-8354" y="1222500"/>
            <a:chExt cx="1153652" cy="1036377"/>
          </a:xfrm>
        </p:grpSpPr>
        <p:sp>
          <p:nvSpPr>
            <p:cNvPr id="26" name="Šestiúhelník 6">
              <a:extLst>
                <a:ext uri="{FF2B5EF4-FFF2-40B4-BE49-F238E27FC236}">
                  <a16:creationId xmlns:a16="http://schemas.microsoft.com/office/drawing/2014/main" id="{6E7A3602-F14F-D951-B1B1-88551505D605}"/>
                </a:ext>
              </a:extLst>
            </p:cNvPr>
            <p:cNvSpPr/>
            <p:nvPr/>
          </p:nvSpPr>
          <p:spPr>
            <a:xfrm>
              <a:off x="202646" y="1222997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Šestiúhelník 7">
              <a:extLst>
                <a:ext uri="{FF2B5EF4-FFF2-40B4-BE49-F238E27FC236}">
                  <a16:creationId xmlns:a16="http://schemas.microsoft.com/office/drawing/2014/main" id="{6F03277E-602C-C926-97F6-9F00958E7BBD}"/>
                </a:ext>
              </a:extLst>
            </p:cNvPr>
            <p:cNvSpPr/>
            <p:nvPr/>
          </p:nvSpPr>
          <p:spPr>
            <a:xfrm>
              <a:off x="-8354" y="1222500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8" name="Obrázek 27">
            <a:extLst>
              <a:ext uri="{FF2B5EF4-FFF2-40B4-BE49-F238E27FC236}">
                <a16:creationId xmlns:a16="http://schemas.microsoft.com/office/drawing/2014/main" id="{EF759F46-8C8B-BEA7-A889-E99CEC03F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64" y="759892"/>
            <a:ext cx="540456" cy="535325"/>
          </a:xfrm>
          <a:prstGeom prst="rect">
            <a:avLst/>
          </a:prstGeom>
        </p:spPr>
      </p:pic>
      <p:sp>
        <p:nvSpPr>
          <p:cNvPr id="29" name="TextovéPole 28">
            <a:extLst>
              <a:ext uri="{FF2B5EF4-FFF2-40B4-BE49-F238E27FC236}">
                <a16:creationId xmlns:a16="http://schemas.microsoft.com/office/drawing/2014/main" id="{91CD3650-1CB0-5305-3ED1-CBD490DF8416}"/>
              </a:ext>
            </a:extLst>
          </p:cNvPr>
          <p:cNvSpPr txBox="1"/>
          <p:nvPr/>
        </p:nvSpPr>
        <p:spPr>
          <a:xfrm>
            <a:off x="122063" y="324770"/>
            <a:ext cx="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ERP</a:t>
            </a:r>
          </a:p>
        </p:txBody>
      </p:sp>
      <p:grpSp>
        <p:nvGrpSpPr>
          <p:cNvPr id="48" name="Skupina 47">
            <a:extLst>
              <a:ext uri="{FF2B5EF4-FFF2-40B4-BE49-F238E27FC236}">
                <a16:creationId xmlns:a16="http://schemas.microsoft.com/office/drawing/2014/main" id="{4E894DBF-BD4A-5CE4-9EC1-9BCA6BADFB9B}"/>
              </a:ext>
            </a:extLst>
          </p:cNvPr>
          <p:cNvGrpSpPr/>
          <p:nvPr/>
        </p:nvGrpSpPr>
        <p:grpSpPr>
          <a:xfrm>
            <a:off x="-368" y="4144815"/>
            <a:ext cx="1258941" cy="1130183"/>
            <a:chOff x="10899" y="3521344"/>
            <a:chExt cx="1140534" cy="1023885"/>
          </a:xfrm>
          <a:solidFill>
            <a:srgbClr val="00A3FF"/>
          </a:solidFill>
        </p:grpSpPr>
        <p:sp>
          <p:nvSpPr>
            <p:cNvPr id="31" name="Šestiúhelník 8">
              <a:extLst>
                <a:ext uri="{FF2B5EF4-FFF2-40B4-BE49-F238E27FC236}">
                  <a16:creationId xmlns:a16="http://schemas.microsoft.com/office/drawing/2014/main" id="{7C7E0B1D-8B8F-85D5-51BA-EA7C2DCE7C88}"/>
                </a:ext>
              </a:extLst>
            </p:cNvPr>
            <p:cNvSpPr/>
            <p:nvPr/>
          </p:nvSpPr>
          <p:spPr>
            <a:xfrm>
              <a:off x="219696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Šestiúhelník 9">
              <a:extLst>
                <a:ext uri="{FF2B5EF4-FFF2-40B4-BE49-F238E27FC236}">
                  <a16:creationId xmlns:a16="http://schemas.microsoft.com/office/drawing/2014/main" id="{477412D3-F298-89C1-4576-DFC816AC8BB1}"/>
                </a:ext>
              </a:extLst>
            </p:cNvPr>
            <p:cNvSpPr/>
            <p:nvPr/>
          </p:nvSpPr>
          <p:spPr>
            <a:xfrm>
              <a:off x="10899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2013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2013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201345"/>
                  </a:moveTo>
                  <a:cubicBezTo>
                    <a:pt x="1719" y="800897"/>
                    <a:pt x="860" y="400448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20774"/>
                    <a:pt x="1719" y="1661060"/>
                    <a:pt x="2579" y="12013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3" name="Obrázek 32">
            <a:extLst>
              <a:ext uri="{FF2B5EF4-FFF2-40B4-BE49-F238E27FC236}">
                <a16:creationId xmlns:a16="http://schemas.microsoft.com/office/drawing/2014/main" id="{4716AAED-B3C3-3EE4-492B-CCE9D88CDF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12" y="4720347"/>
            <a:ext cx="463109" cy="419844"/>
          </a:xfrm>
          <a:prstGeom prst="rect">
            <a:avLst/>
          </a:prstGeom>
        </p:spPr>
      </p:pic>
      <p:sp>
        <p:nvSpPr>
          <p:cNvPr id="34" name="TextovéPole 33">
            <a:extLst>
              <a:ext uri="{FF2B5EF4-FFF2-40B4-BE49-F238E27FC236}">
                <a16:creationId xmlns:a16="http://schemas.microsoft.com/office/drawing/2014/main" id="{4E3499F9-9149-EB2D-B715-4FEA8ABF56CE}"/>
              </a:ext>
            </a:extLst>
          </p:cNvPr>
          <p:cNvSpPr txBox="1"/>
          <p:nvPr/>
        </p:nvSpPr>
        <p:spPr>
          <a:xfrm>
            <a:off x="14164" y="4207585"/>
            <a:ext cx="101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DMS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A90069D5-B1F3-A21B-8BD3-EE4539C8E9E4}"/>
              </a:ext>
            </a:extLst>
          </p:cNvPr>
          <p:cNvGrpSpPr/>
          <p:nvPr/>
        </p:nvGrpSpPr>
        <p:grpSpPr>
          <a:xfrm rot="16200000">
            <a:off x="68753" y="5361970"/>
            <a:ext cx="1145431" cy="1283671"/>
            <a:chOff x="1989513" y="284410"/>
            <a:chExt cx="2581047" cy="2892549"/>
          </a:xfrm>
          <a:solidFill>
            <a:srgbClr val="F47823"/>
          </a:solidFill>
        </p:grpSpPr>
        <p:sp>
          <p:nvSpPr>
            <p:cNvPr id="16" name="Šestiúhelník 10">
              <a:extLst>
                <a:ext uri="{FF2B5EF4-FFF2-40B4-BE49-F238E27FC236}">
                  <a16:creationId xmlns:a16="http://schemas.microsoft.com/office/drawing/2014/main" id="{DA6FDCA5-F347-1631-0456-B76E4BFA4835}"/>
                </a:ext>
              </a:extLst>
            </p:cNvPr>
            <p:cNvSpPr/>
            <p:nvPr/>
          </p:nvSpPr>
          <p:spPr>
            <a:xfrm rot="5400000">
              <a:off x="2106192" y="712591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3029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3029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302945"/>
                  </a:moveTo>
                  <a:cubicBezTo>
                    <a:pt x="1719" y="868630"/>
                    <a:pt x="860" y="434315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54641"/>
                    <a:pt x="1719" y="1728793"/>
                    <a:pt x="2579" y="13029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Šestiúhelník 11">
              <a:extLst>
                <a:ext uri="{FF2B5EF4-FFF2-40B4-BE49-F238E27FC236}">
                  <a16:creationId xmlns:a16="http://schemas.microsoft.com/office/drawing/2014/main" id="{0693F749-5A6C-26D8-8301-A0AF49777C16}"/>
                </a:ext>
              </a:extLst>
            </p:cNvPr>
            <p:cNvSpPr/>
            <p:nvPr/>
          </p:nvSpPr>
          <p:spPr>
            <a:xfrm rot="5400000">
              <a:off x="2100574" y="173349"/>
              <a:ext cx="235836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80 w 2348247"/>
                <a:gd name="connsiteY0" fmla="*/ 11886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80 w 2348247"/>
                <a:gd name="connsiteY6" fmla="*/ 1188645 h 2580489"/>
                <a:gd name="connsiteX0" fmla="*/ 0 w 2358367"/>
                <a:gd name="connsiteY0" fmla="*/ 1277545 h 2580489"/>
                <a:gd name="connsiteX1" fmla="*/ 10120 w 2358367"/>
                <a:gd name="connsiteY1" fmla="*/ 0 h 2580489"/>
                <a:gd name="connsiteX2" fmla="*/ 1713244 w 2358367"/>
                <a:gd name="connsiteY2" fmla="*/ 0 h 2580489"/>
                <a:gd name="connsiteX3" fmla="*/ 2358367 w 2358367"/>
                <a:gd name="connsiteY3" fmla="*/ 1290245 h 2580489"/>
                <a:gd name="connsiteX4" fmla="*/ 1713244 w 2358367"/>
                <a:gd name="connsiteY4" fmla="*/ 2580489 h 2580489"/>
                <a:gd name="connsiteX5" fmla="*/ 10120 w 2358367"/>
                <a:gd name="connsiteY5" fmla="*/ 2580489 h 2580489"/>
                <a:gd name="connsiteX6" fmla="*/ 0 w 2358367"/>
                <a:gd name="connsiteY6" fmla="*/ 12775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367" h="2580489">
                  <a:moveTo>
                    <a:pt x="0" y="1277545"/>
                  </a:moveTo>
                  <a:cubicBezTo>
                    <a:pt x="3373" y="851697"/>
                    <a:pt x="6747" y="425848"/>
                    <a:pt x="10120" y="0"/>
                  </a:cubicBezTo>
                  <a:lnTo>
                    <a:pt x="1713244" y="0"/>
                  </a:lnTo>
                  <a:lnTo>
                    <a:pt x="2358367" y="1290245"/>
                  </a:lnTo>
                  <a:lnTo>
                    <a:pt x="1713244" y="2580489"/>
                  </a:lnTo>
                  <a:lnTo>
                    <a:pt x="10120" y="2580489"/>
                  </a:lnTo>
                  <a:cubicBezTo>
                    <a:pt x="6747" y="2146174"/>
                    <a:pt x="3373" y="1711860"/>
                    <a:pt x="0" y="12775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98A3667A-BC65-B054-0AB8-05E21E0491F1}"/>
              </a:ext>
            </a:extLst>
          </p:cNvPr>
          <p:cNvSpPr txBox="1"/>
          <p:nvPr/>
        </p:nvSpPr>
        <p:spPr>
          <a:xfrm>
            <a:off x="-223327" y="5471494"/>
            <a:ext cx="151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</a:t>
            </a:r>
          </a:p>
        </p:txBody>
      </p:sp>
      <p:pic>
        <p:nvPicPr>
          <p:cNvPr id="58" name="Grafický objekt 57">
            <a:extLst>
              <a:ext uri="{FF2B5EF4-FFF2-40B4-BE49-F238E27FC236}">
                <a16:creationId xmlns:a16="http://schemas.microsoft.com/office/drawing/2014/main" id="{596EE222-2B8D-D006-60E1-C46C2349D1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0902" y="298633"/>
            <a:ext cx="4913185" cy="785836"/>
          </a:xfrm>
          <a:prstGeom prst="rect">
            <a:avLst/>
          </a:prstGeom>
        </p:spPr>
      </p:pic>
      <p:grpSp>
        <p:nvGrpSpPr>
          <p:cNvPr id="36" name="Skupina 35">
            <a:extLst>
              <a:ext uri="{FF2B5EF4-FFF2-40B4-BE49-F238E27FC236}">
                <a16:creationId xmlns:a16="http://schemas.microsoft.com/office/drawing/2014/main" id="{24DF662D-371A-E740-9747-EA81E804AE2F}"/>
              </a:ext>
            </a:extLst>
          </p:cNvPr>
          <p:cNvGrpSpPr/>
          <p:nvPr/>
        </p:nvGrpSpPr>
        <p:grpSpPr>
          <a:xfrm>
            <a:off x="317517" y="6059067"/>
            <a:ext cx="395435" cy="357267"/>
            <a:chOff x="2046612" y="173408"/>
            <a:chExt cx="5189633" cy="4688703"/>
          </a:xfrm>
        </p:grpSpPr>
        <p:sp>
          <p:nvSpPr>
            <p:cNvPr id="37" name="Oval 837">
              <a:extLst>
                <a:ext uri="{FF2B5EF4-FFF2-40B4-BE49-F238E27FC236}">
                  <a16:creationId xmlns:a16="http://schemas.microsoft.com/office/drawing/2014/main" id="{E6B2E439-BD48-30DF-11A4-544B53C7942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50284" y="1279717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34</a:t>
              </a:r>
            </a:p>
          </p:txBody>
        </p:sp>
        <p:sp>
          <p:nvSpPr>
            <p:cNvPr id="38" name="Oval 840">
              <a:extLst>
                <a:ext uri="{FF2B5EF4-FFF2-40B4-BE49-F238E27FC236}">
                  <a16:creationId xmlns:a16="http://schemas.microsoft.com/office/drawing/2014/main" id="{BDA4A810-ADFC-4F56-2849-23D8B874D37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96463" y="173408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37</a:t>
              </a:r>
            </a:p>
          </p:txBody>
        </p:sp>
        <p:sp>
          <p:nvSpPr>
            <p:cNvPr id="39" name="Oval 948">
              <a:extLst>
                <a:ext uri="{FF2B5EF4-FFF2-40B4-BE49-F238E27FC236}">
                  <a16:creationId xmlns:a16="http://schemas.microsoft.com/office/drawing/2014/main" id="{1229EF08-9A91-00F2-2BD0-759BBB615BC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1852" y="1819836"/>
              <a:ext cx="1493528" cy="149352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0" name="Oval 960">
              <a:extLst>
                <a:ext uri="{FF2B5EF4-FFF2-40B4-BE49-F238E27FC236}">
                  <a16:creationId xmlns:a16="http://schemas.microsoft.com/office/drawing/2014/main" id="{011DAC6B-4B08-C017-F6D8-77F4E35B45A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2446" y="3404973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1" name="Oval 961">
              <a:extLst>
                <a:ext uri="{FF2B5EF4-FFF2-40B4-BE49-F238E27FC236}">
                  <a16:creationId xmlns:a16="http://schemas.microsoft.com/office/drawing/2014/main" id="{C16B8F53-105B-DC21-E7C5-C50F176FB50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52285" y="3602079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6" name="Oval 962">
              <a:extLst>
                <a:ext uri="{FF2B5EF4-FFF2-40B4-BE49-F238E27FC236}">
                  <a16:creationId xmlns:a16="http://schemas.microsoft.com/office/drawing/2014/main" id="{F890E6B0-A598-69A8-CBC5-088E973208D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78741" y="231043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51" name="Oval 963">
              <a:extLst>
                <a:ext uri="{FF2B5EF4-FFF2-40B4-BE49-F238E27FC236}">
                  <a16:creationId xmlns:a16="http://schemas.microsoft.com/office/drawing/2014/main" id="{B418C151-3AAA-2186-AD58-4EB4B4C05C3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15635" y="3622248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0" name="Oval 964">
              <a:extLst>
                <a:ext uri="{FF2B5EF4-FFF2-40B4-BE49-F238E27FC236}">
                  <a16:creationId xmlns:a16="http://schemas.microsoft.com/office/drawing/2014/main" id="{91FA592A-B868-AA08-6CA9-01297CA13CD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81211" y="4304607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1" name="Oval 965">
              <a:extLst>
                <a:ext uri="{FF2B5EF4-FFF2-40B4-BE49-F238E27FC236}">
                  <a16:creationId xmlns:a16="http://schemas.microsoft.com/office/drawing/2014/main" id="{9A9DEF8B-FED5-6945-275D-E2014E44420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6386" y="66988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2" name="Oval 967">
              <a:extLst>
                <a:ext uri="{FF2B5EF4-FFF2-40B4-BE49-F238E27FC236}">
                  <a16:creationId xmlns:a16="http://schemas.microsoft.com/office/drawing/2014/main" id="{D0C79E9C-69BC-CF7D-02AC-F8D1618FEFE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5481" y="242786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3" name="Oval 968">
              <a:extLst>
                <a:ext uri="{FF2B5EF4-FFF2-40B4-BE49-F238E27FC236}">
                  <a16:creationId xmlns:a16="http://schemas.microsoft.com/office/drawing/2014/main" id="{277A48D4-AA04-2B65-AC25-63C687F5855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46612" y="230406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4" name="Oval 970">
              <a:extLst>
                <a:ext uri="{FF2B5EF4-FFF2-40B4-BE49-F238E27FC236}">
                  <a16:creationId xmlns:a16="http://schemas.microsoft.com/office/drawing/2014/main" id="{EF1145E8-7B7F-DE5A-2825-0A8222FC660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5501" y="593485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98725978-AB65-68A1-F6EB-C5DB56D9C9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253" y="654338"/>
              <a:ext cx="1391155" cy="21789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Přímá spojnice 65">
              <a:extLst>
                <a:ext uri="{FF2B5EF4-FFF2-40B4-BE49-F238E27FC236}">
                  <a16:creationId xmlns:a16="http://schemas.microsoft.com/office/drawing/2014/main" id="{48E7E9EA-F34B-B4AA-BCD5-431AD93FFC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6" y="2558321"/>
              <a:ext cx="1428878" cy="48982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Přímá spojnice 66">
              <a:extLst>
                <a:ext uri="{FF2B5EF4-FFF2-40B4-BE49-F238E27FC236}">
                  <a16:creationId xmlns:a16="http://schemas.microsoft.com/office/drawing/2014/main" id="{BFA867AE-C995-A564-A41F-38CE7BB85B80}"/>
                </a:ext>
              </a:extLst>
            </p:cNvPr>
            <p:cNvCxnSpPr>
              <a:cxnSpLocks/>
            </p:cNvCxnSpPr>
            <p:nvPr/>
          </p:nvCxnSpPr>
          <p:spPr>
            <a:xfrm>
              <a:off x="5194253" y="872236"/>
              <a:ext cx="334362" cy="16860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Přímá spojnice 67">
              <a:extLst>
                <a:ext uri="{FF2B5EF4-FFF2-40B4-BE49-F238E27FC236}">
                  <a16:creationId xmlns:a16="http://schemas.microsoft.com/office/drawing/2014/main" id="{3F49B152-3672-C821-682B-D21BE8B3FDC0}"/>
                </a:ext>
              </a:extLst>
            </p:cNvPr>
            <p:cNvCxnSpPr>
              <a:cxnSpLocks/>
            </p:cNvCxnSpPr>
            <p:nvPr/>
          </p:nvCxnSpPr>
          <p:spPr>
            <a:xfrm>
              <a:off x="5528616" y="2558321"/>
              <a:ext cx="131347" cy="202503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Přímá spojnice 68">
              <a:extLst>
                <a:ext uri="{FF2B5EF4-FFF2-40B4-BE49-F238E27FC236}">
                  <a16:creationId xmlns:a16="http://schemas.microsoft.com/office/drawing/2014/main" id="{BD895342-712C-291A-00E5-17273029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9963" y="3880831"/>
              <a:ext cx="971075" cy="70252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Přímá spojnice 69">
              <a:extLst>
                <a:ext uri="{FF2B5EF4-FFF2-40B4-BE49-F238E27FC236}">
                  <a16:creationId xmlns:a16="http://schemas.microsoft.com/office/drawing/2014/main" id="{46E804E4-FEE0-9978-95C4-7CBCFC7462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136" y="2558321"/>
              <a:ext cx="1118480" cy="1335597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>
              <a:extLst>
                <a:ext uri="{FF2B5EF4-FFF2-40B4-BE49-F238E27FC236}">
                  <a16:creationId xmlns:a16="http://schemas.microsoft.com/office/drawing/2014/main" id="{882FF232-56CA-425E-6A7F-D44E13D3B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4387" y="2556312"/>
              <a:ext cx="2334230" cy="13376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Přímá spojnice 71">
              <a:extLst>
                <a:ext uri="{FF2B5EF4-FFF2-40B4-BE49-F238E27FC236}">
                  <a16:creationId xmlns:a16="http://schemas.microsoft.com/office/drawing/2014/main" id="{12C868B5-B91D-6482-9469-8543480EF421}"/>
                </a:ext>
              </a:extLst>
            </p:cNvPr>
            <p:cNvCxnSpPr>
              <a:cxnSpLocks/>
            </p:cNvCxnSpPr>
            <p:nvPr/>
          </p:nvCxnSpPr>
          <p:spPr>
            <a:xfrm>
              <a:off x="3239230" y="1761087"/>
              <a:ext cx="2289387" cy="79723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Přímá spojnice 72">
              <a:extLst>
                <a:ext uri="{FF2B5EF4-FFF2-40B4-BE49-F238E27FC236}">
                  <a16:creationId xmlns:a16="http://schemas.microsoft.com/office/drawing/2014/main" id="{9E5E1E3D-614B-24C2-FD93-9F5AADB291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0094" y="1761087"/>
              <a:ext cx="919135" cy="80550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nice 73">
              <a:extLst>
                <a:ext uri="{FF2B5EF4-FFF2-40B4-BE49-F238E27FC236}">
                  <a16:creationId xmlns:a16="http://schemas.microsoft.com/office/drawing/2014/main" id="{F0336E10-57AB-E663-11BB-3BE44156524E}"/>
                </a:ext>
              </a:extLst>
            </p:cNvPr>
            <p:cNvCxnSpPr>
              <a:cxnSpLocks/>
            </p:cNvCxnSpPr>
            <p:nvPr/>
          </p:nvCxnSpPr>
          <p:spPr>
            <a:xfrm>
              <a:off x="2368008" y="948632"/>
              <a:ext cx="853730" cy="80418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Přímá spojnice 74">
              <a:extLst>
                <a:ext uri="{FF2B5EF4-FFF2-40B4-BE49-F238E27FC236}">
                  <a16:creationId xmlns:a16="http://schemas.microsoft.com/office/drawing/2014/main" id="{370A0C84-F744-5383-C319-2F3C515DAB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9229" y="494719"/>
              <a:ext cx="55004" cy="126636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Přímá spojnice 75">
              <a:extLst>
                <a:ext uri="{FF2B5EF4-FFF2-40B4-BE49-F238E27FC236}">
                  <a16:creationId xmlns:a16="http://schemas.microsoft.com/office/drawing/2014/main" id="{FC99342E-0861-CA19-92FC-9506402571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881" y="948632"/>
              <a:ext cx="57128" cy="162827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Přímá spojnice 76">
              <a:extLst>
                <a:ext uri="{FF2B5EF4-FFF2-40B4-BE49-F238E27FC236}">
                  <a16:creationId xmlns:a16="http://schemas.microsoft.com/office/drawing/2014/main" id="{96374BB4-7EE6-75EC-AF06-868834D176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5" y="2556312"/>
              <a:ext cx="1103539" cy="132451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Přímá spojnice 77">
              <a:extLst>
                <a:ext uri="{FF2B5EF4-FFF2-40B4-BE49-F238E27FC236}">
                  <a16:creationId xmlns:a16="http://schemas.microsoft.com/office/drawing/2014/main" id="{C027C643-101F-A9FE-2EDC-A5273148DF0E}"/>
                </a:ext>
              </a:extLst>
            </p:cNvPr>
            <p:cNvCxnSpPr>
              <a:cxnSpLocks/>
            </p:cNvCxnSpPr>
            <p:nvPr/>
          </p:nvCxnSpPr>
          <p:spPr>
            <a:xfrm>
              <a:off x="6582292" y="641250"/>
              <a:ext cx="375202" cy="192534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Přímá spojnice 78">
              <a:extLst>
                <a:ext uri="{FF2B5EF4-FFF2-40B4-BE49-F238E27FC236}">
                  <a16:creationId xmlns:a16="http://schemas.microsoft.com/office/drawing/2014/main" id="{2B3DAC99-1E84-F795-8BB4-7C620FC4B4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2154" y="2576905"/>
              <a:ext cx="334362" cy="130392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Přímá spojnice 79">
              <a:extLst>
                <a:ext uri="{FF2B5EF4-FFF2-40B4-BE49-F238E27FC236}">
                  <a16:creationId xmlns:a16="http://schemas.microsoft.com/office/drawing/2014/main" id="{44F3C60C-1502-D395-0D8F-CEA799E75561}"/>
                </a:ext>
              </a:extLst>
            </p:cNvPr>
            <p:cNvCxnSpPr>
              <a:cxnSpLocks/>
            </p:cNvCxnSpPr>
            <p:nvPr/>
          </p:nvCxnSpPr>
          <p:spPr>
            <a:xfrm>
              <a:off x="3303446" y="521538"/>
              <a:ext cx="1890807" cy="33750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Přímá spojnice 80">
              <a:extLst>
                <a:ext uri="{FF2B5EF4-FFF2-40B4-BE49-F238E27FC236}">
                  <a16:creationId xmlns:a16="http://schemas.microsoft.com/office/drawing/2014/main" id="{6C90E812-F853-FFD5-2727-3472B68BBA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670" y="859039"/>
              <a:ext cx="1954855" cy="88391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Přímá spojnice 81">
              <a:extLst>
                <a:ext uri="{FF2B5EF4-FFF2-40B4-BE49-F238E27FC236}">
                  <a16:creationId xmlns:a16="http://schemas.microsoft.com/office/drawing/2014/main" id="{64229871-2ED0-6B18-E541-BB5C80C83DD7}"/>
                </a:ext>
              </a:extLst>
            </p:cNvPr>
            <p:cNvCxnSpPr>
              <a:cxnSpLocks/>
            </p:cNvCxnSpPr>
            <p:nvPr/>
          </p:nvCxnSpPr>
          <p:spPr>
            <a:xfrm>
              <a:off x="2302603" y="2576905"/>
              <a:ext cx="891784" cy="131701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Přímá spojnice 82">
              <a:extLst>
                <a:ext uri="{FF2B5EF4-FFF2-40B4-BE49-F238E27FC236}">
                  <a16:creationId xmlns:a16="http://schemas.microsoft.com/office/drawing/2014/main" id="{89B55E05-B7C4-8F6F-CAF0-FC025B8655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2503" y="1752812"/>
              <a:ext cx="39235" cy="21411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Přímá spojnice 83">
              <a:extLst>
                <a:ext uri="{FF2B5EF4-FFF2-40B4-BE49-F238E27FC236}">
                  <a16:creationId xmlns:a16="http://schemas.microsoft.com/office/drawing/2014/main" id="{83318B62-668E-003F-266D-5DD19FFD94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387" y="3880831"/>
              <a:ext cx="1244498" cy="2016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Přímá spojnice 84">
              <a:extLst>
                <a:ext uri="{FF2B5EF4-FFF2-40B4-BE49-F238E27FC236}">
                  <a16:creationId xmlns:a16="http://schemas.microsoft.com/office/drawing/2014/main" id="{CF24E672-F0B4-0BDE-4554-6834E016F6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3540" y="521538"/>
              <a:ext cx="920693" cy="42709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Přímá spojnice 85">
              <a:extLst>
                <a:ext uri="{FF2B5EF4-FFF2-40B4-BE49-F238E27FC236}">
                  <a16:creationId xmlns:a16="http://schemas.microsoft.com/office/drawing/2014/main" id="{A39969B7-776F-0FB6-6208-FF54C056CB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8615" y="654337"/>
              <a:ext cx="1056793" cy="19039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Přímá spojnice 86">
              <a:extLst>
                <a:ext uri="{FF2B5EF4-FFF2-40B4-BE49-F238E27FC236}">
                  <a16:creationId xmlns:a16="http://schemas.microsoft.com/office/drawing/2014/main" id="{041130EA-EAFC-CE8D-357B-CEC55C5C3A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1393" y="3893918"/>
              <a:ext cx="1230439" cy="68944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97AAB9C1-DEF6-BA22-8300-512300580F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03132" y="324770"/>
            <a:ext cx="818856" cy="559308"/>
          </a:xfrm>
          <a:prstGeom prst="rect">
            <a:avLst/>
          </a:prstGeom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9741CCC-8431-2842-5F43-BCA748577EED}"/>
              </a:ext>
            </a:extLst>
          </p:cNvPr>
          <p:cNvSpPr txBox="1">
            <a:spLocks/>
          </p:cNvSpPr>
          <p:nvPr/>
        </p:nvSpPr>
        <p:spPr>
          <a:xfrm>
            <a:off x="1221794" y="281727"/>
            <a:ext cx="4177700" cy="837217"/>
          </a:xfrm>
          <a:prstGeom prst="rect">
            <a:avLst/>
          </a:prstGeom>
        </p:spPr>
        <p:txBody>
          <a:bodyPr vert="horz" wrap="square" lIns="195072" tIns="121920" rIns="195072" bIns="121920" rtlCol="0" anchor="b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43625">
              <a:buNone/>
              <a:defRPr/>
            </a:pPr>
            <a:r>
              <a:rPr lang="en-US" sz="4267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Table of Contents</a:t>
            </a:r>
          </a:p>
        </p:txBody>
      </p:sp>
      <p:cxnSp>
        <p:nvCxnSpPr>
          <p:cNvPr id="3" name="Přímá spojnice 7">
            <a:extLst>
              <a:ext uri="{FF2B5EF4-FFF2-40B4-BE49-F238E27FC236}">
                <a16:creationId xmlns:a16="http://schemas.microsoft.com/office/drawing/2014/main" id="{592FAE5A-FB61-AD17-74A8-770B7CC3EB60}"/>
              </a:ext>
            </a:extLst>
          </p:cNvPr>
          <p:cNvCxnSpPr>
            <a:cxnSpLocks/>
          </p:cNvCxnSpPr>
          <p:nvPr/>
        </p:nvCxnSpPr>
        <p:spPr>
          <a:xfrm>
            <a:off x="1375374" y="1082127"/>
            <a:ext cx="40241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FD7312A-BED4-6F89-159B-12E2DE3AF295}"/>
              </a:ext>
            </a:extLst>
          </p:cNvPr>
          <p:cNvSpPr txBox="1">
            <a:spLocks/>
          </p:cNvSpPr>
          <p:nvPr/>
        </p:nvSpPr>
        <p:spPr>
          <a:xfrm>
            <a:off x="1375374" y="1305810"/>
            <a:ext cx="10575440" cy="5872570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sz="2000" dirty="0">
                <a:solidFill>
                  <a:schemeClr val="bg1"/>
                </a:solidFill>
              </a:rPr>
              <a:t>Introduction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What is AL language</a:t>
            </a:r>
            <a:endParaRPr lang="en-ZA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ZA" sz="2000" dirty="0">
                <a:solidFill>
                  <a:schemeClr val="bg1"/>
                </a:solidFill>
              </a:rPr>
              <a:t>Logo and Documents </a:t>
            </a:r>
          </a:p>
          <a:p>
            <a:pPr marL="0" indent="0">
              <a:buNone/>
            </a:pPr>
            <a:r>
              <a:rPr lang="en-ZA" sz="2000" dirty="0">
                <a:solidFill>
                  <a:schemeClr val="bg1"/>
                </a:solidFill>
              </a:rPr>
              <a:t>Tables</a:t>
            </a:r>
          </a:p>
          <a:p>
            <a:pPr marL="0" indent="0">
              <a:buNone/>
            </a:pPr>
            <a:r>
              <a:rPr lang="en-ZA" sz="2000" dirty="0">
                <a:solidFill>
                  <a:schemeClr val="bg1"/>
                </a:solidFill>
              </a:rPr>
              <a:t>Enums</a:t>
            </a:r>
          </a:p>
          <a:p>
            <a:pPr marL="0" indent="0">
              <a:buNone/>
            </a:pPr>
            <a:r>
              <a:rPr lang="en-ZA" sz="2000" dirty="0">
                <a:solidFill>
                  <a:schemeClr val="bg1"/>
                </a:solidFill>
              </a:rPr>
              <a:t>Codeunits</a:t>
            </a:r>
          </a:p>
          <a:p>
            <a:pPr marL="0" indent="0">
              <a:buNone/>
            </a:pPr>
            <a:r>
              <a:rPr lang="en-ZA" sz="2000" dirty="0">
                <a:solidFill>
                  <a:schemeClr val="bg1"/>
                </a:solidFill>
              </a:rPr>
              <a:t>Extensions</a:t>
            </a:r>
          </a:p>
          <a:p>
            <a:pPr marL="0" indent="0">
              <a:buNone/>
            </a:pPr>
            <a:r>
              <a:rPr lang="en-ZA" sz="2000" dirty="0">
                <a:solidFill>
                  <a:schemeClr val="bg1"/>
                </a:solidFill>
              </a:rPr>
              <a:t>Pages</a:t>
            </a:r>
          </a:p>
          <a:p>
            <a:pPr marL="0" indent="0">
              <a:buNone/>
            </a:pPr>
            <a:r>
              <a:rPr lang="en-ZA" sz="2000" dirty="0">
                <a:solidFill>
                  <a:schemeClr val="bg1"/>
                </a:solidFill>
              </a:rPr>
              <a:t>Reports</a:t>
            </a:r>
          </a:p>
          <a:p>
            <a:pPr marL="0" indent="0">
              <a:buNone/>
            </a:pPr>
            <a:r>
              <a:rPr lang="en-ZA" sz="2000" dirty="0">
                <a:solidFill>
                  <a:schemeClr val="bg1"/>
                </a:solidFill>
              </a:rPr>
              <a:t>Permission Sets</a:t>
            </a:r>
          </a:p>
          <a:p>
            <a:pPr marL="0" indent="0">
              <a:buNone/>
            </a:pPr>
            <a:r>
              <a:rPr lang="en-ZA" sz="2000" dirty="0">
                <a:solidFill>
                  <a:schemeClr val="bg1"/>
                </a:solidFill>
              </a:rPr>
              <a:t>Tests</a:t>
            </a:r>
          </a:p>
          <a:p>
            <a:pPr marL="0" indent="0">
              <a:buNone/>
            </a:pPr>
            <a:r>
              <a:rPr lang="en-ZA" sz="2000" dirty="0">
                <a:solidFill>
                  <a:schemeClr val="bg1"/>
                </a:solidFill>
              </a:rPr>
              <a:t>README.md</a:t>
            </a:r>
          </a:p>
          <a:p>
            <a:pPr marL="0" indent="0">
              <a:buNone/>
            </a:pPr>
            <a:r>
              <a:rPr lang="en-ZA" sz="2000" dirty="0">
                <a:solidFill>
                  <a:schemeClr val="bg1"/>
                </a:solidFill>
              </a:rPr>
              <a:t>GitHub</a:t>
            </a:r>
          </a:p>
          <a:p>
            <a:pPr marL="0" indent="0">
              <a:buNone/>
            </a:pPr>
            <a:r>
              <a:rPr lang="en-ZA" sz="2000" dirty="0">
                <a:solidFill>
                  <a:schemeClr val="bg1"/>
                </a:solidFill>
              </a:rPr>
              <a:t>Conclusion                         </a:t>
            </a:r>
          </a:p>
          <a:p>
            <a:pPr defTabSz="1243625">
              <a:defRPr/>
            </a:pPr>
            <a:endParaRPr lang="en-US" sz="1867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1243625">
              <a:defRPr/>
            </a:pPr>
            <a:endParaRPr lang="en-US" sz="1867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1243625">
              <a:defRPr/>
            </a:pPr>
            <a:endParaRPr lang="en-US" sz="1867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305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20AF6B-7BB3-1999-0F95-952E764DE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kupina 51">
            <a:extLst>
              <a:ext uri="{FF2B5EF4-FFF2-40B4-BE49-F238E27FC236}">
                <a16:creationId xmlns:a16="http://schemas.microsoft.com/office/drawing/2014/main" id="{32F8798A-DC53-D8A6-3B68-D7244BE3561B}"/>
              </a:ext>
            </a:extLst>
          </p:cNvPr>
          <p:cNvGrpSpPr/>
          <p:nvPr/>
        </p:nvGrpSpPr>
        <p:grpSpPr>
          <a:xfrm>
            <a:off x="4370" y="1576235"/>
            <a:ext cx="1259884" cy="1131811"/>
            <a:chOff x="10220" y="88402"/>
            <a:chExt cx="1135076" cy="1019690"/>
          </a:xfrm>
        </p:grpSpPr>
        <p:sp>
          <p:nvSpPr>
            <p:cNvPr id="53" name="Šestiúhelník 12">
              <a:extLst>
                <a:ext uri="{FF2B5EF4-FFF2-40B4-BE49-F238E27FC236}">
                  <a16:creationId xmlns:a16="http://schemas.microsoft.com/office/drawing/2014/main" id="{1DDDA457-DABE-EF7C-E5D1-321DA8B82636}"/>
                </a:ext>
              </a:extLst>
            </p:cNvPr>
            <p:cNvSpPr/>
            <p:nvPr/>
          </p:nvSpPr>
          <p:spPr>
            <a:xfrm rot="10800000">
              <a:off x="10220" y="8840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Šestiúhelník 13">
              <a:extLst>
                <a:ext uri="{FF2B5EF4-FFF2-40B4-BE49-F238E27FC236}">
                  <a16:creationId xmlns:a16="http://schemas.microsoft.com/office/drawing/2014/main" id="{ADF4C243-4154-B1F7-0951-2C0FB5FC6EC6}"/>
                </a:ext>
              </a:extLst>
            </p:cNvPr>
            <p:cNvSpPr/>
            <p:nvPr/>
          </p:nvSpPr>
          <p:spPr>
            <a:xfrm rot="10800000">
              <a:off x="217823" y="8889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6" name="Obrázek 55">
            <a:extLst>
              <a:ext uri="{FF2B5EF4-FFF2-40B4-BE49-F238E27FC236}">
                <a16:creationId xmlns:a16="http://schemas.microsoft.com/office/drawing/2014/main" id="{AC5F07B1-13E0-4088-C70F-87884F8D4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1" y="2185955"/>
            <a:ext cx="516873" cy="368979"/>
          </a:xfrm>
          <a:prstGeom prst="rect">
            <a:avLst/>
          </a:prstGeom>
        </p:spPr>
      </p:pic>
      <p:sp>
        <p:nvSpPr>
          <p:cNvPr id="57" name="TextovéPole 56">
            <a:extLst>
              <a:ext uri="{FF2B5EF4-FFF2-40B4-BE49-F238E27FC236}">
                <a16:creationId xmlns:a16="http://schemas.microsoft.com/office/drawing/2014/main" id="{E55362AE-A1AE-D34B-0330-C61C231CC44C}"/>
              </a:ext>
            </a:extLst>
          </p:cNvPr>
          <p:cNvSpPr txBox="1"/>
          <p:nvPr/>
        </p:nvSpPr>
        <p:spPr>
          <a:xfrm>
            <a:off x="-9255" y="1628817"/>
            <a:ext cx="106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CRM</a:t>
            </a:r>
          </a:p>
        </p:txBody>
      </p: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D4615E52-9028-165D-A322-48D040183124}"/>
              </a:ext>
            </a:extLst>
          </p:cNvPr>
          <p:cNvGrpSpPr/>
          <p:nvPr/>
        </p:nvGrpSpPr>
        <p:grpSpPr>
          <a:xfrm>
            <a:off x="4373" y="2860115"/>
            <a:ext cx="1258676" cy="1130727"/>
            <a:chOff x="-12561" y="2377527"/>
            <a:chExt cx="1141772" cy="1025706"/>
          </a:xfrm>
        </p:grpSpPr>
        <p:sp>
          <p:nvSpPr>
            <p:cNvPr id="21" name="Šestiúhelník 14">
              <a:extLst>
                <a:ext uri="{FF2B5EF4-FFF2-40B4-BE49-F238E27FC236}">
                  <a16:creationId xmlns:a16="http://schemas.microsoft.com/office/drawing/2014/main" id="{5A11CC92-B4CF-01D9-375B-C16B34CA0CC5}"/>
                </a:ext>
              </a:extLst>
            </p:cNvPr>
            <p:cNvSpPr/>
            <p:nvPr/>
          </p:nvSpPr>
          <p:spPr>
            <a:xfrm rot="10800000">
              <a:off x="-12561" y="2377527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Šestiúhelník 15">
              <a:extLst>
                <a:ext uri="{FF2B5EF4-FFF2-40B4-BE49-F238E27FC236}">
                  <a16:creationId xmlns:a16="http://schemas.microsoft.com/office/drawing/2014/main" id="{DA27FFFA-E086-0E96-A667-369ECD270D89}"/>
                </a:ext>
              </a:extLst>
            </p:cNvPr>
            <p:cNvSpPr/>
            <p:nvPr/>
          </p:nvSpPr>
          <p:spPr>
            <a:xfrm rot="10800000">
              <a:off x="196266" y="2378020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3" name="Obrázek 22">
            <a:extLst>
              <a:ext uri="{FF2B5EF4-FFF2-40B4-BE49-F238E27FC236}">
                <a16:creationId xmlns:a16="http://schemas.microsoft.com/office/drawing/2014/main" id="{9625732C-2A86-1010-71D0-DE44CCC27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7" y="3467766"/>
            <a:ext cx="376200" cy="381705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9C508F99-753A-8271-FDB5-9B506B132B9C}"/>
              </a:ext>
            </a:extLst>
          </p:cNvPr>
          <p:cNvSpPr txBox="1"/>
          <p:nvPr/>
        </p:nvSpPr>
        <p:spPr>
          <a:xfrm>
            <a:off x="211632" y="2901769"/>
            <a:ext cx="60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</a:t>
            </a:r>
          </a:p>
        </p:txBody>
      </p: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C0296ADB-4C7A-AF52-44A8-879D93483CF0}"/>
              </a:ext>
            </a:extLst>
          </p:cNvPr>
          <p:cNvGrpSpPr/>
          <p:nvPr/>
        </p:nvGrpSpPr>
        <p:grpSpPr>
          <a:xfrm>
            <a:off x="3917" y="283019"/>
            <a:ext cx="1259283" cy="1131269"/>
            <a:chOff x="-8354" y="1222500"/>
            <a:chExt cx="1153652" cy="1036377"/>
          </a:xfrm>
        </p:grpSpPr>
        <p:sp>
          <p:nvSpPr>
            <p:cNvPr id="26" name="Šestiúhelník 6">
              <a:extLst>
                <a:ext uri="{FF2B5EF4-FFF2-40B4-BE49-F238E27FC236}">
                  <a16:creationId xmlns:a16="http://schemas.microsoft.com/office/drawing/2014/main" id="{0976C55C-E6F2-8D28-D34C-523BA78BC175}"/>
                </a:ext>
              </a:extLst>
            </p:cNvPr>
            <p:cNvSpPr/>
            <p:nvPr/>
          </p:nvSpPr>
          <p:spPr>
            <a:xfrm>
              <a:off x="202646" y="1222997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Šestiúhelník 7">
              <a:extLst>
                <a:ext uri="{FF2B5EF4-FFF2-40B4-BE49-F238E27FC236}">
                  <a16:creationId xmlns:a16="http://schemas.microsoft.com/office/drawing/2014/main" id="{503BBC33-1EEE-E021-7169-995CAD83809B}"/>
                </a:ext>
              </a:extLst>
            </p:cNvPr>
            <p:cNvSpPr/>
            <p:nvPr/>
          </p:nvSpPr>
          <p:spPr>
            <a:xfrm>
              <a:off x="-8354" y="1222500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8" name="Obrázek 27">
            <a:extLst>
              <a:ext uri="{FF2B5EF4-FFF2-40B4-BE49-F238E27FC236}">
                <a16:creationId xmlns:a16="http://schemas.microsoft.com/office/drawing/2014/main" id="{0B3454DE-1378-3655-43FF-2CAFE6DCC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64" y="759892"/>
            <a:ext cx="540456" cy="535325"/>
          </a:xfrm>
          <a:prstGeom prst="rect">
            <a:avLst/>
          </a:prstGeom>
        </p:spPr>
      </p:pic>
      <p:sp>
        <p:nvSpPr>
          <p:cNvPr id="29" name="TextovéPole 28">
            <a:extLst>
              <a:ext uri="{FF2B5EF4-FFF2-40B4-BE49-F238E27FC236}">
                <a16:creationId xmlns:a16="http://schemas.microsoft.com/office/drawing/2014/main" id="{3892ACE0-9EA0-0D6D-9D02-37D4D6AFE7BA}"/>
              </a:ext>
            </a:extLst>
          </p:cNvPr>
          <p:cNvSpPr txBox="1"/>
          <p:nvPr/>
        </p:nvSpPr>
        <p:spPr>
          <a:xfrm>
            <a:off x="122063" y="324770"/>
            <a:ext cx="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ERP</a:t>
            </a:r>
          </a:p>
        </p:txBody>
      </p:sp>
      <p:grpSp>
        <p:nvGrpSpPr>
          <p:cNvPr id="48" name="Skupina 47">
            <a:extLst>
              <a:ext uri="{FF2B5EF4-FFF2-40B4-BE49-F238E27FC236}">
                <a16:creationId xmlns:a16="http://schemas.microsoft.com/office/drawing/2014/main" id="{DF02BD93-0E49-FD45-EB85-ADE7026F6FF0}"/>
              </a:ext>
            </a:extLst>
          </p:cNvPr>
          <p:cNvGrpSpPr/>
          <p:nvPr/>
        </p:nvGrpSpPr>
        <p:grpSpPr>
          <a:xfrm>
            <a:off x="-368" y="4144815"/>
            <a:ext cx="1258941" cy="1130183"/>
            <a:chOff x="10899" y="3521344"/>
            <a:chExt cx="1140534" cy="1023885"/>
          </a:xfrm>
          <a:solidFill>
            <a:srgbClr val="00A3FF"/>
          </a:solidFill>
        </p:grpSpPr>
        <p:sp>
          <p:nvSpPr>
            <p:cNvPr id="31" name="Šestiúhelník 8">
              <a:extLst>
                <a:ext uri="{FF2B5EF4-FFF2-40B4-BE49-F238E27FC236}">
                  <a16:creationId xmlns:a16="http://schemas.microsoft.com/office/drawing/2014/main" id="{123DEFCA-C68C-2E7A-3D75-B11145EB6315}"/>
                </a:ext>
              </a:extLst>
            </p:cNvPr>
            <p:cNvSpPr/>
            <p:nvPr/>
          </p:nvSpPr>
          <p:spPr>
            <a:xfrm>
              <a:off x="219696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Šestiúhelník 9">
              <a:extLst>
                <a:ext uri="{FF2B5EF4-FFF2-40B4-BE49-F238E27FC236}">
                  <a16:creationId xmlns:a16="http://schemas.microsoft.com/office/drawing/2014/main" id="{E9530329-4803-BB2A-A464-BB2C01450791}"/>
                </a:ext>
              </a:extLst>
            </p:cNvPr>
            <p:cNvSpPr/>
            <p:nvPr/>
          </p:nvSpPr>
          <p:spPr>
            <a:xfrm>
              <a:off x="10899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2013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2013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201345"/>
                  </a:moveTo>
                  <a:cubicBezTo>
                    <a:pt x="1719" y="800897"/>
                    <a:pt x="860" y="400448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20774"/>
                    <a:pt x="1719" y="1661060"/>
                    <a:pt x="2579" y="12013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3" name="Obrázek 32">
            <a:extLst>
              <a:ext uri="{FF2B5EF4-FFF2-40B4-BE49-F238E27FC236}">
                <a16:creationId xmlns:a16="http://schemas.microsoft.com/office/drawing/2014/main" id="{A3CB9A24-B0BA-7390-A6C4-408FDA673B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12" y="4720347"/>
            <a:ext cx="463109" cy="419844"/>
          </a:xfrm>
          <a:prstGeom prst="rect">
            <a:avLst/>
          </a:prstGeom>
        </p:spPr>
      </p:pic>
      <p:sp>
        <p:nvSpPr>
          <p:cNvPr id="34" name="TextovéPole 33">
            <a:extLst>
              <a:ext uri="{FF2B5EF4-FFF2-40B4-BE49-F238E27FC236}">
                <a16:creationId xmlns:a16="http://schemas.microsoft.com/office/drawing/2014/main" id="{00624392-50B4-129B-C74A-A1865019EF9D}"/>
              </a:ext>
            </a:extLst>
          </p:cNvPr>
          <p:cNvSpPr txBox="1"/>
          <p:nvPr/>
        </p:nvSpPr>
        <p:spPr>
          <a:xfrm>
            <a:off x="14164" y="4207585"/>
            <a:ext cx="101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DMS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D68F7E41-4B61-DE5C-ABBA-381331237A4C}"/>
              </a:ext>
            </a:extLst>
          </p:cNvPr>
          <p:cNvGrpSpPr/>
          <p:nvPr/>
        </p:nvGrpSpPr>
        <p:grpSpPr>
          <a:xfrm rot="16200000">
            <a:off x="68753" y="5361970"/>
            <a:ext cx="1145431" cy="1283671"/>
            <a:chOff x="1989513" y="284410"/>
            <a:chExt cx="2581047" cy="2892549"/>
          </a:xfrm>
          <a:solidFill>
            <a:srgbClr val="F47823"/>
          </a:solidFill>
        </p:grpSpPr>
        <p:sp>
          <p:nvSpPr>
            <p:cNvPr id="16" name="Šestiúhelník 10">
              <a:extLst>
                <a:ext uri="{FF2B5EF4-FFF2-40B4-BE49-F238E27FC236}">
                  <a16:creationId xmlns:a16="http://schemas.microsoft.com/office/drawing/2014/main" id="{EB875DD4-16C5-C378-95A2-FE496FF704E5}"/>
                </a:ext>
              </a:extLst>
            </p:cNvPr>
            <p:cNvSpPr/>
            <p:nvPr/>
          </p:nvSpPr>
          <p:spPr>
            <a:xfrm rot="5400000">
              <a:off x="2106192" y="712591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3029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3029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302945"/>
                  </a:moveTo>
                  <a:cubicBezTo>
                    <a:pt x="1719" y="868630"/>
                    <a:pt x="860" y="434315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54641"/>
                    <a:pt x="1719" y="1728793"/>
                    <a:pt x="2579" y="13029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Šestiúhelník 11">
              <a:extLst>
                <a:ext uri="{FF2B5EF4-FFF2-40B4-BE49-F238E27FC236}">
                  <a16:creationId xmlns:a16="http://schemas.microsoft.com/office/drawing/2014/main" id="{E21E3E4A-C84A-2A28-E304-17B9950E200F}"/>
                </a:ext>
              </a:extLst>
            </p:cNvPr>
            <p:cNvSpPr/>
            <p:nvPr/>
          </p:nvSpPr>
          <p:spPr>
            <a:xfrm rot="5400000">
              <a:off x="2100574" y="173349"/>
              <a:ext cx="235836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80 w 2348247"/>
                <a:gd name="connsiteY0" fmla="*/ 11886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80 w 2348247"/>
                <a:gd name="connsiteY6" fmla="*/ 1188645 h 2580489"/>
                <a:gd name="connsiteX0" fmla="*/ 0 w 2358367"/>
                <a:gd name="connsiteY0" fmla="*/ 1277545 h 2580489"/>
                <a:gd name="connsiteX1" fmla="*/ 10120 w 2358367"/>
                <a:gd name="connsiteY1" fmla="*/ 0 h 2580489"/>
                <a:gd name="connsiteX2" fmla="*/ 1713244 w 2358367"/>
                <a:gd name="connsiteY2" fmla="*/ 0 h 2580489"/>
                <a:gd name="connsiteX3" fmla="*/ 2358367 w 2358367"/>
                <a:gd name="connsiteY3" fmla="*/ 1290245 h 2580489"/>
                <a:gd name="connsiteX4" fmla="*/ 1713244 w 2358367"/>
                <a:gd name="connsiteY4" fmla="*/ 2580489 h 2580489"/>
                <a:gd name="connsiteX5" fmla="*/ 10120 w 2358367"/>
                <a:gd name="connsiteY5" fmla="*/ 2580489 h 2580489"/>
                <a:gd name="connsiteX6" fmla="*/ 0 w 2358367"/>
                <a:gd name="connsiteY6" fmla="*/ 12775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367" h="2580489">
                  <a:moveTo>
                    <a:pt x="0" y="1277545"/>
                  </a:moveTo>
                  <a:cubicBezTo>
                    <a:pt x="3373" y="851697"/>
                    <a:pt x="6747" y="425848"/>
                    <a:pt x="10120" y="0"/>
                  </a:cubicBezTo>
                  <a:lnTo>
                    <a:pt x="1713244" y="0"/>
                  </a:lnTo>
                  <a:lnTo>
                    <a:pt x="2358367" y="1290245"/>
                  </a:lnTo>
                  <a:lnTo>
                    <a:pt x="1713244" y="2580489"/>
                  </a:lnTo>
                  <a:lnTo>
                    <a:pt x="10120" y="2580489"/>
                  </a:lnTo>
                  <a:cubicBezTo>
                    <a:pt x="6747" y="2146174"/>
                    <a:pt x="3373" y="1711860"/>
                    <a:pt x="0" y="12775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530FEEE9-CF05-5B06-F82D-A77C79390364}"/>
              </a:ext>
            </a:extLst>
          </p:cNvPr>
          <p:cNvSpPr txBox="1"/>
          <p:nvPr/>
        </p:nvSpPr>
        <p:spPr>
          <a:xfrm>
            <a:off x="-223327" y="5471494"/>
            <a:ext cx="151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</a:t>
            </a:r>
          </a:p>
        </p:txBody>
      </p:sp>
      <p:pic>
        <p:nvPicPr>
          <p:cNvPr id="58" name="Grafický objekt 57">
            <a:extLst>
              <a:ext uri="{FF2B5EF4-FFF2-40B4-BE49-F238E27FC236}">
                <a16:creationId xmlns:a16="http://schemas.microsoft.com/office/drawing/2014/main" id="{880D01BD-B67B-9647-A256-F8B4CA0F10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0902" y="298633"/>
            <a:ext cx="4913185" cy="785836"/>
          </a:xfrm>
          <a:prstGeom prst="rect">
            <a:avLst/>
          </a:prstGeom>
        </p:spPr>
      </p:pic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D9EBCFE1-9430-2573-CD66-9C464A678688}"/>
              </a:ext>
            </a:extLst>
          </p:cNvPr>
          <p:cNvSpPr txBox="1">
            <a:spLocks/>
          </p:cNvSpPr>
          <p:nvPr/>
        </p:nvSpPr>
        <p:spPr>
          <a:xfrm>
            <a:off x="1820764" y="3296501"/>
            <a:ext cx="5918677" cy="1428211"/>
          </a:xfrm>
          <a:prstGeom prst="rect">
            <a:avLst/>
          </a:prstGeom>
        </p:spPr>
        <p:txBody>
          <a:bodyPr vert="horz" wrap="square" lIns="195072" tIns="121920" rIns="195072" bIns="121920" rtlCol="0" anchor="b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2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Part 1 – What is AL &amp; its purpose? 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47D62C43-61ED-237F-87E6-5D8CF05520ED}"/>
              </a:ext>
            </a:extLst>
          </p:cNvPr>
          <p:cNvCxnSpPr>
            <a:cxnSpLocks/>
          </p:cNvCxnSpPr>
          <p:nvPr/>
        </p:nvCxnSpPr>
        <p:spPr>
          <a:xfrm flipV="1">
            <a:off x="1897550" y="4724712"/>
            <a:ext cx="6043153" cy="191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Obrázek 6" descr="Obsah obrázku text, mapa, dort&#10;&#10;Popis byl vytvořen automaticky">
            <a:extLst>
              <a:ext uri="{FF2B5EF4-FFF2-40B4-BE49-F238E27FC236}">
                <a16:creationId xmlns:a16="http://schemas.microsoft.com/office/drawing/2014/main" id="{D6726A4A-128B-CAF9-F59D-CB701756AE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1873" y="1671628"/>
            <a:ext cx="3255547" cy="2037397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4BB9339D-69B3-1261-AC15-852385156C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1607" y="4164598"/>
            <a:ext cx="1714375" cy="2391711"/>
          </a:xfrm>
          <a:prstGeom prst="rect">
            <a:avLst/>
          </a:prstGeom>
        </p:spPr>
      </p:pic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E9F77B3F-657C-2DCC-E3D5-9B2A27B6B94D}"/>
              </a:ext>
            </a:extLst>
          </p:cNvPr>
          <p:cNvSpPr txBox="1">
            <a:spLocks/>
          </p:cNvSpPr>
          <p:nvPr/>
        </p:nvSpPr>
        <p:spPr>
          <a:xfrm>
            <a:off x="1834104" y="4931953"/>
            <a:ext cx="4277801" cy="894669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Tiffany Elias</a:t>
            </a:r>
          </a:p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Software Developer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F2E35F0B-AE27-0BAA-ED23-995CE16B36BD}"/>
              </a:ext>
            </a:extLst>
          </p:cNvPr>
          <p:cNvSpPr txBox="1">
            <a:spLocks/>
          </p:cNvSpPr>
          <p:nvPr/>
        </p:nvSpPr>
        <p:spPr>
          <a:xfrm>
            <a:off x="5804453" y="4931953"/>
            <a:ext cx="2221065" cy="578620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1243625">
              <a:buNone/>
              <a:defRPr/>
            </a:pP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0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202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cs-CZ" sz="24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E0952A52-006C-1F99-6BAF-151C4A9B4F94}"/>
              </a:ext>
            </a:extLst>
          </p:cNvPr>
          <p:cNvCxnSpPr>
            <a:cxnSpLocks/>
          </p:cNvCxnSpPr>
          <p:nvPr/>
        </p:nvCxnSpPr>
        <p:spPr>
          <a:xfrm>
            <a:off x="8783542" y="3937484"/>
            <a:ext cx="274054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58E97102-4AC7-64A3-EC42-FC1D60DA1B89}"/>
              </a:ext>
            </a:extLst>
          </p:cNvPr>
          <p:cNvGrpSpPr/>
          <p:nvPr/>
        </p:nvGrpSpPr>
        <p:grpSpPr>
          <a:xfrm>
            <a:off x="317517" y="6059067"/>
            <a:ext cx="395435" cy="357267"/>
            <a:chOff x="2046612" y="173408"/>
            <a:chExt cx="5189633" cy="4688703"/>
          </a:xfrm>
        </p:grpSpPr>
        <p:sp>
          <p:nvSpPr>
            <p:cNvPr id="37" name="Oval 837">
              <a:extLst>
                <a:ext uri="{FF2B5EF4-FFF2-40B4-BE49-F238E27FC236}">
                  <a16:creationId xmlns:a16="http://schemas.microsoft.com/office/drawing/2014/main" id="{62459880-ACAC-4C6E-7214-F7FC91580B9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50284" y="1279717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34</a:t>
              </a:r>
            </a:p>
          </p:txBody>
        </p:sp>
        <p:sp>
          <p:nvSpPr>
            <p:cNvPr id="38" name="Oval 840">
              <a:extLst>
                <a:ext uri="{FF2B5EF4-FFF2-40B4-BE49-F238E27FC236}">
                  <a16:creationId xmlns:a16="http://schemas.microsoft.com/office/drawing/2014/main" id="{FF2D88A6-D5DF-4344-D670-39AD3F9594A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96463" y="173408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37</a:t>
              </a:r>
            </a:p>
          </p:txBody>
        </p:sp>
        <p:sp>
          <p:nvSpPr>
            <p:cNvPr id="39" name="Oval 948">
              <a:extLst>
                <a:ext uri="{FF2B5EF4-FFF2-40B4-BE49-F238E27FC236}">
                  <a16:creationId xmlns:a16="http://schemas.microsoft.com/office/drawing/2014/main" id="{41EDC3CE-2F3B-29D5-7A76-8904772A974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1852" y="1819836"/>
              <a:ext cx="1493528" cy="149352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0" name="Oval 960">
              <a:extLst>
                <a:ext uri="{FF2B5EF4-FFF2-40B4-BE49-F238E27FC236}">
                  <a16:creationId xmlns:a16="http://schemas.microsoft.com/office/drawing/2014/main" id="{4B868F23-D800-6098-D0EE-9A32B656407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2446" y="3404973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1" name="Oval 961">
              <a:extLst>
                <a:ext uri="{FF2B5EF4-FFF2-40B4-BE49-F238E27FC236}">
                  <a16:creationId xmlns:a16="http://schemas.microsoft.com/office/drawing/2014/main" id="{C1274F15-9690-B9E5-DD0C-88967652EEF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52285" y="3602079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6" name="Oval 962">
              <a:extLst>
                <a:ext uri="{FF2B5EF4-FFF2-40B4-BE49-F238E27FC236}">
                  <a16:creationId xmlns:a16="http://schemas.microsoft.com/office/drawing/2014/main" id="{7316AE56-5AF2-5863-DC76-3D52DE2443B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78741" y="231043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51" name="Oval 963">
              <a:extLst>
                <a:ext uri="{FF2B5EF4-FFF2-40B4-BE49-F238E27FC236}">
                  <a16:creationId xmlns:a16="http://schemas.microsoft.com/office/drawing/2014/main" id="{997272AD-A106-DC5A-F755-89E4B1A940C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15635" y="3622248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0" name="Oval 964">
              <a:extLst>
                <a:ext uri="{FF2B5EF4-FFF2-40B4-BE49-F238E27FC236}">
                  <a16:creationId xmlns:a16="http://schemas.microsoft.com/office/drawing/2014/main" id="{991A84B6-C379-0FFB-4D44-0B8208009BA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81211" y="4304607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1" name="Oval 965">
              <a:extLst>
                <a:ext uri="{FF2B5EF4-FFF2-40B4-BE49-F238E27FC236}">
                  <a16:creationId xmlns:a16="http://schemas.microsoft.com/office/drawing/2014/main" id="{6472C42B-D0D2-9779-0893-F19175D0DE6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6386" y="66988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2" name="Oval 967">
              <a:extLst>
                <a:ext uri="{FF2B5EF4-FFF2-40B4-BE49-F238E27FC236}">
                  <a16:creationId xmlns:a16="http://schemas.microsoft.com/office/drawing/2014/main" id="{E28A8BAE-4211-E945-86C0-1414A5D0AE8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5481" y="242786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3" name="Oval 968">
              <a:extLst>
                <a:ext uri="{FF2B5EF4-FFF2-40B4-BE49-F238E27FC236}">
                  <a16:creationId xmlns:a16="http://schemas.microsoft.com/office/drawing/2014/main" id="{1F7222E7-F98F-FC4B-A18C-51C171C028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46612" y="230406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4" name="Oval 970">
              <a:extLst>
                <a:ext uri="{FF2B5EF4-FFF2-40B4-BE49-F238E27FC236}">
                  <a16:creationId xmlns:a16="http://schemas.microsoft.com/office/drawing/2014/main" id="{2A9973E7-42BD-AF6B-F51A-2FB1AFA1FF7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5501" y="593485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E2BF7A44-1F88-0862-FC28-EAE6384C97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253" y="654338"/>
              <a:ext cx="1391155" cy="21789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Přímá spojnice 65">
              <a:extLst>
                <a:ext uri="{FF2B5EF4-FFF2-40B4-BE49-F238E27FC236}">
                  <a16:creationId xmlns:a16="http://schemas.microsoft.com/office/drawing/2014/main" id="{CDE1B4A6-23E1-35F6-95A4-685B4C3525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6" y="2558321"/>
              <a:ext cx="1428878" cy="48982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Přímá spojnice 66">
              <a:extLst>
                <a:ext uri="{FF2B5EF4-FFF2-40B4-BE49-F238E27FC236}">
                  <a16:creationId xmlns:a16="http://schemas.microsoft.com/office/drawing/2014/main" id="{A9A6F015-3377-9A13-0FB6-093BD756FE64}"/>
                </a:ext>
              </a:extLst>
            </p:cNvPr>
            <p:cNvCxnSpPr>
              <a:cxnSpLocks/>
            </p:cNvCxnSpPr>
            <p:nvPr/>
          </p:nvCxnSpPr>
          <p:spPr>
            <a:xfrm>
              <a:off x="5194253" y="872236"/>
              <a:ext cx="334362" cy="16860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Přímá spojnice 67">
              <a:extLst>
                <a:ext uri="{FF2B5EF4-FFF2-40B4-BE49-F238E27FC236}">
                  <a16:creationId xmlns:a16="http://schemas.microsoft.com/office/drawing/2014/main" id="{8F9E6641-7D04-2901-6DBC-B400790A1AAA}"/>
                </a:ext>
              </a:extLst>
            </p:cNvPr>
            <p:cNvCxnSpPr>
              <a:cxnSpLocks/>
            </p:cNvCxnSpPr>
            <p:nvPr/>
          </p:nvCxnSpPr>
          <p:spPr>
            <a:xfrm>
              <a:off x="5528616" y="2558321"/>
              <a:ext cx="131347" cy="202503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Přímá spojnice 68">
              <a:extLst>
                <a:ext uri="{FF2B5EF4-FFF2-40B4-BE49-F238E27FC236}">
                  <a16:creationId xmlns:a16="http://schemas.microsoft.com/office/drawing/2014/main" id="{FF74463A-861A-B78F-03D4-D1616D7BBE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9963" y="3880831"/>
              <a:ext cx="971075" cy="70252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Přímá spojnice 69">
              <a:extLst>
                <a:ext uri="{FF2B5EF4-FFF2-40B4-BE49-F238E27FC236}">
                  <a16:creationId xmlns:a16="http://schemas.microsoft.com/office/drawing/2014/main" id="{A3228E00-C4E5-FC46-55BA-3597F60232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136" y="2558321"/>
              <a:ext cx="1118480" cy="1335597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>
              <a:extLst>
                <a:ext uri="{FF2B5EF4-FFF2-40B4-BE49-F238E27FC236}">
                  <a16:creationId xmlns:a16="http://schemas.microsoft.com/office/drawing/2014/main" id="{6CD2C380-296F-0343-8254-B24873A675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4387" y="2556312"/>
              <a:ext cx="2334230" cy="13376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Přímá spojnice 71">
              <a:extLst>
                <a:ext uri="{FF2B5EF4-FFF2-40B4-BE49-F238E27FC236}">
                  <a16:creationId xmlns:a16="http://schemas.microsoft.com/office/drawing/2014/main" id="{7DCBB5D1-40BA-1932-82C2-36B283EB6972}"/>
                </a:ext>
              </a:extLst>
            </p:cNvPr>
            <p:cNvCxnSpPr>
              <a:cxnSpLocks/>
            </p:cNvCxnSpPr>
            <p:nvPr/>
          </p:nvCxnSpPr>
          <p:spPr>
            <a:xfrm>
              <a:off x="3239230" y="1761087"/>
              <a:ext cx="2289387" cy="79723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Přímá spojnice 72">
              <a:extLst>
                <a:ext uri="{FF2B5EF4-FFF2-40B4-BE49-F238E27FC236}">
                  <a16:creationId xmlns:a16="http://schemas.microsoft.com/office/drawing/2014/main" id="{4D3FC8C9-E5A3-4E41-25B7-D5D4006A83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0094" y="1761087"/>
              <a:ext cx="919135" cy="80550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nice 73">
              <a:extLst>
                <a:ext uri="{FF2B5EF4-FFF2-40B4-BE49-F238E27FC236}">
                  <a16:creationId xmlns:a16="http://schemas.microsoft.com/office/drawing/2014/main" id="{20BCEE35-CED9-E5A9-A583-732A11535219}"/>
                </a:ext>
              </a:extLst>
            </p:cNvPr>
            <p:cNvCxnSpPr>
              <a:cxnSpLocks/>
            </p:cNvCxnSpPr>
            <p:nvPr/>
          </p:nvCxnSpPr>
          <p:spPr>
            <a:xfrm>
              <a:off x="2368008" y="948632"/>
              <a:ext cx="853730" cy="80418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Přímá spojnice 74">
              <a:extLst>
                <a:ext uri="{FF2B5EF4-FFF2-40B4-BE49-F238E27FC236}">
                  <a16:creationId xmlns:a16="http://schemas.microsoft.com/office/drawing/2014/main" id="{DC22D42A-BBA7-8E4A-7F38-4EF2253112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9229" y="494719"/>
              <a:ext cx="55004" cy="126636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Přímá spojnice 75">
              <a:extLst>
                <a:ext uri="{FF2B5EF4-FFF2-40B4-BE49-F238E27FC236}">
                  <a16:creationId xmlns:a16="http://schemas.microsoft.com/office/drawing/2014/main" id="{88CCFBF2-CABC-2513-865A-4DB60A319D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881" y="948632"/>
              <a:ext cx="57128" cy="162827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Přímá spojnice 76">
              <a:extLst>
                <a:ext uri="{FF2B5EF4-FFF2-40B4-BE49-F238E27FC236}">
                  <a16:creationId xmlns:a16="http://schemas.microsoft.com/office/drawing/2014/main" id="{BD33B046-DCAE-1654-CA93-AA19AEABAB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5" y="2556312"/>
              <a:ext cx="1103539" cy="132451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Přímá spojnice 77">
              <a:extLst>
                <a:ext uri="{FF2B5EF4-FFF2-40B4-BE49-F238E27FC236}">
                  <a16:creationId xmlns:a16="http://schemas.microsoft.com/office/drawing/2014/main" id="{0F06F850-D2B3-7AA7-6131-2B7CAA4DAD0F}"/>
                </a:ext>
              </a:extLst>
            </p:cNvPr>
            <p:cNvCxnSpPr>
              <a:cxnSpLocks/>
            </p:cNvCxnSpPr>
            <p:nvPr/>
          </p:nvCxnSpPr>
          <p:spPr>
            <a:xfrm>
              <a:off x="6582292" y="641250"/>
              <a:ext cx="375202" cy="192534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Přímá spojnice 78">
              <a:extLst>
                <a:ext uri="{FF2B5EF4-FFF2-40B4-BE49-F238E27FC236}">
                  <a16:creationId xmlns:a16="http://schemas.microsoft.com/office/drawing/2014/main" id="{1F4284BF-19AF-28B9-676C-56EED0F3EB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2154" y="2576905"/>
              <a:ext cx="334362" cy="130392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Přímá spojnice 79">
              <a:extLst>
                <a:ext uri="{FF2B5EF4-FFF2-40B4-BE49-F238E27FC236}">
                  <a16:creationId xmlns:a16="http://schemas.microsoft.com/office/drawing/2014/main" id="{941A7A69-DF30-C2AE-DEED-40DC495E7A95}"/>
                </a:ext>
              </a:extLst>
            </p:cNvPr>
            <p:cNvCxnSpPr>
              <a:cxnSpLocks/>
            </p:cNvCxnSpPr>
            <p:nvPr/>
          </p:nvCxnSpPr>
          <p:spPr>
            <a:xfrm>
              <a:off x="3303446" y="521538"/>
              <a:ext cx="1890807" cy="33750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Přímá spojnice 80">
              <a:extLst>
                <a:ext uri="{FF2B5EF4-FFF2-40B4-BE49-F238E27FC236}">
                  <a16:creationId xmlns:a16="http://schemas.microsoft.com/office/drawing/2014/main" id="{7E4E95C3-CB88-2DF7-FA40-E76522EA5E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670" y="859039"/>
              <a:ext cx="1954855" cy="88391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Přímá spojnice 81">
              <a:extLst>
                <a:ext uri="{FF2B5EF4-FFF2-40B4-BE49-F238E27FC236}">
                  <a16:creationId xmlns:a16="http://schemas.microsoft.com/office/drawing/2014/main" id="{569260DE-97DA-56A7-20C7-0CFAD41BB8A3}"/>
                </a:ext>
              </a:extLst>
            </p:cNvPr>
            <p:cNvCxnSpPr>
              <a:cxnSpLocks/>
            </p:cNvCxnSpPr>
            <p:nvPr/>
          </p:nvCxnSpPr>
          <p:spPr>
            <a:xfrm>
              <a:off x="2302603" y="2576905"/>
              <a:ext cx="891784" cy="131701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Přímá spojnice 82">
              <a:extLst>
                <a:ext uri="{FF2B5EF4-FFF2-40B4-BE49-F238E27FC236}">
                  <a16:creationId xmlns:a16="http://schemas.microsoft.com/office/drawing/2014/main" id="{D96AEB74-A700-3607-0109-42544B4FE0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2503" y="1752812"/>
              <a:ext cx="39235" cy="21411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Přímá spojnice 83">
              <a:extLst>
                <a:ext uri="{FF2B5EF4-FFF2-40B4-BE49-F238E27FC236}">
                  <a16:creationId xmlns:a16="http://schemas.microsoft.com/office/drawing/2014/main" id="{EB451253-6FEC-2F2D-66B3-2455503F25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387" y="3880831"/>
              <a:ext cx="1244498" cy="2016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Přímá spojnice 84">
              <a:extLst>
                <a:ext uri="{FF2B5EF4-FFF2-40B4-BE49-F238E27FC236}">
                  <a16:creationId xmlns:a16="http://schemas.microsoft.com/office/drawing/2014/main" id="{ED6D0562-9CF7-F1AE-0DCC-42AB3F4D1F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3540" y="521538"/>
              <a:ext cx="920693" cy="42709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Přímá spojnice 85">
              <a:extLst>
                <a:ext uri="{FF2B5EF4-FFF2-40B4-BE49-F238E27FC236}">
                  <a16:creationId xmlns:a16="http://schemas.microsoft.com/office/drawing/2014/main" id="{BAD1CA04-7E1D-5FF6-AC40-17574D4FDD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8615" y="654337"/>
              <a:ext cx="1056793" cy="19039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Přímá spojnice 86">
              <a:extLst>
                <a:ext uri="{FF2B5EF4-FFF2-40B4-BE49-F238E27FC236}">
                  <a16:creationId xmlns:a16="http://schemas.microsoft.com/office/drawing/2014/main" id="{2D894CD4-DE50-29BB-AB13-B6145A3D9C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1393" y="3893918"/>
              <a:ext cx="1230439" cy="68944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D0963146-5A54-99F3-F7AE-65D7F7FF04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3132" y="324770"/>
            <a:ext cx="818856" cy="55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874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310DC7-0B06-D283-1BDF-BC846AC5E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kupina 51">
            <a:extLst>
              <a:ext uri="{FF2B5EF4-FFF2-40B4-BE49-F238E27FC236}">
                <a16:creationId xmlns:a16="http://schemas.microsoft.com/office/drawing/2014/main" id="{F23E0D5B-504E-B7A8-6936-C6821FCE8028}"/>
              </a:ext>
            </a:extLst>
          </p:cNvPr>
          <p:cNvGrpSpPr/>
          <p:nvPr/>
        </p:nvGrpSpPr>
        <p:grpSpPr>
          <a:xfrm>
            <a:off x="4370" y="1576235"/>
            <a:ext cx="1259884" cy="1131811"/>
            <a:chOff x="10220" y="88402"/>
            <a:chExt cx="1135076" cy="1019690"/>
          </a:xfrm>
        </p:grpSpPr>
        <p:sp>
          <p:nvSpPr>
            <p:cNvPr id="53" name="Šestiúhelník 12">
              <a:extLst>
                <a:ext uri="{FF2B5EF4-FFF2-40B4-BE49-F238E27FC236}">
                  <a16:creationId xmlns:a16="http://schemas.microsoft.com/office/drawing/2014/main" id="{7C28EC29-2A90-661E-A6DA-BC02DE8DDDF1}"/>
                </a:ext>
              </a:extLst>
            </p:cNvPr>
            <p:cNvSpPr/>
            <p:nvPr/>
          </p:nvSpPr>
          <p:spPr>
            <a:xfrm rot="10800000">
              <a:off x="10220" y="8840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Šestiúhelník 13">
              <a:extLst>
                <a:ext uri="{FF2B5EF4-FFF2-40B4-BE49-F238E27FC236}">
                  <a16:creationId xmlns:a16="http://schemas.microsoft.com/office/drawing/2014/main" id="{0FFF711E-0AA2-F4BC-4DBC-FF714A764D55}"/>
                </a:ext>
              </a:extLst>
            </p:cNvPr>
            <p:cNvSpPr/>
            <p:nvPr/>
          </p:nvSpPr>
          <p:spPr>
            <a:xfrm rot="10800000">
              <a:off x="217823" y="8889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6" name="Obrázek 55">
            <a:extLst>
              <a:ext uri="{FF2B5EF4-FFF2-40B4-BE49-F238E27FC236}">
                <a16:creationId xmlns:a16="http://schemas.microsoft.com/office/drawing/2014/main" id="{68008CCC-3CAC-9CA4-66F8-D34DDA85B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1" y="2185955"/>
            <a:ext cx="516873" cy="368979"/>
          </a:xfrm>
          <a:prstGeom prst="rect">
            <a:avLst/>
          </a:prstGeom>
        </p:spPr>
      </p:pic>
      <p:sp>
        <p:nvSpPr>
          <p:cNvPr id="57" name="TextovéPole 56">
            <a:extLst>
              <a:ext uri="{FF2B5EF4-FFF2-40B4-BE49-F238E27FC236}">
                <a16:creationId xmlns:a16="http://schemas.microsoft.com/office/drawing/2014/main" id="{D53F9B0F-8E1A-491E-D9A6-CF38C9EF715B}"/>
              </a:ext>
            </a:extLst>
          </p:cNvPr>
          <p:cNvSpPr txBox="1"/>
          <p:nvPr/>
        </p:nvSpPr>
        <p:spPr>
          <a:xfrm>
            <a:off x="-9255" y="1628817"/>
            <a:ext cx="106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CRM</a:t>
            </a:r>
          </a:p>
        </p:txBody>
      </p: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611E6E07-684E-D772-46E3-783DD782FE46}"/>
              </a:ext>
            </a:extLst>
          </p:cNvPr>
          <p:cNvGrpSpPr/>
          <p:nvPr/>
        </p:nvGrpSpPr>
        <p:grpSpPr>
          <a:xfrm>
            <a:off x="4373" y="2860115"/>
            <a:ext cx="1258676" cy="1130727"/>
            <a:chOff x="-12561" y="2377527"/>
            <a:chExt cx="1141772" cy="1025706"/>
          </a:xfrm>
        </p:grpSpPr>
        <p:sp>
          <p:nvSpPr>
            <p:cNvPr id="21" name="Šestiúhelník 14">
              <a:extLst>
                <a:ext uri="{FF2B5EF4-FFF2-40B4-BE49-F238E27FC236}">
                  <a16:creationId xmlns:a16="http://schemas.microsoft.com/office/drawing/2014/main" id="{6AE23110-33F2-734C-61F1-BEA99EABDFA3}"/>
                </a:ext>
              </a:extLst>
            </p:cNvPr>
            <p:cNvSpPr/>
            <p:nvPr/>
          </p:nvSpPr>
          <p:spPr>
            <a:xfrm rot="10800000">
              <a:off x="-12561" y="2377527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Šestiúhelník 15">
              <a:extLst>
                <a:ext uri="{FF2B5EF4-FFF2-40B4-BE49-F238E27FC236}">
                  <a16:creationId xmlns:a16="http://schemas.microsoft.com/office/drawing/2014/main" id="{0688455D-1647-649B-61E5-0E1B3D6F25F6}"/>
                </a:ext>
              </a:extLst>
            </p:cNvPr>
            <p:cNvSpPr/>
            <p:nvPr/>
          </p:nvSpPr>
          <p:spPr>
            <a:xfrm rot="10800000">
              <a:off x="196266" y="2378020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3" name="Obrázek 22">
            <a:extLst>
              <a:ext uri="{FF2B5EF4-FFF2-40B4-BE49-F238E27FC236}">
                <a16:creationId xmlns:a16="http://schemas.microsoft.com/office/drawing/2014/main" id="{9357D7D3-18A4-4501-F368-D16306324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7" y="3467766"/>
            <a:ext cx="376200" cy="381705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45DBE8DB-F701-32F1-1BA3-83D8566CC128}"/>
              </a:ext>
            </a:extLst>
          </p:cNvPr>
          <p:cNvSpPr txBox="1"/>
          <p:nvPr/>
        </p:nvSpPr>
        <p:spPr>
          <a:xfrm>
            <a:off x="211632" y="2901769"/>
            <a:ext cx="60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</a:t>
            </a:r>
          </a:p>
        </p:txBody>
      </p: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DF343524-6757-82E9-911B-24400287D17C}"/>
              </a:ext>
            </a:extLst>
          </p:cNvPr>
          <p:cNvGrpSpPr/>
          <p:nvPr/>
        </p:nvGrpSpPr>
        <p:grpSpPr>
          <a:xfrm>
            <a:off x="3917" y="283019"/>
            <a:ext cx="1259283" cy="1131269"/>
            <a:chOff x="-8354" y="1222500"/>
            <a:chExt cx="1153652" cy="1036377"/>
          </a:xfrm>
        </p:grpSpPr>
        <p:sp>
          <p:nvSpPr>
            <p:cNvPr id="26" name="Šestiúhelník 6">
              <a:extLst>
                <a:ext uri="{FF2B5EF4-FFF2-40B4-BE49-F238E27FC236}">
                  <a16:creationId xmlns:a16="http://schemas.microsoft.com/office/drawing/2014/main" id="{A2BCB1C7-9B14-1EDD-B20E-F7E2672AD0FC}"/>
                </a:ext>
              </a:extLst>
            </p:cNvPr>
            <p:cNvSpPr/>
            <p:nvPr/>
          </p:nvSpPr>
          <p:spPr>
            <a:xfrm>
              <a:off x="202646" y="1222997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Šestiúhelník 7">
              <a:extLst>
                <a:ext uri="{FF2B5EF4-FFF2-40B4-BE49-F238E27FC236}">
                  <a16:creationId xmlns:a16="http://schemas.microsoft.com/office/drawing/2014/main" id="{2DAA4FFC-C920-60AA-4FF0-F13B20483DF3}"/>
                </a:ext>
              </a:extLst>
            </p:cNvPr>
            <p:cNvSpPr/>
            <p:nvPr/>
          </p:nvSpPr>
          <p:spPr>
            <a:xfrm>
              <a:off x="-8354" y="1222500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8" name="Obrázek 27">
            <a:extLst>
              <a:ext uri="{FF2B5EF4-FFF2-40B4-BE49-F238E27FC236}">
                <a16:creationId xmlns:a16="http://schemas.microsoft.com/office/drawing/2014/main" id="{28FD5086-6CAD-B8CB-4A27-F71E99870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64" y="759892"/>
            <a:ext cx="540456" cy="535325"/>
          </a:xfrm>
          <a:prstGeom prst="rect">
            <a:avLst/>
          </a:prstGeom>
        </p:spPr>
      </p:pic>
      <p:sp>
        <p:nvSpPr>
          <p:cNvPr id="29" name="TextovéPole 28">
            <a:extLst>
              <a:ext uri="{FF2B5EF4-FFF2-40B4-BE49-F238E27FC236}">
                <a16:creationId xmlns:a16="http://schemas.microsoft.com/office/drawing/2014/main" id="{48E9C7DD-7929-D54C-7060-5E95612A3F9A}"/>
              </a:ext>
            </a:extLst>
          </p:cNvPr>
          <p:cNvSpPr txBox="1"/>
          <p:nvPr/>
        </p:nvSpPr>
        <p:spPr>
          <a:xfrm>
            <a:off x="122063" y="324770"/>
            <a:ext cx="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ERP</a:t>
            </a:r>
          </a:p>
        </p:txBody>
      </p:sp>
      <p:grpSp>
        <p:nvGrpSpPr>
          <p:cNvPr id="48" name="Skupina 47">
            <a:extLst>
              <a:ext uri="{FF2B5EF4-FFF2-40B4-BE49-F238E27FC236}">
                <a16:creationId xmlns:a16="http://schemas.microsoft.com/office/drawing/2014/main" id="{0D57389B-4634-DEC5-CDBF-842AE11630FF}"/>
              </a:ext>
            </a:extLst>
          </p:cNvPr>
          <p:cNvGrpSpPr/>
          <p:nvPr/>
        </p:nvGrpSpPr>
        <p:grpSpPr>
          <a:xfrm>
            <a:off x="-368" y="4144815"/>
            <a:ext cx="1258941" cy="1130183"/>
            <a:chOff x="10899" y="3521344"/>
            <a:chExt cx="1140534" cy="1023885"/>
          </a:xfrm>
          <a:solidFill>
            <a:srgbClr val="00A3FF"/>
          </a:solidFill>
        </p:grpSpPr>
        <p:sp>
          <p:nvSpPr>
            <p:cNvPr id="31" name="Šestiúhelník 8">
              <a:extLst>
                <a:ext uri="{FF2B5EF4-FFF2-40B4-BE49-F238E27FC236}">
                  <a16:creationId xmlns:a16="http://schemas.microsoft.com/office/drawing/2014/main" id="{1382A92D-3865-550D-777C-3E65314C9ABB}"/>
                </a:ext>
              </a:extLst>
            </p:cNvPr>
            <p:cNvSpPr/>
            <p:nvPr/>
          </p:nvSpPr>
          <p:spPr>
            <a:xfrm>
              <a:off x="219696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Šestiúhelník 9">
              <a:extLst>
                <a:ext uri="{FF2B5EF4-FFF2-40B4-BE49-F238E27FC236}">
                  <a16:creationId xmlns:a16="http://schemas.microsoft.com/office/drawing/2014/main" id="{E25040D5-5545-1AB4-6D7A-1754695EDEF7}"/>
                </a:ext>
              </a:extLst>
            </p:cNvPr>
            <p:cNvSpPr/>
            <p:nvPr/>
          </p:nvSpPr>
          <p:spPr>
            <a:xfrm>
              <a:off x="10899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2013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2013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201345"/>
                  </a:moveTo>
                  <a:cubicBezTo>
                    <a:pt x="1719" y="800897"/>
                    <a:pt x="860" y="400448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20774"/>
                    <a:pt x="1719" y="1661060"/>
                    <a:pt x="2579" y="12013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3" name="Obrázek 32">
            <a:extLst>
              <a:ext uri="{FF2B5EF4-FFF2-40B4-BE49-F238E27FC236}">
                <a16:creationId xmlns:a16="http://schemas.microsoft.com/office/drawing/2014/main" id="{5E5159B8-A36B-722C-1AEC-390550EFF2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12" y="4720347"/>
            <a:ext cx="463109" cy="419844"/>
          </a:xfrm>
          <a:prstGeom prst="rect">
            <a:avLst/>
          </a:prstGeom>
        </p:spPr>
      </p:pic>
      <p:sp>
        <p:nvSpPr>
          <p:cNvPr id="34" name="TextovéPole 33">
            <a:extLst>
              <a:ext uri="{FF2B5EF4-FFF2-40B4-BE49-F238E27FC236}">
                <a16:creationId xmlns:a16="http://schemas.microsoft.com/office/drawing/2014/main" id="{14BDFC8D-35F8-DCC4-D958-A2444E65B432}"/>
              </a:ext>
            </a:extLst>
          </p:cNvPr>
          <p:cNvSpPr txBox="1"/>
          <p:nvPr/>
        </p:nvSpPr>
        <p:spPr>
          <a:xfrm>
            <a:off x="14164" y="4207585"/>
            <a:ext cx="101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DMS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15C8D568-B398-14B7-62E9-E18CB9E3A9E1}"/>
              </a:ext>
            </a:extLst>
          </p:cNvPr>
          <p:cNvGrpSpPr/>
          <p:nvPr/>
        </p:nvGrpSpPr>
        <p:grpSpPr>
          <a:xfrm rot="16200000">
            <a:off x="68753" y="5361970"/>
            <a:ext cx="1145431" cy="1283671"/>
            <a:chOff x="1989513" y="284410"/>
            <a:chExt cx="2581047" cy="2892549"/>
          </a:xfrm>
          <a:solidFill>
            <a:srgbClr val="F47823"/>
          </a:solidFill>
        </p:grpSpPr>
        <p:sp>
          <p:nvSpPr>
            <p:cNvPr id="16" name="Šestiúhelník 10">
              <a:extLst>
                <a:ext uri="{FF2B5EF4-FFF2-40B4-BE49-F238E27FC236}">
                  <a16:creationId xmlns:a16="http://schemas.microsoft.com/office/drawing/2014/main" id="{B64537C3-E5DD-495C-DF6B-D08AA991D423}"/>
                </a:ext>
              </a:extLst>
            </p:cNvPr>
            <p:cNvSpPr/>
            <p:nvPr/>
          </p:nvSpPr>
          <p:spPr>
            <a:xfrm rot="5400000">
              <a:off x="2106192" y="712591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3029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3029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302945"/>
                  </a:moveTo>
                  <a:cubicBezTo>
                    <a:pt x="1719" y="868630"/>
                    <a:pt x="860" y="434315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54641"/>
                    <a:pt x="1719" y="1728793"/>
                    <a:pt x="2579" y="13029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Šestiúhelník 11">
              <a:extLst>
                <a:ext uri="{FF2B5EF4-FFF2-40B4-BE49-F238E27FC236}">
                  <a16:creationId xmlns:a16="http://schemas.microsoft.com/office/drawing/2014/main" id="{46B986C0-A4A8-D3BD-05C2-B395CB7CC4B9}"/>
                </a:ext>
              </a:extLst>
            </p:cNvPr>
            <p:cNvSpPr/>
            <p:nvPr/>
          </p:nvSpPr>
          <p:spPr>
            <a:xfrm rot="5400000">
              <a:off x="2100574" y="173349"/>
              <a:ext cx="235836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80 w 2348247"/>
                <a:gd name="connsiteY0" fmla="*/ 11886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80 w 2348247"/>
                <a:gd name="connsiteY6" fmla="*/ 1188645 h 2580489"/>
                <a:gd name="connsiteX0" fmla="*/ 0 w 2358367"/>
                <a:gd name="connsiteY0" fmla="*/ 1277545 h 2580489"/>
                <a:gd name="connsiteX1" fmla="*/ 10120 w 2358367"/>
                <a:gd name="connsiteY1" fmla="*/ 0 h 2580489"/>
                <a:gd name="connsiteX2" fmla="*/ 1713244 w 2358367"/>
                <a:gd name="connsiteY2" fmla="*/ 0 h 2580489"/>
                <a:gd name="connsiteX3" fmla="*/ 2358367 w 2358367"/>
                <a:gd name="connsiteY3" fmla="*/ 1290245 h 2580489"/>
                <a:gd name="connsiteX4" fmla="*/ 1713244 w 2358367"/>
                <a:gd name="connsiteY4" fmla="*/ 2580489 h 2580489"/>
                <a:gd name="connsiteX5" fmla="*/ 10120 w 2358367"/>
                <a:gd name="connsiteY5" fmla="*/ 2580489 h 2580489"/>
                <a:gd name="connsiteX6" fmla="*/ 0 w 2358367"/>
                <a:gd name="connsiteY6" fmla="*/ 12775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367" h="2580489">
                  <a:moveTo>
                    <a:pt x="0" y="1277545"/>
                  </a:moveTo>
                  <a:cubicBezTo>
                    <a:pt x="3373" y="851697"/>
                    <a:pt x="6747" y="425848"/>
                    <a:pt x="10120" y="0"/>
                  </a:cubicBezTo>
                  <a:lnTo>
                    <a:pt x="1713244" y="0"/>
                  </a:lnTo>
                  <a:lnTo>
                    <a:pt x="2358367" y="1290245"/>
                  </a:lnTo>
                  <a:lnTo>
                    <a:pt x="1713244" y="2580489"/>
                  </a:lnTo>
                  <a:lnTo>
                    <a:pt x="10120" y="2580489"/>
                  </a:lnTo>
                  <a:cubicBezTo>
                    <a:pt x="6747" y="2146174"/>
                    <a:pt x="3373" y="1711860"/>
                    <a:pt x="0" y="12775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40C6F9C9-641C-C2A8-77B2-1E9DF78DD526}"/>
              </a:ext>
            </a:extLst>
          </p:cNvPr>
          <p:cNvSpPr txBox="1"/>
          <p:nvPr/>
        </p:nvSpPr>
        <p:spPr>
          <a:xfrm>
            <a:off x="-223327" y="5471494"/>
            <a:ext cx="151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</a:t>
            </a:r>
          </a:p>
        </p:txBody>
      </p:sp>
      <p:pic>
        <p:nvPicPr>
          <p:cNvPr id="58" name="Grafický objekt 57">
            <a:extLst>
              <a:ext uri="{FF2B5EF4-FFF2-40B4-BE49-F238E27FC236}">
                <a16:creationId xmlns:a16="http://schemas.microsoft.com/office/drawing/2014/main" id="{8A240BA1-F5D4-2EF2-B6BD-C8C02D97C8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0902" y="298633"/>
            <a:ext cx="4913185" cy="785836"/>
          </a:xfrm>
          <a:prstGeom prst="rect">
            <a:avLst/>
          </a:prstGeom>
        </p:spPr>
      </p:pic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9332B242-62AC-5265-FA34-5CED158E0659}"/>
              </a:ext>
            </a:extLst>
          </p:cNvPr>
          <p:cNvSpPr txBox="1">
            <a:spLocks/>
          </p:cNvSpPr>
          <p:nvPr/>
        </p:nvSpPr>
        <p:spPr>
          <a:xfrm>
            <a:off x="1820764" y="3887495"/>
            <a:ext cx="5918677" cy="837217"/>
          </a:xfrm>
          <a:prstGeom prst="rect">
            <a:avLst/>
          </a:prstGeom>
        </p:spPr>
        <p:txBody>
          <a:bodyPr vert="horz" wrap="square" lIns="195072" tIns="121920" rIns="195072" bIns="121920" rtlCol="0" anchor="b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2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Part 1 – Objects in AL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A6F1B27F-F87A-ADD1-CF0F-985C3CEACCF5}"/>
              </a:ext>
            </a:extLst>
          </p:cNvPr>
          <p:cNvCxnSpPr>
            <a:cxnSpLocks/>
          </p:cNvCxnSpPr>
          <p:nvPr/>
        </p:nvCxnSpPr>
        <p:spPr>
          <a:xfrm flipV="1">
            <a:off x="1897550" y="4724712"/>
            <a:ext cx="6043153" cy="191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Obrázek 6" descr="Obsah obrázku text, mapa, dort&#10;&#10;Popis byl vytvořen automaticky">
            <a:extLst>
              <a:ext uri="{FF2B5EF4-FFF2-40B4-BE49-F238E27FC236}">
                <a16:creationId xmlns:a16="http://schemas.microsoft.com/office/drawing/2014/main" id="{94689D79-05DF-06F9-9EEC-4855FB9017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1873" y="1671628"/>
            <a:ext cx="3255547" cy="2037397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7AE8973B-D0A7-364B-D70C-45DD92C9F4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1607" y="4164598"/>
            <a:ext cx="1714375" cy="2391711"/>
          </a:xfrm>
          <a:prstGeom prst="rect">
            <a:avLst/>
          </a:prstGeom>
        </p:spPr>
      </p:pic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8368AAB0-14FA-5044-DCAA-D0B52405DBA7}"/>
              </a:ext>
            </a:extLst>
          </p:cNvPr>
          <p:cNvSpPr txBox="1">
            <a:spLocks/>
          </p:cNvSpPr>
          <p:nvPr/>
        </p:nvSpPr>
        <p:spPr>
          <a:xfrm>
            <a:off x="1834104" y="4931953"/>
            <a:ext cx="4277801" cy="894669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Tiffany Elias</a:t>
            </a:r>
          </a:p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Software Developer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E0D6B711-CE43-3756-B3A5-69A9419BF8A6}"/>
              </a:ext>
            </a:extLst>
          </p:cNvPr>
          <p:cNvSpPr txBox="1">
            <a:spLocks/>
          </p:cNvSpPr>
          <p:nvPr/>
        </p:nvSpPr>
        <p:spPr>
          <a:xfrm>
            <a:off x="5804453" y="4931953"/>
            <a:ext cx="2221065" cy="578620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1243625">
              <a:buNone/>
              <a:defRPr/>
            </a:pP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0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202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cs-CZ" sz="24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B097BB1F-8C78-D5E5-5DAA-025FE99BA8EC}"/>
              </a:ext>
            </a:extLst>
          </p:cNvPr>
          <p:cNvCxnSpPr>
            <a:cxnSpLocks/>
          </p:cNvCxnSpPr>
          <p:nvPr/>
        </p:nvCxnSpPr>
        <p:spPr>
          <a:xfrm>
            <a:off x="8783542" y="3937484"/>
            <a:ext cx="274054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784CBB7F-5BBA-BB85-4304-7BDE7777658D}"/>
              </a:ext>
            </a:extLst>
          </p:cNvPr>
          <p:cNvGrpSpPr/>
          <p:nvPr/>
        </p:nvGrpSpPr>
        <p:grpSpPr>
          <a:xfrm>
            <a:off x="317517" y="6059067"/>
            <a:ext cx="395435" cy="357267"/>
            <a:chOff x="2046612" y="173408"/>
            <a:chExt cx="5189633" cy="4688703"/>
          </a:xfrm>
        </p:grpSpPr>
        <p:sp>
          <p:nvSpPr>
            <p:cNvPr id="37" name="Oval 837">
              <a:extLst>
                <a:ext uri="{FF2B5EF4-FFF2-40B4-BE49-F238E27FC236}">
                  <a16:creationId xmlns:a16="http://schemas.microsoft.com/office/drawing/2014/main" id="{FCFFE324-4383-996A-693C-01E33E43740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50284" y="1279717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34</a:t>
              </a:r>
            </a:p>
          </p:txBody>
        </p:sp>
        <p:sp>
          <p:nvSpPr>
            <p:cNvPr id="38" name="Oval 840">
              <a:extLst>
                <a:ext uri="{FF2B5EF4-FFF2-40B4-BE49-F238E27FC236}">
                  <a16:creationId xmlns:a16="http://schemas.microsoft.com/office/drawing/2014/main" id="{7CB37B3F-9611-F969-E0FE-9DC876B379F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96463" y="173408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37</a:t>
              </a:r>
            </a:p>
          </p:txBody>
        </p:sp>
        <p:sp>
          <p:nvSpPr>
            <p:cNvPr id="39" name="Oval 948">
              <a:extLst>
                <a:ext uri="{FF2B5EF4-FFF2-40B4-BE49-F238E27FC236}">
                  <a16:creationId xmlns:a16="http://schemas.microsoft.com/office/drawing/2014/main" id="{929E84E4-F0FC-F510-F78E-EE28AF95FA0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1852" y="1819836"/>
              <a:ext cx="1493528" cy="149352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0" name="Oval 960">
              <a:extLst>
                <a:ext uri="{FF2B5EF4-FFF2-40B4-BE49-F238E27FC236}">
                  <a16:creationId xmlns:a16="http://schemas.microsoft.com/office/drawing/2014/main" id="{B35C7A18-9EF7-AAC7-F73B-643845F445E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2446" y="3404973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1" name="Oval 961">
              <a:extLst>
                <a:ext uri="{FF2B5EF4-FFF2-40B4-BE49-F238E27FC236}">
                  <a16:creationId xmlns:a16="http://schemas.microsoft.com/office/drawing/2014/main" id="{CC71966D-CCB2-AD84-C06B-1F4CB47BD5F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52285" y="3602079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6" name="Oval 962">
              <a:extLst>
                <a:ext uri="{FF2B5EF4-FFF2-40B4-BE49-F238E27FC236}">
                  <a16:creationId xmlns:a16="http://schemas.microsoft.com/office/drawing/2014/main" id="{E7FBA175-477E-542B-7AC2-C24A95ECC95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78741" y="231043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51" name="Oval 963">
              <a:extLst>
                <a:ext uri="{FF2B5EF4-FFF2-40B4-BE49-F238E27FC236}">
                  <a16:creationId xmlns:a16="http://schemas.microsoft.com/office/drawing/2014/main" id="{455AF1EC-3494-8D34-E39D-EBB4B946546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15635" y="3622248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0" name="Oval 964">
              <a:extLst>
                <a:ext uri="{FF2B5EF4-FFF2-40B4-BE49-F238E27FC236}">
                  <a16:creationId xmlns:a16="http://schemas.microsoft.com/office/drawing/2014/main" id="{8BA51DF0-B623-62A9-A801-9AEA6F18142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81211" y="4304607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1" name="Oval 965">
              <a:extLst>
                <a:ext uri="{FF2B5EF4-FFF2-40B4-BE49-F238E27FC236}">
                  <a16:creationId xmlns:a16="http://schemas.microsoft.com/office/drawing/2014/main" id="{E6449C29-193B-4E50-322C-35226F4A354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6386" y="66988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2" name="Oval 967">
              <a:extLst>
                <a:ext uri="{FF2B5EF4-FFF2-40B4-BE49-F238E27FC236}">
                  <a16:creationId xmlns:a16="http://schemas.microsoft.com/office/drawing/2014/main" id="{645223C6-4555-67DC-981D-1E31695145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5481" y="242786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3" name="Oval 968">
              <a:extLst>
                <a:ext uri="{FF2B5EF4-FFF2-40B4-BE49-F238E27FC236}">
                  <a16:creationId xmlns:a16="http://schemas.microsoft.com/office/drawing/2014/main" id="{FB693E7C-7197-3C09-3FE3-0AC887A26D4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46612" y="230406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4" name="Oval 970">
              <a:extLst>
                <a:ext uri="{FF2B5EF4-FFF2-40B4-BE49-F238E27FC236}">
                  <a16:creationId xmlns:a16="http://schemas.microsoft.com/office/drawing/2014/main" id="{8D7C6AE6-2109-A817-B009-BAF0DADCFBC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5501" y="593485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E5313EE0-33E9-7A66-BDA9-F992720C49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253" y="654338"/>
              <a:ext cx="1391155" cy="21789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Přímá spojnice 65">
              <a:extLst>
                <a:ext uri="{FF2B5EF4-FFF2-40B4-BE49-F238E27FC236}">
                  <a16:creationId xmlns:a16="http://schemas.microsoft.com/office/drawing/2014/main" id="{EF579662-F529-DDD3-F6D6-B0FA545883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6" y="2558321"/>
              <a:ext cx="1428878" cy="48982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Přímá spojnice 66">
              <a:extLst>
                <a:ext uri="{FF2B5EF4-FFF2-40B4-BE49-F238E27FC236}">
                  <a16:creationId xmlns:a16="http://schemas.microsoft.com/office/drawing/2014/main" id="{BB8CCFBD-E90E-7DC4-45B4-D27A33D072DB}"/>
                </a:ext>
              </a:extLst>
            </p:cNvPr>
            <p:cNvCxnSpPr>
              <a:cxnSpLocks/>
            </p:cNvCxnSpPr>
            <p:nvPr/>
          </p:nvCxnSpPr>
          <p:spPr>
            <a:xfrm>
              <a:off x="5194253" y="872236"/>
              <a:ext cx="334362" cy="16860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Přímá spojnice 67">
              <a:extLst>
                <a:ext uri="{FF2B5EF4-FFF2-40B4-BE49-F238E27FC236}">
                  <a16:creationId xmlns:a16="http://schemas.microsoft.com/office/drawing/2014/main" id="{C8784B11-6A35-D21A-1551-F402A28CAE36}"/>
                </a:ext>
              </a:extLst>
            </p:cNvPr>
            <p:cNvCxnSpPr>
              <a:cxnSpLocks/>
            </p:cNvCxnSpPr>
            <p:nvPr/>
          </p:nvCxnSpPr>
          <p:spPr>
            <a:xfrm>
              <a:off x="5528616" y="2558321"/>
              <a:ext cx="131347" cy="202503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Přímá spojnice 68">
              <a:extLst>
                <a:ext uri="{FF2B5EF4-FFF2-40B4-BE49-F238E27FC236}">
                  <a16:creationId xmlns:a16="http://schemas.microsoft.com/office/drawing/2014/main" id="{95C3DF0A-DCA6-36BF-731A-12EB0A0D3E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9963" y="3880831"/>
              <a:ext cx="971075" cy="70252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Přímá spojnice 69">
              <a:extLst>
                <a:ext uri="{FF2B5EF4-FFF2-40B4-BE49-F238E27FC236}">
                  <a16:creationId xmlns:a16="http://schemas.microsoft.com/office/drawing/2014/main" id="{4319F31F-E651-A25E-A006-5A4C11C270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136" y="2558321"/>
              <a:ext cx="1118480" cy="1335597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>
              <a:extLst>
                <a:ext uri="{FF2B5EF4-FFF2-40B4-BE49-F238E27FC236}">
                  <a16:creationId xmlns:a16="http://schemas.microsoft.com/office/drawing/2014/main" id="{FF263BE8-7E47-9DE2-A1DB-8727DE7402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4387" y="2556312"/>
              <a:ext cx="2334230" cy="13376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Přímá spojnice 71">
              <a:extLst>
                <a:ext uri="{FF2B5EF4-FFF2-40B4-BE49-F238E27FC236}">
                  <a16:creationId xmlns:a16="http://schemas.microsoft.com/office/drawing/2014/main" id="{CD8E10B0-2523-D3FE-9C41-FCB8E6E2A1E9}"/>
                </a:ext>
              </a:extLst>
            </p:cNvPr>
            <p:cNvCxnSpPr>
              <a:cxnSpLocks/>
            </p:cNvCxnSpPr>
            <p:nvPr/>
          </p:nvCxnSpPr>
          <p:spPr>
            <a:xfrm>
              <a:off x="3239230" y="1761087"/>
              <a:ext cx="2289387" cy="79723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Přímá spojnice 72">
              <a:extLst>
                <a:ext uri="{FF2B5EF4-FFF2-40B4-BE49-F238E27FC236}">
                  <a16:creationId xmlns:a16="http://schemas.microsoft.com/office/drawing/2014/main" id="{18459361-0C26-1159-7148-ED307E5610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0094" y="1761087"/>
              <a:ext cx="919135" cy="80550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nice 73">
              <a:extLst>
                <a:ext uri="{FF2B5EF4-FFF2-40B4-BE49-F238E27FC236}">
                  <a16:creationId xmlns:a16="http://schemas.microsoft.com/office/drawing/2014/main" id="{7B6F94AA-D1EB-933F-CB98-01CF5DD13565}"/>
                </a:ext>
              </a:extLst>
            </p:cNvPr>
            <p:cNvCxnSpPr>
              <a:cxnSpLocks/>
            </p:cNvCxnSpPr>
            <p:nvPr/>
          </p:nvCxnSpPr>
          <p:spPr>
            <a:xfrm>
              <a:off x="2368008" y="948632"/>
              <a:ext cx="853730" cy="80418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Přímá spojnice 74">
              <a:extLst>
                <a:ext uri="{FF2B5EF4-FFF2-40B4-BE49-F238E27FC236}">
                  <a16:creationId xmlns:a16="http://schemas.microsoft.com/office/drawing/2014/main" id="{D4D936DE-4CC0-BF53-8D54-BD503A9D87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9229" y="494719"/>
              <a:ext cx="55004" cy="126636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Přímá spojnice 75">
              <a:extLst>
                <a:ext uri="{FF2B5EF4-FFF2-40B4-BE49-F238E27FC236}">
                  <a16:creationId xmlns:a16="http://schemas.microsoft.com/office/drawing/2014/main" id="{2CD99D40-38E2-A2B7-9476-409FF1E370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881" y="948632"/>
              <a:ext cx="57128" cy="162827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Přímá spojnice 76">
              <a:extLst>
                <a:ext uri="{FF2B5EF4-FFF2-40B4-BE49-F238E27FC236}">
                  <a16:creationId xmlns:a16="http://schemas.microsoft.com/office/drawing/2014/main" id="{3EE17E1A-95FA-81D4-C81B-8D57F6415A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5" y="2556312"/>
              <a:ext cx="1103539" cy="132451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Přímá spojnice 77">
              <a:extLst>
                <a:ext uri="{FF2B5EF4-FFF2-40B4-BE49-F238E27FC236}">
                  <a16:creationId xmlns:a16="http://schemas.microsoft.com/office/drawing/2014/main" id="{F86FB4AB-474F-71B3-7473-CA76655B190E}"/>
                </a:ext>
              </a:extLst>
            </p:cNvPr>
            <p:cNvCxnSpPr>
              <a:cxnSpLocks/>
            </p:cNvCxnSpPr>
            <p:nvPr/>
          </p:nvCxnSpPr>
          <p:spPr>
            <a:xfrm>
              <a:off x="6582292" y="641250"/>
              <a:ext cx="375202" cy="192534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Přímá spojnice 78">
              <a:extLst>
                <a:ext uri="{FF2B5EF4-FFF2-40B4-BE49-F238E27FC236}">
                  <a16:creationId xmlns:a16="http://schemas.microsoft.com/office/drawing/2014/main" id="{BCCDCDE0-CB29-8CE2-8F02-28640672B1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2154" y="2576905"/>
              <a:ext cx="334362" cy="130392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Přímá spojnice 79">
              <a:extLst>
                <a:ext uri="{FF2B5EF4-FFF2-40B4-BE49-F238E27FC236}">
                  <a16:creationId xmlns:a16="http://schemas.microsoft.com/office/drawing/2014/main" id="{ECB517F0-6142-40DB-1A36-318D60FE6A0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446" y="521538"/>
              <a:ext cx="1890807" cy="33750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Přímá spojnice 80">
              <a:extLst>
                <a:ext uri="{FF2B5EF4-FFF2-40B4-BE49-F238E27FC236}">
                  <a16:creationId xmlns:a16="http://schemas.microsoft.com/office/drawing/2014/main" id="{86944CAF-9A4B-ACB4-BE66-556BB60CD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670" y="859039"/>
              <a:ext cx="1954855" cy="88391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Přímá spojnice 81">
              <a:extLst>
                <a:ext uri="{FF2B5EF4-FFF2-40B4-BE49-F238E27FC236}">
                  <a16:creationId xmlns:a16="http://schemas.microsoft.com/office/drawing/2014/main" id="{D7FE51CF-D487-61AF-85AF-02981A7AA5C0}"/>
                </a:ext>
              </a:extLst>
            </p:cNvPr>
            <p:cNvCxnSpPr>
              <a:cxnSpLocks/>
            </p:cNvCxnSpPr>
            <p:nvPr/>
          </p:nvCxnSpPr>
          <p:spPr>
            <a:xfrm>
              <a:off x="2302603" y="2576905"/>
              <a:ext cx="891784" cy="131701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Přímá spojnice 82">
              <a:extLst>
                <a:ext uri="{FF2B5EF4-FFF2-40B4-BE49-F238E27FC236}">
                  <a16:creationId xmlns:a16="http://schemas.microsoft.com/office/drawing/2014/main" id="{F068D37D-FED6-5FA0-AB5C-021F54CBC3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2503" y="1752812"/>
              <a:ext cx="39235" cy="21411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Přímá spojnice 83">
              <a:extLst>
                <a:ext uri="{FF2B5EF4-FFF2-40B4-BE49-F238E27FC236}">
                  <a16:creationId xmlns:a16="http://schemas.microsoft.com/office/drawing/2014/main" id="{F98195AA-A513-DE07-6891-5386851089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387" y="3880831"/>
              <a:ext cx="1244498" cy="2016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Přímá spojnice 84">
              <a:extLst>
                <a:ext uri="{FF2B5EF4-FFF2-40B4-BE49-F238E27FC236}">
                  <a16:creationId xmlns:a16="http://schemas.microsoft.com/office/drawing/2014/main" id="{6657B266-B25B-B507-9D4A-24EE71FF24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3540" y="521538"/>
              <a:ext cx="920693" cy="42709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Přímá spojnice 85">
              <a:extLst>
                <a:ext uri="{FF2B5EF4-FFF2-40B4-BE49-F238E27FC236}">
                  <a16:creationId xmlns:a16="http://schemas.microsoft.com/office/drawing/2014/main" id="{32E221A6-0BAD-461A-BAD5-613761CE13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8615" y="654337"/>
              <a:ext cx="1056793" cy="19039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Přímá spojnice 86">
              <a:extLst>
                <a:ext uri="{FF2B5EF4-FFF2-40B4-BE49-F238E27FC236}">
                  <a16:creationId xmlns:a16="http://schemas.microsoft.com/office/drawing/2014/main" id="{FBF2C742-A4FE-7E4C-9B7E-C6B364E5E1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1393" y="3893918"/>
              <a:ext cx="1230439" cy="68944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B9E9749F-C20A-8885-137F-2FD55679F1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3132" y="324770"/>
            <a:ext cx="818856" cy="55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839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0675EF-0D43-872D-61CB-D09694DF0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kupina 51">
            <a:extLst>
              <a:ext uri="{FF2B5EF4-FFF2-40B4-BE49-F238E27FC236}">
                <a16:creationId xmlns:a16="http://schemas.microsoft.com/office/drawing/2014/main" id="{49F53DE1-B2A4-3681-1C14-EEC6227F440A}"/>
              </a:ext>
            </a:extLst>
          </p:cNvPr>
          <p:cNvGrpSpPr/>
          <p:nvPr/>
        </p:nvGrpSpPr>
        <p:grpSpPr>
          <a:xfrm>
            <a:off x="4370" y="1576235"/>
            <a:ext cx="1259884" cy="1131811"/>
            <a:chOff x="10220" y="88402"/>
            <a:chExt cx="1135076" cy="1019690"/>
          </a:xfrm>
        </p:grpSpPr>
        <p:sp>
          <p:nvSpPr>
            <p:cNvPr id="53" name="Šestiúhelník 12">
              <a:extLst>
                <a:ext uri="{FF2B5EF4-FFF2-40B4-BE49-F238E27FC236}">
                  <a16:creationId xmlns:a16="http://schemas.microsoft.com/office/drawing/2014/main" id="{50F96179-EB86-125A-27E2-1E9C41189C42}"/>
                </a:ext>
              </a:extLst>
            </p:cNvPr>
            <p:cNvSpPr/>
            <p:nvPr/>
          </p:nvSpPr>
          <p:spPr>
            <a:xfrm rot="10800000">
              <a:off x="10220" y="8840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Šestiúhelník 13">
              <a:extLst>
                <a:ext uri="{FF2B5EF4-FFF2-40B4-BE49-F238E27FC236}">
                  <a16:creationId xmlns:a16="http://schemas.microsoft.com/office/drawing/2014/main" id="{9E593E60-5022-86B4-E7F4-E1F19D26B1F4}"/>
                </a:ext>
              </a:extLst>
            </p:cNvPr>
            <p:cNvSpPr/>
            <p:nvPr/>
          </p:nvSpPr>
          <p:spPr>
            <a:xfrm rot="10800000">
              <a:off x="217823" y="8889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6" name="Obrázek 55">
            <a:extLst>
              <a:ext uri="{FF2B5EF4-FFF2-40B4-BE49-F238E27FC236}">
                <a16:creationId xmlns:a16="http://schemas.microsoft.com/office/drawing/2014/main" id="{4A64A7F0-935D-A810-5064-8500194B8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1" y="2185955"/>
            <a:ext cx="516873" cy="368979"/>
          </a:xfrm>
          <a:prstGeom prst="rect">
            <a:avLst/>
          </a:prstGeom>
        </p:spPr>
      </p:pic>
      <p:sp>
        <p:nvSpPr>
          <p:cNvPr id="57" name="TextovéPole 56">
            <a:extLst>
              <a:ext uri="{FF2B5EF4-FFF2-40B4-BE49-F238E27FC236}">
                <a16:creationId xmlns:a16="http://schemas.microsoft.com/office/drawing/2014/main" id="{3E5BF449-B12E-D6B5-2BE2-EE9283801CDF}"/>
              </a:ext>
            </a:extLst>
          </p:cNvPr>
          <p:cNvSpPr txBox="1"/>
          <p:nvPr/>
        </p:nvSpPr>
        <p:spPr>
          <a:xfrm>
            <a:off x="-9255" y="1628817"/>
            <a:ext cx="106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CRM</a:t>
            </a:r>
          </a:p>
        </p:txBody>
      </p: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3F4F84DD-7A71-43D7-DB4D-B3710E833DAE}"/>
              </a:ext>
            </a:extLst>
          </p:cNvPr>
          <p:cNvGrpSpPr/>
          <p:nvPr/>
        </p:nvGrpSpPr>
        <p:grpSpPr>
          <a:xfrm>
            <a:off x="4373" y="2860115"/>
            <a:ext cx="1258676" cy="1130727"/>
            <a:chOff x="-12561" y="2377527"/>
            <a:chExt cx="1141772" cy="1025706"/>
          </a:xfrm>
        </p:grpSpPr>
        <p:sp>
          <p:nvSpPr>
            <p:cNvPr id="21" name="Šestiúhelník 14">
              <a:extLst>
                <a:ext uri="{FF2B5EF4-FFF2-40B4-BE49-F238E27FC236}">
                  <a16:creationId xmlns:a16="http://schemas.microsoft.com/office/drawing/2014/main" id="{AFF46288-E315-20BE-06EA-7D593850D15B}"/>
                </a:ext>
              </a:extLst>
            </p:cNvPr>
            <p:cNvSpPr/>
            <p:nvPr/>
          </p:nvSpPr>
          <p:spPr>
            <a:xfrm rot="10800000">
              <a:off x="-12561" y="2377527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Šestiúhelník 15">
              <a:extLst>
                <a:ext uri="{FF2B5EF4-FFF2-40B4-BE49-F238E27FC236}">
                  <a16:creationId xmlns:a16="http://schemas.microsoft.com/office/drawing/2014/main" id="{F758FCF6-5134-2A1C-3B35-8342A0F2B8D6}"/>
                </a:ext>
              </a:extLst>
            </p:cNvPr>
            <p:cNvSpPr/>
            <p:nvPr/>
          </p:nvSpPr>
          <p:spPr>
            <a:xfrm rot="10800000">
              <a:off x="196266" y="2378020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3" name="Obrázek 22">
            <a:extLst>
              <a:ext uri="{FF2B5EF4-FFF2-40B4-BE49-F238E27FC236}">
                <a16:creationId xmlns:a16="http://schemas.microsoft.com/office/drawing/2014/main" id="{BAF2C791-ADD5-2563-9854-94E72C4EC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7" y="3467766"/>
            <a:ext cx="376200" cy="381705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3F3FC9E3-D618-EAE5-1DB9-DBE8C845E5EB}"/>
              </a:ext>
            </a:extLst>
          </p:cNvPr>
          <p:cNvSpPr txBox="1"/>
          <p:nvPr/>
        </p:nvSpPr>
        <p:spPr>
          <a:xfrm>
            <a:off x="211632" y="2901769"/>
            <a:ext cx="60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</a:t>
            </a:r>
          </a:p>
        </p:txBody>
      </p: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45C94EFD-3245-1089-9D96-8EAD7BC06393}"/>
              </a:ext>
            </a:extLst>
          </p:cNvPr>
          <p:cNvGrpSpPr/>
          <p:nvPr/>
        </p:nvGrpSpPr>
        <p:grpSpPr>
          <a:xfrm>
            <a:off x="3917" y="283019"/>
            <a:ext cx="1259283" cy="1131269"/>
            <a:chOff x="-8354" y="1222500"/>
            <a:chExt cx="1153652" cy="1036377"/>
          </a:xfrm>
        </p:grpSpPr>
        <p:sp>
          <p:nvSpPr>
            <p:cNvPr id="26" name="Šestiúhelník 6">
              <a:extLst>
                <a:ext uri="{FF2B5EF4-FFF2-40B4-BE49-F238E27FC236}">
                  <a16:creationId xmlns:a16="http://schemas.microsoft.com/office/drawing/2014/main" id="{71B7F67E-FE50-CBF2-4806-D4EFD4EBC336}"/>
                </a:ext>
              </a:extLst>
            </p:cNvPr>
            <p:cNvSpPr/>
            <p:nvPr/>
          </p:nvSpPr>
          <p:spPr>
            <a:xfrm>
              <a:off x="202646" y="1222997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Šestiúhelník 7">
              <a:extLst>
                <a:ext uri="{FF2B5EF4-FFF2-40B4-BE49-F238E27FC236}">
                  <a16:creationId xmlns:a16="http://schemas.microsoft.com/office/drawing/2014/main" id="{A6BDF696-DBA0-678F-076A-A908B9C19BA1}"/>
                </a:ext>
              </a:extLst>
            </p:cNvPr>
            <p:cNvSpPr/>
            <p:nvPr/>
          </p:nvSpPr>
          <p:spPr>
            <a:xfrm>
              <a:off x="-8354" y="1222500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8" name="Obrázek 27">
            <a:extLst>
              <a:ext uri="{FF2B5EF4-FFF2-40B4-BE49-F238E27FC236}">
                <a16:creationId xmlns:a16="http://schemas.microsoft.com/office/drawing/2014/main" id="{03FA4914-76C8-BC8C-1CC5-984B7EAC3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64" y="759892"/>
            <a:ext cx="540456" cy="535325"/>
          </a:xfrm>
          <a:prstGeom prst="rect">
            <a:avLst/>
          </a:prstGeom>
        </p:spPr>
      </p:pic>
      <p:sp>
        <p:nvSpPr>
          <p:cNvPr id="29" name="TextovéPole 28">
            <a:extLst>
              <a:ext uri="{FF2B5EF4-FFF2-40B4-BE49-F238E27FC236}">
                <a16:creationId xmlns:a16="http://schemas.microsoft.com/office/drawing/2014/main" id="{1A204909-5336-A218-A120-38216A3957EC}"/>
              </a:ext>
            </a:extLst>
          </p:cNvPr>
          <p:cNvSpPr txBox="1"/>
          <p:nvPr/>
        </p:nvSpPr>
        <p:spPr>
          <a:xfrm>
            <a:off x="122063" y="324770"/>
            <a:ext cx="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ERP</a:t>
            </a:r>
          </a:p>
        </p:txBody>
      </p:sp>
      <p:grpSp>
        <p:nvGrpSpPr>
          <p:cNvPr id="48" name="Skupina 47">
            <a:extLst>
              <a:ext uri="{FF2B5EF4-FFF2-40B4-BE49-F238E27FC236}">
                <a16:creationId xmlns:a16="http://schemas.microsoft.com/office/drawing/2014/main" id="{8F01C73E-5391-EE79-C395-E2B956F45DE1}"/>
              </a:ext>
            </a:extLst>
          </p:cNvPr>
          <p:cNvGrpSpPr/>
          <p:nvPr/>
        </p:nvGrpSpPr>
        <p:grpSpPr>
          <a:xfrm>
            <a:off x="-368" y="4144815"/>
            <a:ext cx="1258941" cy="1130183"/>
            <a:chOff x="10899" y="3521344"/>
            <a:chExt cx="1140534" cy="1023885"/>
          </a:xfrm>
          <a:solidFill>
            <a:srgbClr val="00A3FF"/>
          </a:solidFill>
        </p:grpSpPr>
        <p:sp>
          <p:nvSpPr>
            <p:cNvPr id="31" name="Šestiúhelník 8">
              <a:extLst>
                <a:ext uri="{FF2B5EF4-FFF2-40B4-BE49-F238E27FC236}">
                  <a16:creationId xmlns:a16="http://schemas.microsoft.com/office/drawing/2014/main" id="{4BFB7F3B-F916-9C01-F964-175A4015B41E}"/>
                </a:ext>
              </a:extLst>
            </p:cNvPr>
            <p:cNvSpPr/>
            <p:nvPr/>
          </p:nvSpPr>
          <p:spPr>
            <a:xfrm>
              <a:off x="219696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Šestiúhelník 9">
              <a:extLst>
                <a:ext uri="{FF2B5EF4-FFF2-40B4-BE49-F238E27FC236}">
                  <a16:creationId xmlns:a16="http://schemas.microsoft.com/office/drawing/2014/main" id="{78FD035B-0C3E-95A5-D95C-0D0A94385E83}"/>
                </a:ext>
              </a:extLst>
            </p:cNvPr>
            <p:cNvSpPr/>
            <p:nvPr/>
          </p:nvSpPr>
          <p:spPr>
            <a:xfrm>
              <a:off x="10899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2013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2013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201345"/>
                  </a:moveTo>
                  <a:cubicBezTo>
                    <a:pt x="1719" y="800897"/>
                    <a:pt x="860" y="400448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20774"/>
                    <a:pt x="1719" y="1661060"/>
                    <a:pt x="2579" y="12013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3" name="Obrázek 32">
            <a:extLst>
              <a:ext uri="{FF2B5EF4-FFF2-40B4-BE49-F238E27FC236}">
                <a16:creationId xmlns:a16="http://schemas.microsoft.com/office/drawing/2014/main" id="{1B1FE21C-CDF8-25EE-17A6-AF7CE34AAA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12" y="4720347"/>
            <a:ext cx="463109" cy="419844"/>
          </a:xfrm>
          <a:prstGeom prst="rect">
            <a:avLst/>
          </a:prstGeom>
        </p:spPr>
      </p:pic>
      <p:sp>
        <p:nvSpPr>
          <p:cNvPr id="34" name="TextovéPole 33">
            <a:extLst>
              <a:ext uri="{FF2B5EF4-FFF2-40B4-BE49-F238E27FC236}">
                <a16:creationId xmlns:a16="http://schemas.microsoft.com/office/drawing/2014/main" id="{FEFBE33F-3BF9-34D6-8BD6-83A52BA970A0}"/>
              </a:ext>
            </a:extLst>
          </p:cNvPr>
          <p:cNvSpPr txBox="1"/>
          <p:nvPr/>
        </p:nvSpPr>
        <p:spPr>
          <a:xfrm>
            <a:off x="14164" y="4207585"/>
            <a:ext cx="101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DMS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2A11BCE2-5678-7D47-0870-BA9ECCF06E5B}"/>
              </a:ext>
            </a:extLst>
          </p:cNvPr>
          <p:cNvGrpSpPr/>
          <p:nvPr/>
        </p:nvGrpSpPr>
        <p:grpSpPr>
          <a:xfrm rot="16200000">
            <a:off x="68753" y="5361970"/>
            <a:ext cx="1145431" cy="1283671"/>
            <a:chOff x="1989513" y="284410"/>
            <a:chExt cx="2581047" cy="2892549"/>
          </a:xfrm>
          <a:solidFill>
            <a:srgbClr val="F47823"/>
          </a:solidFill>
        </p:grpSpPr>
        <p:sp>
          <p:nvSpPr>
            <p:cNvPr id="16" name="Šestiúhelník 10">
              <a:extLst>
                <a:ext uri="{FF2B5EF4-FFF2-40B4-BE49-F238E27FC236}">
                  <a16:creationId xmlns:a16="http://schemas.microsoft.com/office/drawing/2014/main" id="{FFE26BA2-737F-F1E1-879F-41123A8EB7E9}"/>
                </a:ext>
              </a:extLst>
            </p:cNvPr>
            <p:cNvSpPr/>
            <p:nvPr/>
          </p:nvSpPr>
          <p:spPr>
            <a:xfrm rot="5400000">
              <a:off x="2106192" y="712591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3029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3029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302945"/>
                  </a:moveTo>
                  <a:cubicBezTo>
                    <a:pt x="1719" y="868630"/>
                    <a:pt x="860" y="434315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54641"/>
                    <a:pt x="1719" y="1728793"/>
                    <a:pt x="2579" y="13029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Šestiúhelník 11">
              <a:extLst>
                <a:ext uri="{FF2B5EF4-FFF2-40B4-BE49-F238E27FC236}">
                  <a16:creationId xmlns:a16="http://schemas.microsoft.com/office/drawing/2014/main" id="{0ED5CF9D-FA28-30CA-7672-1575655DC6DD}"/>
                </a:ext>
              </a:extLst>
            </p:cNvPr>
            <p:cNvSpPr/>
            <p:nvPr/>
          </p:nvSpPr>
          <p:spPr>
            <a:xfrm rot="5400000">
              <a:off x="2100574" y="173349"/>
              <a:ext cx="235836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80 w 2348247"/>
                <a:gd name="connsiteY0" fmla="*/ 11886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80 w 2348247"/>
                <a:gd name="connsiteY6" fmla="*/ 1188645 h 2580489"/>
                <a:gd name="connsiteX0" fmla="*/ 0 w 2358367"/>
                <a:gd name="connsiteY0" fmla="*/ 1277545 h 2580489"/>
                <a:gd name="connsiteX1" fmla="*/ 10120 w 2358367"/>
                <a:gd name="connsiteY1" fmla="*/ 0 h 2580489"/>
                <a:gd name="connsiteX2" fmla="*/ 1713244 w 2358367"/>
                <a:gd name="connsiteY2" fmla="*/ 0 h 2580489"/>
                <a:gd name="connsiteX3" fmla="*/ 2358367 w 2358367"/>
                <a:gd name="connsiteY3" fmla="*/ 1290245 h 2580489"/>
                <a:gd name="connsiteX4" fmla="*/ 1713244 w 2358367"/>
                <a:gd name="connsiteY4" fmla="*/ 2580489 h 2580489"/>
                <a:gd name="connsiteX5" fmla="*/ 10120 w 2358367"/>
                <a:gd name="connsiteY5" fmla="*/ 2580489 h 2580489"/>
                <a:gd name="connsiteX6" fmla="*/ 0 w 2358367"/>
                <a:gd name="connsiteY6" fmla="*/ 12775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367" h="2580489">
                  <a:moveTo>
                    <a:pt x="0" y="1277545"/>
                  </a:moveTo>
                  <a:cubicBezTo>
                    <a:pt x="3373" y="851697"/>
                    <a:pt x="6747" y="425848"/>
                    <a:pt x="10120" y="0"/>
                  </a:cubicBezTo>
                  <a:lnTo>
                    <a:pt x="1713244" y="0"/>
                  </a:lnTo>
                  <a:lnTo>
                    <a:pt x="2358367" y="1290245"/>
                  </a:lnTo>
                  <a:lnTo>
                    <a:pt x="1713244" y="2580489"/>
                  </a:lnTo>
                  <a:lnTo>
                    <a:pt x="10120" y="2580489"/>
                  </a:lnTo>
                  <a:cubicBezTo>
                    <a:pt x="6747" y="2146174"/>
                    <a:pt x="3373" y="1711860"/>
                    <a:pt x="0" y="12775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802495FF-770C-7FAB-8D19-E3FF915AB362}"/>
              </a:ext>
            </a:extLst>
          </p:cNvPr>
          <p:cNvSpPr txBox="1"/>
          <p:nvPr/>
        </p:nvSpPr>
        <p:spPr>
          <a:xfrm>
            <a:off x="-223327" y="5471494"/>
            <a:ext cx="151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</a:t>
            </a:r>
          </a:p>
        </p:txBody>
      </p:sp>
      <p:pic>
        <p:nvPicPr>
          <p:cNvPr id="58" name="Grafický objekt 57">
            <a:extLst>
              <a:ext uri="{FF2B5EF4-FFF2-40B4-BE49-F238E27FC236}">
                <a16:creationId xmlns:a16="http://schemas.microsoft.com/office/drawing/2014/main" id="{86157797-1D3F-FB0A-C22D-CDBB3E1533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0902" y="298633"/>
            <a:ext cx="4913185" cy="785836"/>
          </a:xfrm>
          <a:prstGeom prst="rect">
            <a:avLst/>
          </a:prstGeom>
        </p:spPr>
      </p:pic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7C574C26-3D67-928A-DE54-A9D068530C8C}"/>
              </a:ext>
            </a:extLst>
          </p:cNvPr>
          <p:cNvSpPr txBox="1">
            <a:spLocks/>
          </p:cNvSpPr>
          <p:nvPr/>
        </p:nvSpPr>
        <p:spPr>
          <a:xfrm>
            <a:off x="1820764" y="3259696"/>
            <a:ext cx="5918677" cy="1465016"/>
          </a:xfrm>
          <a:prstGeom prst="rect">
            <a:avLst/>
          </a:prstGeom>
        </p:spPr>
        <p:txBody>
          <a:bodyPr vert="horz" wrap="square" lIns="195072" tIns="121920" rIns="195072" bIns="121920" rtlCol="0" anchor="b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43625">
              <a:buNone/>
              <a:defRPr/>
            </a:pPr>
            <a:r>
              <a:rPr kumimoji="0" lang="en-US" sz="42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Part 1 – </a:t>
            </a:r>
            <a:r>
              <a:rPr lang="en-US" sz="4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Development Lifecycle in AL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03FC6C5-A4C3-DCE0-5C1C-F0106D0BA6AD}"/>
              </a:ext>
            </a:extLst>
          </p:cNvPr>
          <p:cNvCxnSpPr>
            <a:cxnSpLocks/>
          </p:cNvCxnSpPr>
          <p:nvPr/>
        </p:nvCxnSpPr>
        <p:spPr>
          <a:xfrm flipV="1">
            <a:off x="1897550" y="4724712"/>
            <a:ext cx="6043153" cy="191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Obrázek 6" descr="Obsah obrázku text, mapa, dort&#10;&#10;Popis byl vytvořen automaticky">
            <a:extLst>
              <a:ext uri="{FF2B5EF4-FFF2-40B4-BE49-F238E27FC236}">
                <a16:creationId xmlns:a16="http://schemas.microsoft.com/office/drawing/2014/main" id="{65A2458E-C39E-59CF-8BF0-AA11FDAEC7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1873" y="1671628"/>
            <a:ext cx="3255547" cy="2037397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9C4C2ADD-BE4A-9974-5038-51D3663DB2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1607" y="4164598"/>
            <a:ext cx="1714375" cy="2391711"/>
          </a:xfrm>
          <a:prstGeom prst="rect">
            <a:avLst/>
          </a:prstGeom>
        </p:spPr>
      </p:pic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D7A062B4-4796-FFF7-E793-E3D5422F295E}"/>
              </a:ext>
            </a:extLst>
          </p:cNvPr>
          <p:cNvSpPr txBox="1">
            <a:spLocks/>
          </p:cNvSpPr>
          <p:nvPr/>
        </p:nvSpPr>
        <p:spPr>
          <a:xfrm>
            <a:off x="1834104" y="4931953"/>
            <a:ext cx="4277801" cy="894669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Tiffany Elias</a:t>
            </a:r>
          </a:p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Software Developer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639A6A49-3695-C0F6-A6E9-739BCDB09EC6}"/>
              </a:ext>
            </a:extLst>
          </p:cNvPr>
          <p:cNvSpPr txBox="1">
            <a:spLocks/>
          </p:cNvSpPr>
          <p:nvPr/>
        </p:nvSpPr>
        <p:spPr>
          <a:xfrm>
            <a:off x="5804453" y="4931953"/>
            <a:ext cx="2221065" cy="578620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1243625">
              <a:buNone/>
              <a:defRPr/>
            </a:pP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0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202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cs-CZ" sz="24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AA8A695C-569A-1799-4D47-53349397BE19}"/>
              </a:ext>
            </a:extLst>
          </p:cNvPr>
          <p:cNvCxnSpPr>
            <a:cxnSpLocks/>
          </p:cNvCxnSpPr>
          <p:nvPr/>
        </p:nvCxnSpPr>
        <p:spPr>
          <a:xfrm>
            <a:off x="8783542" y="3937484"/>
            <a:ext cx="274054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B3B8676F-4D2C-3B90-CFB7-8E453F0F0947}"/>
              </a:ext>
            </a:extLst>
          </p:cNvPr>
          <p:cNvGrpSpPr/>
          <p:nvPr/>
        </p:nvGrpSpPr>
        <p:grpSpPr>
          <a:xfrm>
            <a:off x="317517" y="6059067"/>
            <a:ext cx="395435" cy="357267"/>
            <a:chOff x="2046612" y="173408"/>
            <a:chExt cx="5189633" cy="4688703"/>
          </a:xfrm>
        </p:grpSpPr>
        <p:sp>
          <p:nvSpPr>
            <p:cNvPr id="37" name="Oval 837">
              <a:extLst>
                <a:ext uri="{FF2B5EF4-FFF2-40B4-BE49-F238E27FC236}">
                  <a16:creationId xmlns:a16="http://schemas.microsoft.com/office/drawing/2014/main" id="{631F6605-6AEA-D0A7-2196-495070211FD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50284" y="1279717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34</a:t>
              </a:r>
            </a:p>
          </p:txBody>
        </p:sp>
        <p:sp>
          <p:nvSpPr>
            <p:cNvPr id="38" name="Oval 840">
              <a:extLst>
                <a:ext uri="{FF2B5EF4-FFF2-40B4-BE49-F238E27FC236}">
                  <a16:creationId xmlns:a16="http://schemas.microsoft.com/office/drawing/2014/main" id="{55250069-F26E-0830-D693-E82D6FDF5CD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96463" y="173408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37</a:t>
              </a:r>
            </a:p>
          </p:txBody>
        </p:sp>
        <p:sp>
          <p:nvSpPr>
            <p:cNvPr id="39" name="Oval 948">
              <a:extLst>
                <a:ext uri="{FF2B5EF4-FFF2-40B4-BE49-F238E27FC236}">
                  <a16:creationId xmlns:a16="http://schemas.microsoft.com/office/drawing/2014/main" id="{896BC68C-D203-F7CA-43E9-C69AC3FDE25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1852" y="1819836"/>
              <a:ext cx="1493528" cy="149352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0" name="Oval 960">
              <a:extLst>
                <a:ext uri="{FF2B5EF4-FFF2-40B4-BE49-F238E27FC236}">
                  <a16:creationId xmlns:a16="http://schemas.microsoft.com/office/drawing/2014/main" id="{8902D8A0-9B66-31A3-8362-16A9759C110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2446" y="3404973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1" name="Oval 961">
              <a:extLst>
                <a:ext uri="{FF2B5EF4-FFF2-40B4-BE49-F238E27FC236}">
                  <a16:creationId xmlns:a16="http://schemas.microsoft.com/office/drawing/2014/main" id="{98ACEA8C-F97D-3847-94C6-04694BDE7E0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52285" y="3602079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6" name="Oval 962">
              <a:extLst>
                <a:ext uri="{FF2B5EF4-FFF2-40B4-BE49-F238E27FC236}">
                  <a16:creationId xmlns:a16="http://schemas.microsoft.com/office/drawing/2014/main" id="{1CF96D3F-3A90-EC0D-661A-A7506FE0682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78741" y="231043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51" name="Oval 963">
              <a:extLst>
                <a:ext uri="{FF2B5EF4-FFF2-40B4-BE49-F238E27FC236}">
                  <a16:creationId xmlns:a16="http://schemas.microsoft.com/office/drawing/2014/main" id="{FE81B906-DFD6-9E3D-C27E-BB845315E0A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15635" y="3622248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0" name="Oval 964">
              <a:extLst>
                <a:ext uri="{FF2B5EF4-FFF2-40B4-BE49-F238E27FC236}">
                  <a16:creationId xmlns:a16="http://schemas.microsoft.com/office/drawing/2014/main" id="{C4252D57-AC98-1240-3D48-58696AFCA3A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81211" y="4304607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1" name="Oval 965">
              <a:extLst>
                <a:ext uri="{FF2B5EF4-FFF2-40B4-BE49-F238E27FC236}">
                  <a16:creationId xmlns:a16="http://schemas.microsoft.com/office/drawing/2014/main" id="{B3A54206-D592-99D7-5DB7-AA80C8AC15B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6386" y="66988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2" name="Oval 967">
              <a:extLst>
                <a:ext uri="{FF2B5EF4-FFF2-40B4-BE49-F238E27FC236}">
                  <a16:creationId xmlns:a16="http://schemas.microsoft.com/office/drawing/2014/main" id="{ED418C2E-9C55-DEBC-FF5C-9F5BDB46A2C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5481" y="242786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3" name="Oval 968">
              <a:extLst>
                <a:ext uri="{FF2B5EF4-FFF2-40B4-BE49-F238E27FC236}">
                  <a16:creationId xmlns:a16="http://schemas.microsoft.com/office/drawing/2014/main" id="{5AC4FC3A-C804-6B9B-3FA0-9F3E350BAA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46612" y="230406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4" name="Oval 970">
              <a:extLst>
                <a:ext uri="{FF2B5EF4-FFF2-40B4-BE49-F238E27FC236}">
                  <a16:creationId xmlns:a16="http://schemas.microsoft.com/office/drawing/2014/main" id="{60A2C18F-D8F8-FD01-51CF-67C20746FA0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5501" y="593485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51BBAE6D-94F7-4CD3-1743-B63A6DD595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253" y="654338"/>
              <a:ext cx="1391155" cy="21789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Přímá spojnice 65">
              <a:extLst>
                <a:ext uri="{FF2B5EF4-FFF2-40B4-BE49-F238E27FC236}">
                  <a16:creationId xmlns:a16="http://schemas.microsoft.com/office/drawing/2014/main" id="{FA4ED198-EEC8-2AE7-6BC2-2EA53D4062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6" y="2558321"/>
              <a:ext cx="1428878" cy="48982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Přímá spojnice 66">
              <a:extLst>
                <a:ext uri="{FF2B5EF4-FFF2-40B4-BE49-F238E27FC236}">
                  <a16:creationId xmlns:a16="http://schemas.microsoft.com/office/drawing/2014/main" id="{8DA21559-60BD-03F1-25B6-5F91D0F6859A}"/>
                </a:ext>
              </a:extLst>
            </p:cNvPr>
            <p:cNvCxnSpPr>
              <a:cxnSpLocks/>
            </p:cNvCxnSpPr>
            <p:nvPr/>
          </p:nvCxnSpPr>
          <p:spPr>
            <a:xfrm>
              <a:off x="5194253" y="872236"/>
              <a:ext cx="334362" cy="16860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Přímá spojnice 67">
              <a:extLst>
                <a:ext uri="{FF2B5EF4-FFF2-40B4-BE49-F238E27FC236}">
                  <a16:creationId xmlns:a16="http://schemas.microsoft.com/office/drawing/2014/main" id="{78BE135E-0009-F9EC-E369-9105ADCCB50B}"/>
                </a:ext>
              </a:extLst>
            </p:cNvPr>
            <p:cNvCxnSpPr>
              <a:cxnSpLocks/>
            </p:cNvCxnSpPr>
            <p:nvPr/>
          </p:nvCxnSpPr>
          <p:spPr>
            <a:xfrm>
              <a:off x="5528616" y="2558321"/>
              <a:ext cx="131347" cy="202503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Přímá spojnice 68">
              <a:extLst>
                <a:ext uri="{FF2B5EF4-FFF2-40B4-BE49-F238E27FC236}">
                  <a16:creationId xmlns:a16="http://schemas.microsoft.com/office/drawing/2014/main" id="{649F9B10-AE33-B099-EFF4-49B05A9168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9963" y="3880831"/>
              <a:ext cx="971075" cy="70252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Přímá spojnice 69">
              <a:extLst>
                <a:ext uri="{FF2B5EF4-FFF2-40B4-BE49-F238E27FC236}">
                  <a16:creationId xmlns:a16="http://schemas.microsoft.com/office/drawing/2014/main" id="{4441C41D-F6E0-08CA-4B2A-564F4DD143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136" y="2558321"/>
              <a:ext cx="1118480" cy="1335597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>
              <a:extLst>
                <a:ext uri="{FF2B5EF4-FFF2-40B4-BE49-F238E27FC236}">
                  <a16:creationId xmlns:a16="http://schemas.microsoft.com/office/drawing/2014/main" id="{6ED6AECE-73F9-1331-D390-38F1BBAAC1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4387" y="2556312"/>
              <a:ext cx="2334230" cy="13376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Přímá spojnice 71">
              <a:extLst>
                <a:ext uri="{FF2B5EF4-FFF2-40B4-BE49-F238E27FC236}">
                  <a16:creationId xmlns:a16="http://schemas.microsoft.com/office/drawing/2014/main" id="{2D6F1812-770C-DBC1-DB23-8E9492D80B7E}"/>
                </a:ext>
              </a:extLst>
            </p:cNvPr>
            <p:cNvCxnSpPr>
              <a:cxnSpLocks/>
            </p:cNvCxnSpPr>
            <p:nvPr/>
          </p:nvCxnSpPr>
          <p:spPr>
            <a:xfrm>
              <a:off x="3239230" y="1761087"/>
              <a:ext cx="2289387" cy="79723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Přímá spojnice 72">
              <a:extLst>
                <a:ext uri="{FF2B5EF4-FFF2-40B4-BE49-F238E27FC236}">
                  <a16:creationId xmlns:a16="http://schemas.microsoft.com/office/drawing/2014/main" id="{EFDF8165-4D96-81DB-3CB7-FAF196C3EC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0094" y="1761087"/>
              <a:ext cx="919135" cy="80550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nice 73">
              <a:extLst>
                <a:ext uri="{FF2B5EF4-FFF2-40B4-BE49-F238E27FC236}">
                  <a16:creationId xmlns:a16="http://schemas.microsoft.com/office/drawing/2014/main" id="{6BAEFB9D-1569-F0F2-8427-0F5FF33B86AB}"/>
                </a:ext>
              </a:extLst>
            </p:cNvPr>
            <p:cNvCxnSpPr>
              <a:cxnSpLocks/>
            </p:cNvCxnSpPr>
            <p:nvPr/>
          </p:nvCxnSpPr>
          <p:spPr>
            <a:xfrm>
              <a:off x="2368008" y="948632"/>
              <a:ext cx="853730" cy="80418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Přímá spojnice 74">
              <a:extLst>
                <a:ext uri="{FF2B5EF4-FFF2-40B4-BE49-F238E27FC236}">
                  <a16:creationId xmlns:a16="http://schemas.microsoft.com/office/drawing/2014/main" id="{F29D3C2E-58BE-ACB9-F336-904FD79E69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9229" y="494719"/>
              <a:ext cx="55004" cy="126636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Přímá spojnice 75">
              <a:extLst>
                <a:ext uri="{FF2B5EF4-FFF2-40B4-BE49-F238E27FC236}">
                  <a16:creationId xmlns:a16="http://schemas.microsoft.com/office/drawing/2014/main" id="{CA3F9541-B2A3-B6E0-BE7A-915ED6B1A7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881" y="948632"/>
              <a:ext cx="57128" cy="162827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Přímá spojnice 76">
              <a:extLst>
                <a:ext uri="{FF2B5EF4-FFF2-40B4-BE49-F238E27FC236}">
                  <a16:creationId xmlns:a16="http://schemas.microsoft.com/office/drawing/2014/main" id="{107A6DD5-4501-8071-B38D-BFE37D7E81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5" y="2556312"/>
              <a:ext cx="1103539" cy="132451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Přímá spojnice 77">
              <a:extLst>
                <a:ext uri="{FF2B5EF4-FFF2-40B4-BE49-F238E27FC236}">
                  <a16:creationId xmlns:a16="http://schemas.microsoft.com/office/drawing/2014/main" id="{24B0917D-D303-2F16-B341-024862D6D086}"/>
                </a:ext>
              </a:extLst>
            </p:cNvPr>
            <p:cNvCxnSpPr>
              <a:cxnSpLocks/>
            </p:cNvCxnSpPr>
            <p:nvPr/>
          </p:nvCxnSpPr>
          <p:spPr>
            <a:xfrm>
              <a:off x="6582292" y="641250"/>
              <a:ext cx="375202" cy="192534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Přímá spojnice 78">
              <a:extLst>
                <a:ext uri="{FF2B5EF4-FFF2-40B4-BE49-F238E27FC236}">
                  <a16:creationId xmlns:a16="http://schemas.microsoft.com/office/drawing/2014/main" id="{87671D66-877E-A00B-8D23-985C9279EA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2154" y="2576905"/>
              <a:ext cx="334362" cy="130392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Přímá spojnice 79">
              <a:extLst>
                <a:ext uri="{FF2B5EF4-FFF2-40B4-BE49-F238E27FC236}">
                  <a16:creationId xmlns:a16="http://schemas.microsoft.com/office/drawing/2014/main" id="{7F4AFF49-51DE-CFA8-3EFE-29AF889B9319}"/>
                </a:ext>
              </a:extLst>
            </p:cNvPr>
            <p:cNvCxnSpPr>
              <a:cxnSpLocks/>
            </p:cNvCxnSpPr>
            <p:nvPr/>
          </p:nvCxnSpPr>
          <p:spPr>
            <a:xfrm>
              <a:off x="3303446" y="521538"/>
              <a:ext cx="1890807" cy="33750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Přímá spojnice 80">
              <a:extLst>
                <a:ext uri="{FF2B5EF4-FFF2-40B4-BE49-F238E27FC236}">
                  <a16:creationId xmlns:a16="http://schemas.microsoft.com/office/drawing/2014/main" id="{B5D72476-C9AB-C2D2-FBAA-AD89170C44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670" y="859039"/>
              <a:ext cx="1954855" cy="88391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Přímá spojnice 81">
              <a:extLst>
                <a:ext uri="{FF2B5EF4-FFF2-40B4-BE49-F238E27FC236}">
                  <a16:creationId xmlns:a16="http://schemas.microsoft.com/office/drawing/2014/main" id="{DDA1D1EE-CE10-2593-BBD3-5ADAD2A9F250}"/>
                </a:ext>
              </a:extLst>
            </p:cNvPr>
            <p:cNvCxnSpPr>
              <a:cxnSpLocks/>
            </p:cNvCxnSpPr>
            <p:nvPr/>
          </p:nvCxnSpPr>
          <p:spPr>
            <a:xfrm>
              <a:off x="2302603" y="2576905"/>
              <a:ext cx="891784" cy="131701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Přímá spojnice 82">
              <a:extLst>
                <a:ext uri="{FF2B5EF4-FFF2-40B4-BE49-F238E27FC236}">
                  <a16:creationId xmlns:a16="http://schemas.microsoft.com/office/drawing/2014/main" id="{6F624C4B-DB7C-EBE3-825A-3F79FEA83F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2503" y="1752812"/>
              <a:ext cx="39235" cy="21411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Přímá spojnice 83">
              <a:extLst>
                <a:ext uri="{FF2B5EF4-FFF2-40B4-BE49-F238E27FC236}">
                  <a16:creationId xmlns:a16="http://schemas.microsoft.com/office/drawing/2014/main" id="{BE42B39D-7362-195A-E203-16A9DC7D00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387" y="3880831"/>
              <a:ext cx="1244498" cy="2016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Přímá spojnice 84">
              <a:extLst>
                <a:ext uri="{FF2B5EF4-FFF2-40B4-BE49-F238E27FC236}">
                  <a16:creationId xmlns:a16="http://schemas.microsoft.com/office/drawing/2014/main" id="{F68008D0-9EFF-1E7F-5C7A-3F23FD9CAE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3540" y="521538"/>
              <a:ext cx="920693" cy="42709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Přímá spojnice 85">
              <a:extLst>
                <a:ext uri="{FF2B5EF4-FFF2-40B4-BE49-F238E27FC236}">
                  <a16:creationId xmlns:a16="http://schemas.microsoft.com/office/drawing/2014/main" id="{7A0A1A9E-B9A1-C312-03A3-18914B3CBC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8615" y="654337"/>
              <a:ext cx="1056793" cy="19039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Přímá spojnice 86">
              <a:extLst>
                <a:ext uri="{FF2B5EF4-FFF2-40B4-BE49-F238E27FC236}">
                  <a16:creationId xmlns:a16="http://schemas.microsoft.com/office/drawing/2014/main" id="{D1C83E42-271A-11CC-8263-FBC25A9A85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1393" y="3893918"/>
              <a:ext cx="1230439" cy="68944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A4CE7303-8B08-0AA8-22E6-2812711B4C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3132" y="324770"/>
            <a:ext cx="818856" cy="55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5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B61314-A546-8F92-8FDF-8EB989052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kupina 51">
            <a:extLst>
              <a:ext uri="{FF2B5EF4-FFF2-40B4-BE49-F238E27FC236}">
                <a16:creationId xmlns:a16="http://schemas.microsoft.com/office/drawing/2014/main" id="{7B548483-ECE7-F622-13E4-1C0B7AC513DF}"/>
              </a:ext>
            </a:extLst>
          </p:cNvPr>
          <p:cNvGrpSpPr/>
          <p:nvPr/>
        </p:nvGrpSpPr>
        <p:grpSpPr>
          <a:xfrm>
            <a:off x="4370" y="1576235"/>
            <a:ext cx="1259884" cy="1131811"/>
            <a:chOff x="10220" y="88402"/>
            <a:chExt cx="1135076" cy="1019690"/>
          </a:xfrm>
        </p:grpSpPr>
        <p:sp>
          <p:nvSpPr>
            <p:cNvPr id="53" name="Šestiúhelník 12">
              <a:extLst>
                <a:ext uri="{FF2B5EF4-FFF2-40B4-BE49-F238E27FC236}">
                  <a16:creationId xmlns:a16="http://schemas.microsoft.com/office/drawing/2014/main" id="{74286E1D-24C2-5E15-4557-29A40BAD8A9D}"/>
                </a:ext>
              </a:extLst>
            </p:cNvPr>
            <p:cNvSpPr/>
            <p:nvPr/>
          </p:nvSpPr>
          <p:spPr>
            <a:xfrm rot="10800000">
              <a:off x="10220" y="8840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Šestiúhelník 13">
              <a:extLst>
                <a:ext uri="{FF2B5EF4-FFF2-40B4-BE49-F238E27FC236}">
                  <a16:creationId xmlns:a16="http://schemas.microsoft.com/office/drawing/2014/main" id="{9798F555-59CE-C89F-506D-D7F94F82DA6F}"/>
                </a:ext>
              </a:extLst>
            </p:cNvPr>
            <p:cNvSpPr/>
            <p:nvPr/>
          </p:nvSpPr>
          <p:spPr>
            <a:xfrm rot="10800000">
              <a:off x="217823" y="8889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6" name="Obrázek 55">
            <a:extLst>
              <a:ext uri="{FF2B5EF4-FFF2-40B4-BE49-F238E27FC236}">
                <a16:creationId xmlns:a16="http://schemas.microsoft.com/office/drawing/2014/main" id="{25E6D4F2-02FC-B035-1629-5311C693B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1" y="2185955"/>
            <a:ext cx="516873" cy="368979"/>
          </a:xfrm>
          <a:prstGeom prst="rect">
            <a:avLst/>
          </a:prstGeom>
        </p:spPr>
      </p:pic>
      <p:sp>
        <p:nvSpPr>
          <p:cNvPr id="57" name="TextovéPole 56">
            <a:extLst>
              <a:ext uri="{FF2B5EF4-FFF2-40B4-BE49-F238E27FC236}">
                <a16:creationId xmlns:a16="http://schemas.microsoft.com/office/drawing/2014/main" id="{C72C17A3-ACC1-E2D3-CE4F-4EDADA0A52AC}"/>
              </a:ext>
            </a:extLst>
          </p:cNvPr>
          <p:cNvSpPr txBox="1"/>
          <p:nvPr/>
        </p:nvSpPr>
        <p:spPr>
          <a:xfrm>
            <a:off x="-9255" y="1628817"/>
            <a:ext cx="106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CRM</a:t>
            </a:r>
          </a:p>
        </p:txBody>
      </p: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B0221C3F-1586-5F09-0F9F-564065996473}"/>
              </a:ext>
            </a:extLst>
          </p:cNvPr>
          <p:cNvGrpSpPr/>
          <p:nvPr/>
        </p:nvGrpSpPr>
        <p:grpSpPr>
          <a:xfrm>
            <a:off x="4373" y="2860115"/>
            <a:ext cx="1258676" cy="1130727"/>
            <a:chOff x="-12561" y="2377527"/>
            <a:chExt cx="1141772" cy="1025706"/>
          </a:xfrm>
        </p:grpSpPr>
        <p:sp>
          <p:nvSpPr>
            <p:cNvPr id="21" name="Šestiúhelník 14">
              <a:extLst>
                <a:ext uri="{FF2B5EF4-FFF2-40B4-BE49-F238E27FC236}">
                  <a16:creationId xmlns:a16="http://schemas.microsoft.com/office/drawing/2014/main" id="{121FCD1F-5F71-643B-E344-BE854D8C28D2}"/>
                </a:ext>
              </a:extLst>
            </p:cNvPr>
            <p:cNvSpPr/>
            <p:nvPr/>
          </p:nvSpPr>
          <p:spPr>
            <a:xfrm rot="10800000">
              <a:off x="-12561" y="2377527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Šestiúhelník 15">
              <a:extLst>
                <a:ext uri="{FF2B5EF4-FFF2-40B4-BE49-F238E27FC236}">
                  <a16:creationId xmlns:a16="http://schemas.microsoft.com/office/drawing/2014/main" id="{3A6C7E20-8C0A-26D3-E79C-00D0F0E82D89}"/>
                </a:ext>
              </a:extLst>
            </p:cNvPr>
            <p:cNvSpPr/>
            <p:nvPr/>
          </p:nvSpPr>
          <p:spPr>
            <a:xfrm rot="10800000">
              <a:off x="196266" y="2378020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3" name="Obrázek 22">
            <a:extLst>
              <a:ext uri="{FF2B5EF4-FFF2-40B4-BE49-F238E27FC236}">
                <a16:creationId xmlns:a16="http://schemas.microsoft.com/office/drawing/2014/main" id="{0B044C24-7825-A79F-2891-2DBE3FE26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7" y="3467766"/>
            <a:ext cx="376200" cy="381705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78682879-E3A1-71A9-AC10-D599102D45FD}"/>
              </a:ext>
            </a:extLst>
          </p:cNvPr>
          <p:cNvSpPr txBox="1"/>
          <p:nvPr/>
        </p:nvSpPr>
        <p:spPr>
          <a:xfrm>
            <a:off x="211632" y="2901769"/>
            <a:ext cx="60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</a:t>
            </a:r>
          </a:p>
        </p:txBody>
      </p: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55908DDA-AF29-79B4-AAC4-50D6CF79F1BD}"/>
              </a:ext>
            </a:extLst>
          </p:cNvPr>
          <p:cNvGrpSpPr/>
          <p:nvPr/>
        </p:nvGrpSpPr>
        <p:grpSpPr>
          <a:xfrm>
            <a:off x="3917" y="283019"/>
            <a:ext cx="1259283" cy="1131269"/>
            <a:chOff x="-8354" y="1222500"/>
            <a:chExt cx="1153652" cy="1036377"/>
          </a:xfrm>
        </p:grpSpPr>
        <p:sp>
          <p:nvSpPr>
            <p:cNvPr id="26" name="Šestiúhelník 6">
              <a:extLst>
                <a:ext uri="{FF2B5EF4-FFF2-40B4-BE49-F238E27FC236}">
                  <a16:creationId xmlns:a16="http://schemas.microsoft.com/office/drawing/2014/main" id="{97F72868-3A63-DCEC-64EE-5C16DD515EF1}"/>
                </a:ext>
              </a:extLst>
            </p:cNvPr>
            <p:cNvSpPr/>
            <p:nvPr/>
          </p:nvSpPr>
          <p:spPr>
            <a:xfrm>
              <a:off x="202646" y="1222997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Šestiúhelník 7">
              <a:extLst>
                <a:ext uri="{FF2B5EF4-FFF2-40B4-BE49-F238E27FC236}">
                  <a16:creationId xmlns:a16="http://schemas.microsoft.com/office/drawing/2014/main" id="{80ED2E85-C448-C285-E02C-7A8650E629DE}"/>
                </a:ext>
              </a:extLst>
            </p:cNvPr>
            <p:cNvSpPr/>
            <p:nvPr/>
          </p:nvSpPr>
          <p:spPr>
            <a:xfrm>
              <a:off x="-8354" y="1222500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8" name="Obrázek 27">
            <a:extLst>
              <a:ext uri="{FF2B5EF4-FFF2-40B4-BE49-F238E27FC236}">
                <a16:creationId xmlns:a16="http://schemas.microsoft.com/office/drawing/2014/main" id="{21C8ED33-8A07-CD2E-6ADA-74381B1F0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64" y="759892"/>
            <a:ext cx="540456" cy="535325"/>
          </a:xfrm>
          <a:prstGeom prst="rect">
            <a:avLst/>
          </a:prstGeom>
        </p:spPr>
      </p:pic>
      <p:sp>
        <p:nvSpPr>
          <p:cNvPr id="29" name="TextovéPole 28">
            <a:extLst>
              <a:ext uri="{FF2B5EF4-FFF2-40B4-BE49-F238E27FC236}">
                <a16:creationId xmlns:a16="http://schemas.microsoft.com/office/drawing/2014/main" id="{DC15BF02-95A8-270A-B63F-5C97C540A56E}"/>
              </a:ext>
            </a:extLst>
          </p:cNvPr>
          <p:cNvSpPr txBox="1"/>
          <p:nvPr/>
        </p:nvSpPr>
        <p:spPr>
          <a:xfrm>
            <a:off x="122063" y="324770"/>
            <a:ext cx="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ERP</a:t>
            </a:r>
          </a:p>
        </p:txBody>
      </p:sp>
      <p:grpSp>
        <p:nvGrpSpPr>
          <p:cNvPr id="48" name="Skupina 47">
            <a:extLst>
              <a:ext uri="{FF2B5EF4-FFF2-40B4-BE49-F238E27FC236}">
                <a16:creationId xmlns:a16="http://schemas.microsoft.com/office/drawing/2014/main" id="{2D3770C3-7C32-26A3-4861-F3BC5DE40E01}"/>
              </a:ext>
            </a:extLst>
          </p:cNvPr>
          <p:cNvGrpSpPr/>
          <p:nvPr/>
        </p:nvGrpSpPr>
        <p:grpSpPr>
          <a:xfrm>
            <a:off x="-368" y="4144815"/>
            <a:ext cx="1258941" cy="1130183"/>
            <a:chOff x="10899" y="3521344"/>
            <a:chExt cx="1140534" cy="1023885"/>
          </a:xfrm>
          <a:solidFill>
            <a:srgbClr val="00A3FF"/>
          </a:solidFill>
        </p:grpSpPr>
        <p:sp>
          <p:nvSpPr>
            <p:cNvPr id="31" name="Šestiúhelník 8">
              <a:extLst>
                <a:ext uri="{FF2B5EF4-FFF2-40B4-BE49-F238E27FC236}">
                  <a16:creationId xmlns:a16="http://schemas.microsoft.com/office/drawing/2014/main" id="{6A768B91-7C24-8BDC-AC9A-4D73F0435C8F}"/>
                </a:ext>
              </a:extLst>
            </p:cNvPr>
            <p:cNvSpPr/>
            <p:nvPr/>
          </p:nvSpPr>
          <p:spPr>
            <a:xfrm>
              <a:off x="219696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Šestiúhelník 9">
              <a:extLst>
                <a:ext uri="{FF2B5EF4-FFF2-40B4-BE49-F238E27FC236}">
                  <a16:creationId xmlns:a16="http://schemas.microsoft.com/office/drawing/2014/main" id="{351F09B5-4D8A-26FB-3671-3AE4A6EE01A4}"/>
                </a:ext>
              </a:extLst>
            </p:cNvPr>
            <p:cNvSpPr/>
            <p:nvPr/>
          </p:nvSpPr>
          <p:spPr>
            <a:xfrm>
              <a:off x="10899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2013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2013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201345"/>
                  </a:moveTo>
                  <a:cubicBezTo>
                    <a:pt x="1719" y="800897"/>
                    <a:pt x="860" y="400448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20774"/>
                    <a:pt x="1719" y="1661060"/>
                    <a:pt x="2579" y="12013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3" name="Obrázek 32">
            <a:extLst>
              <a:ext uri="{FF2B5EF4-FFF2-40B4-BE49-F238E27FC236}">
                <a16:creationId xmlns:a16="http://schemas.microsoft.com/office/drawing/2014/main" id="{0A6CC26E-0F5A-3A61-346E-D25400242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12" y="4720347"/>
            <a:ext cx="463109" cy="419844"/>
          </a:xfrm>
          <a:prstGeom prst="rect">
            <a:avLst/>
          </a:prstGeom>
        </p:spPr>
      </p:pic>
      <p:sp>
        <p:nvSpPr>
          <p:cNvPr id="34" name="TextovéPole 33">
            <a:extLst>
              <a:ext uri="{FF2B5EF4-FFF2-40B4-BE49-F238E27FC236}">
                <a16:creationId xmlns:a16="http://schemas.microsoft.com/office/drawing/2014/main" id="{6129C4FD-99B8-627F-A928-8010E56CCEA6}"/>
              </a:ext>
            </a:extLst>
          </p:cNvPr>
          <p:cNvSpPr txBox="1"/>
          <p:nvPr/>
        </p:nvSpPr>
        <p:spPr>
          <a:xfrm>
            <a:off x="14164" y="4207585"/>
            <a:ext cx="101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DMS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66C74B5C-A960-CDC4-FD32-61A5AD12A454}"/>
              </a:ext>
            </a:extLst>
          </p:cNvPr>
          <p:cNvGrpSpPr/>
          <p:nvPr/>
        </p:nvGrpSpPr>
        <p:grpSpPr>
          <a:xfrm rot="16200000">
            <a:off x="68753" y="5361970"/>
            <a:ext cx="1145431" cy="1283671"/>
            <a:chOff x="1989513" y="284410"/>
            <a:chExt cx="2581047" cy="2892549"/>
          </a:xfrm>
          <a:solidFill>
            <a:srgbClr val="F47823"/>
          </a:solidFill>
        </p:grpSpPr>
        <p:sp>
          <p:nvSpPr>
            <p:cNvPr id="16" name="Šestiúhelník 10">
              <a:extLst>
                <a:ext uri="{FF2B5EF4-FFF2-40B4-BE49-F238E27FC236}">
                  <a16:creationId xmlns:a16="http://schemas.microsoft.com/office/drawing/2014/main" id="{19F0EA99-26A1-5B6D-5780-44E8AB447FDC}"/>
                </a:ext>
              </a:extLst>
            </p:cNvPr>
            <p:cNvSpPr/>
            <p:nvPr/>
          </p:nvSpPr>
          <p:spPr>
            <a:xfrm rot="5400000">
              <a:off x="2106192" y="712591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3029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3029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302945"/>
                  </a:moveTo>
                  <a:cubicBezTo>
                    <a:pt x="1719" y="868630"/>
                    <a:pt x="860" y="434315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54641"/>
                    <a:pt x="1719" y="1728793"/>
                    <a:pt x="2579" y="13029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Šestiúhelník 11">
              <a:extLst>
                <a:ext uri="{FF2B5EF4-FFF2-40B4-BE49-F238E27FC236}">
                  <a16:creationId xmlns:a16="http://schemas.microsoft.com/office/drawing/2014/main" id="{59DF1C61-3765-8C01-D62C-87091623F45A}"/>
                </a:ext>
              </a:extLst>
            </p:cNvPr>
            <p:cNvSpPr/>
            <p:nvPr/>
          </p:nvSpPr>
          <p:spPr>
            <a:xfrm rot="5400000">
              <a:off x="2100574" y="173349"/>
              <a:ext cx="235836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80 w 2348247"/>
                <a:gd name="connsiteY0" fmla="*/ 11886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80 w 2348247"/>
                <a:gd name="connsiteY6" fmla="*/ 1188645 h 2580489"/>
                <a:gd name="connsiteX0" fmla="*/ 0 w 2358367"/>
                <a:gd name="connsiteY0" fmla="*/ 1277545 h 2580489"/>
                <a:gd name="connsiteX1" fmla="*/ 10120 w 2358367"/>
                <a:gd name="connsiteY1" fmla="*/ 0 h 2580489"/>
                <a:gd name="connsiteX2" fmla="*/ 1713244 w 2358367"/>
                <a:gd name="connsiteY2" fmla="*/ 0 h 2580489"/>
                <a:gd name="connsiteX3" fmla="*/ 2358367 w 2358367"/>
                <a:gd name="connsiteY3" fmla="*/ 1290245 h 2580489"/>
                <a:gd name="connsiteX4" fmla="*/ 1713244 w 2358367"/>
                <a:gd name="connsiteY4" fmla="*/ 2580489 h 2580489"/>
                <a:gd name="connsiteX5" fmla="*/ 10120 w 2358367"/>
                <a:gd name="connsiteY5" fmla="*/ 2580489 h 2580489"/>
                <a:gd name="connsiteX6" fmla="*/ 0 w 2358367"/>
                <a:gd name="connsiteY6" fmla="*/ 12775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367" h="2580489">
                  <a:moveTo>
                    <a:pt x="0" y="1277545"/>
                  </a:moveTo>
                  <a:cubicBezTo>
                    <a:pt x="3373" y="851697"/>
                    <a:pt x="6747" y="425848"/>
                    <a:pt x="10120" y="0"/>
                  </a:cubicBezTo>
                  <a:lnTo>
                    <a:pt x="1713244" y="0"/>
                  </a:lnTo>
                  <a:lnTo>
                    <a:pt x="2358367" y="1290245"/>
                  </a:lnTo>
                  <a:lnTo>
                    <a:pt x="1713244" y="2580489"/>
                  </a:lnTo>
                  <a:lnTo>
                    <a:pt x="10120" y="2580489"/>
                  </a:lnTo>
                  <a:cubicBezTo>
                    <a:pt x="6747" y="2146174"/>
                    <a:pt x="3373" y="1711860"/>
                    <a:pt x="0" y="12775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A04F14E3-F805-F2F5-9092-3B7DE9914669}"/>
              </a:ext>
            </a:extLst>
          </p:cNvPr>
          <p:cNvSpPr txBox="1"/>
          <p:nvPr/>
        </p:nvSpPr>
        <p:spPr>
          <a:xfrm>
            <a:off x="-223327" y="5471494"/>
            <a:ext cx="151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</a:t>
            </a:r>
          </a:p>
        </p:txBody>
      </p:sp>
      <p:pic>
        <p:nvPicPr>
          <p:cNvPr id="58" name="Grafický objekt 57">
            <a:extLst>
              <a:ext uri="{FF2B5EF4-FFF2-40B4-BE49-F238E27FC236}">
                <a16:creationId xmlns:a16="http://schemas.microsoft.com/office/drawing/2014/main" id="{200D3D43-CCA9-3B37-1E6D-5DBE6D03CB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0902" y="298633"/>
            <a:ext cx="4913185" cy="785836"/>
          </a:xfrm>
          <a:prstGeom prst="rect">
            <a:avLst/>
          </a:prstGeom>
        </p:spPr>
      </p:pic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AED103B6-2920-5D43-C43A-432751667C90}"/>
              </a:ext>
            </a:extLst>
          </p:cNvPr>
          <p:cNvSpPr txBox="1">
            <a:spLocks/>
          </p:cNvSpPr>
          <p:nvPr/>
        </p:nvSpPr>
        <p:spPr>
          <a:xfrm>
            <a:off x="1820764" y="3259696"/>
            <a:ext cx="5918677" cy="1465016"/>
          </a:xfrm>
          <a:prstGeom prst="rect">
            <a:avLst/>
          </a:prstGeom>
        </p:spPr>
        <p:txBody>
          <a:bodyPr vert="horz" wrap="square" lIns="195072" tIns="121920" rIns="195072" bIns="121920" rtlCol="0" anchor="b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2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Part 1 –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Testing in AL (Basics)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A33F5DE6-517B-DE5A-6008-0A4D3B1B7CC8}"/>
              </a:ext>
            </a:extLst>
          </p:cNvPr>
          <p:cNvCxnSpPr>
            <a:cxnSpLocks/>
          </p:cNvCxnSpPr>
          <p:nvPr/>
        </p:nvCxnSpPr>
        <p:spPr>
          <a:xfrm flipV="1">
            <a:off x="1897550" y="4724712"/>
            <a:ext cx="6043153" cy="191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Obrázek 6" descr="Obsah obrázku text, mapa, dort&#10;&#10;Popis byl vytvořen automaticky">
            <a:extLst>
              <a:ext uri="{FF2B5EF4-FFF2-40B4-BE49-F238E27FC236}">
                <a16:creationId xmlns:a16="http://schemas.microsoft.com/office/drawing/2014/main" id="{7B3019F9-4260-D9D2-28B4-958D6AED28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1873" y="1671628"/>
            <a:ext cx="3255547" cy="2037397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218E715E-76F0-ACD8-9955-F0F75C464B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1607" y="4164598"/>
            <a:ext cx="1714375" cy="2391711"/>
          </a:xfrm>
          <a:prstGeom prst="rect">
            <a:avLst/>
          </a:prstGeom>
        </p:spPr>
      </p:pic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E633C01B-02B8-4C9C-81B8-72654125ABCA}"/>
              </a:ext>
            </a:extLst>
          </p:cNvPr>
          <p:cNvSpPr txBox="1">
            <a:spLocks/>
          </p:cNvSpPr>
          <p:nvPr/>
        </p:nvSpPr>
        <p:spPr>
          <a:xfrm>
            <a:off x="1834104" y="4931953"/>
            <a:ext cx="4277801" cy="894669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Tiffany Elias</a:t>
            </a:r>
          </a:p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Software Developer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B650723B-2BC2-9B88-D765-BB72C0392A47}"/>
              </a:ext>
            </a:extLst>
          </p:cNvPr>
          <p:cNvSpPr txBox="1">
            <a:spLocks/>
          </p:cNvSpPr>
          <p:nvPr/>
        </p:nvSpPr>
        <p:spPr>
          <a:xfrm>
            <a:off x="5804453" y="4931953"/>
            <a:ext cx="2221065" cy="578620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1243625">
              <a:buNone/>
              <a:defRPr/>
            </a:pP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0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202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cs-CZ" sz="24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03654971-54CB-59E6-610D-343D0C27278F}"/>
              </a:ext>
            </a:extLst>
          </p:cNvPr>
          <p:cNvCxnSpPr>
            <a:cxnSpLocks/>
          </p:cNvCxnSpPr>
          <p:nvPr/>
        </p:nvCxnSpPr>
        <p:spPr>
          <a:xfrm>
            <a:off x="8783542" y="3937484"/>
            <a:ext cx="274054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E1328555-F300-E3C4-6690-30C2F4582B77}"/>
              </a:ext>
            </a:extLst>
          </p:cNvPr>
          <p:cNvGrpSpPr/>
          <p:nvPr/>
        </p:nvGrpSpPr>
        <p:grpSpPr>
          <a:xfrm>
            <a:off x="317517" y="6059067"/>
            <a:ext cx="395435" cy="357267"/>
            <a:chOff x="2046612" y="173408"/>
            <a:chExt cx="5189633" cy="4688703"/>
          </a:xfrm>
        </p:grpSpPr>
        <p:sp>
          <p:nvSpPr>
            <p:cNvPr id="37" name="Oval 837">
              <a:extLst>
                <a:ext uri="{FF2B5EF4-FFF2-40B4-BE49-F238E27FC236}">
                  <a16:creationId xmlns:a16="http://schemas.microsoft.com/office/drawing/2014/main" id="{9E407327-C6AC-06B3-C85B-A0F1A21BE01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50284" y="1279717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34</a:t>
              </a:r>
            </a:p>
          </p:txBody>
        </p:sp>
        <p:sp>
          <p:nvSpPr>
            <p:cNvPr id="38" name="Oval 840">
              <a:extLst>
                <a:ext uri="{FF2B5EF4-FFF2-40B4-BE49-F238E27FC236}">
                  <a16:creationId xmlns:a16="http://schemas.microsoft.com/office/drawing/2014/main" id="{C89E8EDB-0B39-8432-B9B5-DB3CA7C41A8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96463" y="173408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37</a:t>
              </a:r>
            </a:p>
          </p:txBody>
        </p:sp>
        <p:sp>
          <p:nvSpPr>
            <p:cNvPr id="39" name="Oval 948">
              <a:extLst>
                <a:ext uri="{FF2B5EF4-FFF2-40B4-BE49-F238E27FC236}">
                  <a16:creationId xmlns:a16="http://schemas.microsoft.com/office/drawing/2014/main" id="{5C9D0529-EA37-EE17-7842-35587EA2DFC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1852" y="1819836"/>
              <a:ext cx="1493528" cy="149352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0" name="Oval 960">
              <a:extLst>
                <a:ext uri="{FF2B5EF4-FFF2-40B4-BE49-F238E27FC236}">
                  <a16:creationId xmlns:a16="http://schemas.microsoft.com/office/drawing/2014/main" id="{22353F01-B815-040E-A9CF-5025D960FE9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2446" y="3404973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1" name="Oval 961">
              <a:extLst>
                <a:ext uri="{FF2B5EF4-FFF2-40B4-BE49-F238E27FC236}">
                  <a16:creationId xmlns:a16="http://schemas.microsoft.com/office/drawing/2014/main" id="{8F197D82-4A4B-EA5D-E25A-F4144DBB70C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52285" y="3602079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6" name="Oval 962">
              <a:extLst>
                <a:ext uri="{FF2B5EF4-FFF2-40B4-BE49-F238E27FC236}">
                  <a16:creationId xmlns:a16="http://schemas.microsoft.com/office/drawing/2014/main" id="{ED418BF2-7D80-CCA3-10DD-BE4BD549D35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78741" y="231043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51" name="Oval 963">
              <a:extLst>
                <a:ext uri="{FF2B5EF4-FFF2-40B4-BE49-F238E27FC236}">
                  <a16:creationId xmlns:a16="http://schemas.microsoft.com/office/drawing/2014/main" id="{6423FE68-3377-43CA-CBEB-548728E55EC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15635" y="3622248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0" name="Oval 964">
              <a:extLst>
                <a:ext uri="{FF2B5EF4-FFF2-40B4-BE49-F238E27FC236}">
                  <a16:creationId xmlns:a16="http://schemas.microsoft.com/office/drawing/2014/main" id="{F492152B-1C2D-6A75-1B92-D54B7806AD2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81211" y="4304607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1" name="Oval 965">
              <a:extLst>
                <a:ext uri="{FF2B5EF4-FFF2-40B4-BE49-F238E27FC236}">
                  <a16:creationId xmlns:a16="http://schemas.microsoft.com/office/drawing/2014/main" id="{AD8856DF-B609-57B3-07F7-09511D22075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6386" y="66988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2" name="Oval 967">
              <a:extLst>
                <a:ext uri="{FF2B5EF4-FFF2-40B4-BE49-F238E27FC236}">
                  <a16:creationId xmlns:a16="http://schemas.microsoft.com/office/drawing/2014/main" id="{56940DC7-B881-E47D-EF76-7145244124D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5481" y="242786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3" name="Oval 968">
              <a:extLst>
                <a:ext uri="{FF2B5EF4-FFF2-40B4-BE49-F238E27FC236}">
                  <a16:creationId xmlns:a16="http://schemas.microsoft.com/office/drawing/2014/main" id="{7409F705-9DAB-90E3-8661-AE5B5ADFC91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46612" y="230406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4" name="Oval 970">
              <a:extLst>
                <a:ext uri="{FF2B5EF4-FFF2-40B4-BE49-F238E27FC236}">
                  <a16:creationId xmlns:a16="http://schemas.microsoft.com/office/drawing/2014/main" id="{D27E63E2-F619-33FA-35C2-6175C4AA71F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5501" y="593485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9CB5F4B8-0E09-2052-1FC8-F1B1E29321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253" y="654338"/>
              <a:ext cx="1391155" cy="21789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Přímá spojnice 65">
              <a:extLst>
                <a:ext uri="{FF2B5EF4-FFF2-40B4-BE49-F238E27FC236}">
                  <a16:creationId xmlns:a16="http://schemas.microsoft.com/office/drawing/2014/main" id="{A5D25E1D-C610-6508-CC8E-015A074AA2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6" y="2558321"/>
              <a:ext cx="1428878" cy="48982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Přímá spojnice 66">
              <a:extLst>
                <a:ext uri="{FF2B5EF4-FFF2-40B4-BE49-F238E27FC236}">
                  <a16:creationId xmlns:a16="http://schemas.microsoft.com/office/drawing/2014/main" id="{7C95430A-14D1-15F2-F304-63486A246816}"/>
                </a:ext>
              </a:extLst>
            </p:cNvPr>
            <p:cNvCxnSpPr>
              <a:cxnSpLocks/>
            </p:cNvCxnSpPr>
            <p:nvPr/>
          </p:nvCxnSpPr>
          <p:spPr>
            <a:xfrm>
              <a:off x="5194253" y="872236"/>
              <a:ext cx="334362" cy="16860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Přímá spojnice 67">
              <a:extLst>
                <a:ext uri="{FF2B5EF4-FFF2-40B4-BE49-F238E27FC236}">
                  <a16:creationId xmlns:a16="http://schemas.microsoft.com/office/drawing/2014/main" id="{BFC73BC5-DA00-0A07-1B46-4A58D48A827A}"/>
                </a:ext>
              </a:extLst>
            </p:cNvPr>
            <p:cNvCxnSpPr>
              <a:cxnSpLocks/>
            </p:cNvCxnSpPr>
            <p:nvPr/>
          </p:nvCxnSpPr>
          <p:spPr>
            <a:xfrm>
              <a:off x="5528616" y="2558321"/>
              <a:ext cx="131347" cy="202503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Přímá spojnice 68">
              <a:extLst>
                <a:ext uri="{FF2B5EF4-FFF2-40B4-BE49-F238E27FC236}">
                  <a16:creationId xmlns:a16="http://schemas.microsoft.com/office/drawing/2014/main" id="{F1F67B0F-882C-CACC-4FF7-318E2D9484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9963" y="3880831"/>
              <a:ext cx="971075" cy="70252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Přímá spojnice 69">
              <a:extLst>
                <a:ext uri="{FF2B5EF4-FFF2-40B4-BE49-F238E27FC236}">
                  <a16:creationId xmlns:a16="http://schemas.microsoft.com/office/drawing/2014/main" id="{045E788B-E934-CEC9-3A2C-B90A923DF9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136" y="2558321"/>
              <a:ext cx="1118480" cy="1335597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>
              <a:extLst>
                <a:ext uri="{FF2B5EF4-FFF2-40B4-BE49-F238E27FC236}">
                  <a16:creationId xmlns:a16="http://schemas.microsoft.com/office/drawing/2014/main" id="{32A87190-556F-129A-1A79-C7D2100E5B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4387" y="2556312"/>
              <a:ext cx="2334230" cy="13376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Přímá spojnice 71">
              <a:extLst>
                <a:ext uri="{FF2B5EF4-FFF2-40B4-BE49-F238E27FC236}">
                  <a16:creationId xmlns:a16="http://schemas.microsoft.com/office/drawing/2014/main" id="{7DB65F9D-ECD9-8267-0C16-375ACD415F9D}"/>
                </a:ext>
              </a:extLst>
            </p:cNvPr>
            <p:cNvCxnSpPr>
              <a:cxnSpLocks/>
            </p:cNvCxnSpPr>
            <p:nvPr/>
          </p:nvCxnSpPr>
          <p:spPr>
            <a:xfrm>
              <a:off x="3239230" y="1761087"/>
              <a:ext cx="2289387" cy="79723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Přímá spojnice 72">
              <a:extLst>
                <a:ext uri="{FF2B5EF4-FFF2-40B4-BE49-F238E27FC236}">
                  <a16:creationId xmlns:a16="http://schemas.microsoft.com/office/drawing/2014/main" id="{27BD90A7-1415-531A-E286-BE208E93C2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0094" y="1761087"/>
              <a:ext cx="919135" cy="80550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nice 73">
              <a:extLst>
                <a:ext uri="{FF2B5EF4-FFF2-40B4-BE49-F238E27FC236}">
                  <a16:creationId xmlns:a16="http://schemas.microsoft.com/office/drawing/2014/main" id="{9160ACD1-4D91-C35B-0343-B92729F18A22}"/>
                </a:ext>
              </a:extLst>
            </p:cNvPr>
            <p:cNvCxnSpPr>
              <a:cxnSpLocks/>
            </p:cNvCxnSpPr>
            <p:nvPr/>
          </p:nvCxnSpPr>
          <p:spPr>
            <a:xfrm>
              <a:off x="2368008" y="948632"/>
              <a:ext cx="853730" cy="80418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Přímá spojnice 74">
              <a:extLst>
                <a:ext uri="{FF2B5EF4-FFF2-40B4-BE49-F238E27FC236}">
                  <a16:creationId xmlns:a16="http://schemas.microsoft.com/office/drawing/2014/main" id="{E969F5E0-A22C-F7F5-C9BA-A29BB1C5DA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9229" y="494719"/>
              <a:ext cx="55004" cy="126636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Přímá spojnice 75">
              <a:extLst>
                <a:ext uri="{FF2B5EF4-FFF2-40B4-BE49-F238E27FC236}">
                  <a16:creationId xmlns:a16="http://schemas.microsoft.com/office/drawing/2014/main" id="{BB7011E1-EB15-5F45-2920-DEBFA00F7A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881" y="948632"/>
              <a:ext cx="57128" cy="162827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Přímá spojnice 76">
              <a:extLst>
                <a:ext uri="{FF2B5EF4-FFF2-40B4-BE49-F238E27FC236}">
                  <a16:creationId xmlns:a16="http://schemas.microsoft.com/office/drawing/2014/main" id="{DF9309F5-7D8E-455C-A588-BDB5EBE6D8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5" y="2556312"/>
              <a:ext cx="1103539" cy="132451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Přímá spojnice 77">
              <a:extLst>
                <a:ext uri="{FF2B5EF4-FFF2-40B4-BE49-F238E27FC236}">
                  <a16:creationId xmlns:a16="http://schemas.microsoft.com/office/drawing/2014/main" id="{090D91D1-7B35-BEC1-FA14-53BB8BF9FB64}"/>
                </a:ext>
              </a:extLst>
            </p:cNvPr>
            <p:cNvCxnSpPr>
              <a:cxnSpLocks/>
            </p:cNvCxnSpPr>
            <p:nvPr/>
          </p:nvCxnSpPr>
          <p:spPr>
            <a:xfrm>
              <a:off x="6582292" y="641250"/>
              <a:ext cx="375202" cy="192534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Přímá spojnice 78">
              <a:extLst>
                <a:ext uri="{FF2B5EF4-FFF2-40B4-BE49-F238E27FC236}">
                  <a16:creationId xmlns:a16="http://schemas.microsoft.com/office/drawing/2014/main" id="{5838B1E5-D839-4430-89FD-7981643D55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2154" y="2576905"/>
              <a:ext cx="334362" cy="130392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Přímá spojnice 79">
              <a:extLst>
                <a:ext uri="{FF2B5EF4-FFF2-40B4-BE49-F238E27FC236}">
                  <a16:creationId xmlns:a16="http://schemas.microsoft.com/office/drawing/2014/main" id="{970D3EA3-A004-314D-8818-519D4F1D59AE}"/>
                </a:ext>
              </a:extLst>
            </p:cNvPr>
            <p:cNvCxnSpPr>
              <a:cxnSpLocks/>
            </p:cNvCxnSpPr>
            <p:nvPr/>
          </p:nvCxnSpPr>
          <p:spPr>
            <a:xfrm>
              <a:off x="3303446" y="521538"/>
              <a:ext cx="1890807" cy="33750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Přímá spojnice 80">
              <a:extLst>
                <a:ext uri="{FF2B5EF4-FFF2-40B4-BE49-F238E27FC236}">
                  <a16:creationId xmlns:a16="http://schemas.microsoft.com/office/drawing/2014/main" id="{4DEFA055-5CF9-6ABA-F082-944C2B073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670" y="859039"/>
              <a:ext cx="1954855" cy="88391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Přímá spojnice 81">
              <a:extLst>
                <a:ext uri="{FF2B5EF4-FFF2-40B4-BE49-F238E27FC236}">
                  <a16:creationId xmlns:a16="http://schemas.microsoft.com/office/drawing/2014/main" id="{871F8963-1643-1A44-D731-FFB6B664AB2A}"/>
                </a:ext>
              </a:extLst>
            </p:cNvPr>
            <p:cNvCxnSpPr>
              <a:cxnSpLocks/>
            </p:cNvCxnSpPr>
            <p:nvPr/>
          </p:nvCxnSpPr>
          <p:spPr>
            <a:xfrm>
              <a:off x="2302603" y="2576905"/>
              <a:ext cx="891784" cy="131701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Přímá spojnice 82">
              <a:extLst>
                <a:ext uri="{FF2B5EF4-FFF2-40B4-BE49-F238E27FC236}">
                  <a16:creationId xmlns:a16="http://schemas.microsoft.com/office/drawing/2014/main" id="{B3DFCDB7-843F-927C-0248-9144D85330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2503" y="1752812"/>
              <a:ext cx="39235" cy="21411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Přímá spojnice 83">
              <a:extLst>
                <a:ext uri="{FF2B5EF4-FFF2-40B4-BE49-F238E27FC236}">
                  <a16:creationId xmlns:a16="http://schemas.microsoft.com/office/drawing/2014/main" id="{0FCA51F3-6DC5-69D7-97BC-45B3733B27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387" y="3880831"/>
              <a:ext cx="1244498" cy="2016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Přímá spojnice 84">
              <a:extLst>
                <a:ext uri="{FF2B5EF4-FFF2-40B4-BE49-F238E27FC236}">
                  <a16:creationId xmlns:a16="http://schemas.microsoft.com/office/drawing/2014/main" id="{57DB27BA-380C-8E49-F4E4-7F4FF1EA9F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3540" y="521538"/>
              <a:ext cx="920693" cy="42709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Přímá spojnice 85">
              <a:extLst>
                <a:ext uri="{FF2B5EF4-FFF2-40B4-BE49-F238E27FC236}">
                  <a16:creationId xmlns:a16="http://schemas.microsoft.com/office/drawing/2014/main" id="{152B0A90-D84F-1422-7E2B-661C87362C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8615" y="654337"/>
              <a:ext cx="1056793" cy="19039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Přímá spojnice 86">
              <a:extLst>
                <a:ext uri="{FF2B5EF4-FFF2-40B4-BE49-F238E27FC236}">
                  <a16:creationId xmlns:a16="http://schemas.microsoft.com/office/drawing/2014/main" id="{39ADD4FE-5BF1-E4EA-C2FD-B841808664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1393" y="3893918"/>
              <a:ext cx="1230439" cy="68944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74C52A1D-6116-437A-B74D-20F7394BA0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3132" y="324770"/>
            <a:ext cx="818856" cy="55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21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BCA46F-F960-CE49-D273-560D3CE24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kupina 51">
            <a:extLst>
              <a:ext uri="{FF2B5EF4-FFF2-40B4-BE49-F238E27FC236}">
                <a16:creationId xmlns:a16="http://schemas.microsoft.com/office/drawing/2014/main" id="{FCF10657-68EB-4F70-213B-350CF544DE4B}"/>
              </a:ext>
            </a:extLst>
          </p:cNvPr>
          <p:cNvGrpSpPr/>
          <p:nvPr/>
        </p:nvGrpSpPr>
        <p:grpSpPr>
          <a:xfrm>
            <a:off x="4370" y="1576235"/>
            <a:ext cx="1259884" cy="1131811"/>
            <a:chOff x="10220" y="88402"/>
            <a:chExt cx="1135076" cy="1019690"/>
          </a:xfrm>
        </p:grpSpPr>
        <p:sp>
          <p:nvSpPr>
            <p:cNvPr id="53" name="Šestiúhelník 12">
              <a:extLst>
                <a:ext uri="{FF2B5EF4-FFF2-40B4-BE49-F238E27FC236}">
                  <a16:creationId xmlns:a16="http://schemas.microsoft.com/office/drawing/2014/main" id="{6E910621-8F2B-1870-6691-0F5820829F7B}"/>
                </a:ext>
              </a:extLst>
            </p:cNvPr>
            <p:cNvSpPr/>
            <p:nvPr/>
          </p:nvSpPr>
          <p:spPr>
            <a:xfrm rot="10800000">
              <a:off x="10220" y="8840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Šestiúhelník 13">
              <a:extLst>
                <a:ext uri="{FF2B5EF4-FFF2-40B4-BE49-F238E27FC236}">
                  <a16:creationId xmlns:a16="http://schemas.microsoft.com/office/drawing/2014/main" id="{8296EC11-CACB-87D3-1269-C672BF3E8B31}"/>
                </a:ext>
              </a:extLst>
            </p:cNvPr>
            <p:cNvSpPr/>
            <p:nvPr/>
          </p:nvSpPr>
          <p:spPr>
            <a:xfrm rot="10800000">
              <a:off x="217823" y="8889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6" name="Obrázek 55">
            <a:extLst>
              <a:ext uri="{FF2B5EF4-FFF2-40B4-BE49-F238E27FC236}">
                <a16:creationId xmlns:a16="http://schemas.microsoft.com/office/drawing/2014/main" id="{15D75E1E-960A-272C-976D-BE1FD53D9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1" y="2185955"/>
            <a:ext cx="516873" cy="368979"/>
          </a:xfrm>
          <a:prstGeom prst="rect">
            <a:avLst/>
          </a:prstGeom>
        </p:spPr>
      </p:pic>
      <p:sp>
        <p:nvSpPr>
          <p:cNvPr id="57" name="TextovéPole 56">
            <a:extLst>
              <a:ext uri="{FF2B5EF4-FFF2-40B4-BE49-F238E27FC236}">
                <a16:creationId xmlns:a16="http://schemas.microsoft.com/office/drawing/2014/main" id="{F35FF6BB-1434-9ED0-E07C-EEF4AC59D032}"/>
              </a:ext>
            </a:extLst>
          </p:cNvPr>
          <p:cNvSpPr txBox="1"/>
          <p:nvPr/>
        </p:nvSpPr>
        <p:spPr>
          <a:xfrm>
            <a:off x="-9255" y="1628817"/>
            <a:ext cx="106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CRM</a:t>
            </a:r>
          </a:p>
        </p:txBody>
      </p: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99D6A1AB-61BE-E984-C020-60C8708D851F}"/>
              </a:ext>
            </a:extLst>
          </p:cNvPr>
          <p:cNvGrpSpPr/>
          <p:nvPr/>
        </p:nvGrpSpPr>
        <p:grpSpPr>
          <a:xfrm>
            <a:off x="4373" y="2860115"/>
            <a:ext cx="1258676" cy="1130727"/>
            <a:chOff x="-12561" y="2377527"/>
            <a:chExt cx="1141772" cy="1025706"/>
          </a:xfrm>
        </p:grpSpPr>
        <p:sp>
          <p:nvSpPr>
            <p:cNvPr id="21" name="Šestiúhelník 14">
              <a:extLst>
                <a:ext uri="{FF2B5EF4-FFF2-40B4-BE49-F238E27FC236}">
                  <a16:creationId xmlns:a16="http://schemas.microsoft.com/office/drawing/2014/main" id="{1E295F18-5FD3-9021-7591-FB8FE2F30442}"/>
                </a:ext>
              </a:extLst>
            </p:cNvPr>
            <p:cNvSpPr/>
            <p:nvPr/>
          </p:nvSpPr>
          <p:spPr>
            <a:xfrm rot="10800000">
              <a:off x="-12561" y="2377527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Šestiúhelník 15">
              <a:extLst>
                <a:ext uri="{FF2B5EF4-FFF2-40B4-BE49-F238E27FC236}">
                  <a16:creationId xmlns:a16="http://schemas.microsoft.com/office/drawing/2014/main" id="{822A9772-85C3-0487-E9DC-1263F05FC106}"/>
                </a:ext>
              </a:extLst>
            </p:cNvPr>
            <p:cNvSpPr/>
            <p:nvPr/>
          </p:nvSpPr>
          <p:spPr>
            <a:xfrm rot="10800000">
              <a:off x="196266" y="2378020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3" name="Obrázek 22">
            <a:extLst>
              <a:ext uri="{FF2B5EF4-FFF2-40B4-BE49-F238E27FC236}">
                <a16:creationId xmlns:a16="http://schemas.microsoft.com/office/drawing/2014/main" id="{3513C8EC-1057-3A99-89C5-E031FA79A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7" y="3467766"/>
            <a:ext cx="376200" cy="381705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9313F6A3-0D3E-BF49-F545-E3220BB21EBD}"/>
              </a:ext>
            </a:extLst>
          </p:cNvPr>
          <p:cNvSpPr txBox="1"/>
          <p:nvPr/>
        </p:nvSpPr>
        <p:spPr>
          <a:xfrm>
            <a:off x="211632" y="2901769"/>
            <a:ext cx="60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</a:t>
            </a:r>
          </a:p>
        </p:txBody>
      </p: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9213CF01-7256-59EC-EBAB-BF66212DB756}"/>
              </a:ext>
            </a:extLst>
          </p:cNvPr>
          <p:cNvGrpSpPr/>
          <p:nvPr/>
        </p:nvGrpSpPr>
        <p:grpSpPr>
          <a:xfrm>
            <a:off x="3917" y="283019"/>
            <a:ext cx="1259283" cy="1131269"/>
            <a:chOff x="-8354" y="1222500"/>
            <a:chExt cx="1153652" cy="1036377"/>
          </a:xfrm>
        </p:grpSpPr>
        <p:sp>
          <p:nvSpPr>
            <p:cNvPr id="26" name="Šestiúhelník 6">
              <a:extLst>
                <a:ext uri="{FF2B5EF4-FFF2-40B4-BE49-F238E27FC236}">
                  <a16:creationId xmlns:a16="http://schemas.microsoft.com/office/drawing/2014/main" id="{A636C6E5-A596-7434-7D1F-2943E2CDEF2E}"/>
                </a:ext>
              </a:extLst>
            </p:cNvPr>
            <p:cNvSpPr/>
            <p:nvPr/>
          </p:nvSpPr>
          <p:spPr>
            <a:xfrm>
              <a:off x="202646" y="1222997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Šestiúhelník 7">
              <a:extLst>
                <a:ext uri="{FF2B5EF4-FFF2-40B4-BE49-F238E27FC236}">
                  <a16:creationId xmlns:a16="http://schemas.microsoft.com/office/drawing/2014/main" id="{22BFB31C-2416-2CE6-9039-307839881BCD}"/>
                </a:ext>
              </a:extLst>
            </p:cNvPr>
            <p:cNvSpPr/>
            <p:nvPr/>
          </p:nvSpPr>
          <p:spPr>
            <a:xfrm>
              <a:off x="-8354" y="1222500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8" name="Obrázek 27">
            <a:extLst>
              <a:ext uri="{FF2B5EF4-FFF2-40B4-BE49-F238E27FC236}">
                <a16:creationId xmlns:a16="http://schemas.microsoft.com/office/drawing/2014/main" id="{CBDCFA02-4689-DAC7-4496-8D5407419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64" y="759892"/>
            <a:ext cx="540456" cy="535325"/>
          </a:xfrm>
          <a:prstGeom prst="rect">
            <a:avLst/>
          </a:prstGeom>
        </p:spPr>
      </p:pic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99EED5-5E41-9A6C-3419-470A75D046C7}"/>
              </a:ext>
            </a:extLst>
          </p:cNvPr>
          <p:cNvSpPr txBox="1"/>
          <p:nvPr/>
        </p:nvSpPr>
        <p:spPr>
          <a:xfrm>
            <a:off x="122063" y="324770"/>
            <a:ext cx="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ERP</a:t>
            </a:r>
          </a:p>
        </p:txBody>
      </p:sp>
      <p:grpSp>
        <p:nvGrpSpPr>
          <p:cNvPr id="48" name="Skupina 47">
            <a:extLst>
              <a:ext uri="{FF2B5EF4-FFF2-40B4-BE49-F238E27FC236}">
                <a16:creationId xmlns:a16="http://schemas.microsoft.com/office/drawing/2014/main" id="{00002FFA-E186-3880-8984-46C28369433B}"/>
              </a:ext>
            </a:extLst>
          </p:cNvPr>
          <p:cNvGrpSpPr/>
          <p:nvPr/>
        </p:nvGrpSpPr>
        <p:grpSpPr>
          <a:xfrm>
            <a:off x="-368" y="4144815"/>
            <a:ext cx="1258941" cy="1130183"/>
            <a:chOff x="10899" y="3521344"/>
            <a:chExt cx="1140534" cy="1023885"/>
          </a:xfrm>
          <a:solidFill>
            <a:srgbClr val="00A3FF"/>
          </a:solidFill>
        </p:grpSpPr>
        <p:sp>
          <p:nvSpPr>
            <p:cNvPr id="31" name="Šestiúhelník 8">
              <a:extLst>
                <a:ext uri="{FF2B5EF4-FFF2-40B4-BE49-F238E27FC236}">
                  <a16:creationId xmlns:a16="http://schemas.microsoft.com/office/drawing/2014/main" id="{7950BB68-0E82-F8FD-F61C-4A78B09DBBBF}"/>
                </a:ext>
              </a:extLst>
            </p:cNvPr>
            <p:cNvSpPr/>
            <p:nvPr/>
          </p:nvSpPr>
          <p:spPr>
            <a:xfrm>
              <a:off x="219696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Šestiúhelník 9">
              <a:extLst>
                <a:ext uri="{FF2B5EF4-FFF2-40B4-BE49-F238E27FC236}">
                  <a16:creationId xmlns:a16="http://schemas.microsoft.com/office/drawing/2014/main" id="{80BCD07D-8788-C4AA-0BDF-BC47C8C209A9}"/>
                </a:ext>
              </a:extLst>
            </p:cNvPr>
            <p:cNvSpPr/>
            <p:nvPr/>
          </p:nvSpPr>
          <p:spPr>
            <a:xfrm>
              <a:off x="10899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2013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2013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201345"/>
                  </a:moveTo>
                  <a:cubicBezTo>
                    <a:pt x="1719" y="800897"/>
                    <a:pt x="860" y="400448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20774"/>
                    <a:pt x="1719" y="1661060"/>
                    <a:pt x="2579" y="12013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3" name="Obrázek 32">
            <a:extLst>
              <a:ext uri="{FF2B5EF4-FFF2-40B4-BE49-F238E27FC236}">
                <a16:creationId xmlns:a16="http://schemas.microsoft.com/office/drawing/2014/main" id="{01EC4372-AB48-FD8D-B13C-43550D3CE2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12" y="4720347"/>
            <a:ext cx="463109" cy="419844"/>
          </a:xfrm>
          <a:prstGeom prst="rect">
            <a:avLst/>
          </a:prstGeom>
        </p:spPr>
      </p:pic>
      <p:sp>
        <p:nvSpPr>
          <p:cNvPr id="34" name="TextovéPole 33">
            <a:extLst>
              <a:ext uri="{FF2B5EF4-FFF2-40B4-BE49-F238E27FC236}">
                <a16:creationId xmlns:a16="http://schemas.microsoft.com/office/drawing/2014/main" id="{0EE12027-8A0C-08A7-0BCC-F958CF4A04BF}"/>
              </a:ext>
            </a:extLst>
          </p:cNvPr>
          <p:cNvSpPr txBox="1"/>
          <p:nvPr/>
        </p:nvSpPr>
        <p:spPr>
          <a:xfrm>
            <a:off x="14164" y="4207585"/>
            <a:ext cx="101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DMS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51EF0062-0238-1B86-DCB4-A13FE49A2A22}"/>
              </a:ext>
            </a:extLst>
          </p:cNvPr>
          <p:cNvGrpSpPr/>
          <p:nvPr/>
        </p:nvGrpSpPr>
        <p:grpSpPr>
          <a:xfrm rot="16200000">
            <a:off x="68753" y="5361970"/>
            <a:ext cx="1145431" cy="1283671"/>
            <a:chOff x="1989513" y="284410"/>
            <a:chExt cx="2581047" cy="2892549"/>
          </a:xfrm>
          <a:solidFill>
            <a:srgbClr val="F47823"/>
          </a:solidFill>
        </p:grpSpPr>
        <p:sp>
          <p:nvSpPr>
            <p:cNvPr id="16" name="Šestiúhelník 10">
              <a:extLst>
                <a:ext uri="{FF2B5EF4-FFF2-40B4-BE49-F238E27FC236}">
                  <a16:creationId xmlns:a16="http://schemas.microsoft.com/office/drawing/2014/main" id="{98461B54-BC94-2496-500A-FBB6E0143A69}"/>
                </a:ext>
              </a:extLst>
            </p:cNvPr>
            <p:cNvSpPr/>
            <p:nvPr/>
          </p:nvSpPr>
          <p:spPr>
            <a:xfrm rot="5400000">
              <a:off x="2106192" y="712591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3029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3029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302945"/>
                  </a:moveTo>
                  <a:cubicBezTo>
                    <a:pt x="1719" y="868630"/>
                    <a:pt x="860" y="434315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54641"/>
                    <a:pt x="1719" y="1728793"/>
                    <a:pt x="2579" y="13029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Šestiúhelník 11">
              <a:extLst>
                <a:ext uri="{FF2B5EF4-FFF2-40B4-BE49-F238E27FC236}">
                  <a16:creationId xmlns:a16="http://schemas.microsoft.com/office/drawing/2014/main" id="{C506D233-B77C-7063-8B77-1E610EB918BA}"/>
                </a:ext>
              </a:extLst>
            </p:cNvPr>
            <p:cNvSpPr/>
            <p:nvPr/>
          </p:nvSpPr>
          <p:spPr>
            <a:xfrm rot="5400000">
              <a:off x="2100574" y="173349"/>
              <a:ext cx="235836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80 w 2348247"/>
                <a:gd name="connsiteY0" fmla="*/ 11886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80 w 2348247"/>
                <a:gd name="connsiteY6" fmla="*/ 1188645 h 2580489"/>
                <a:gd name="connsiteX0" fmla="*/ 0 w 2358367"/>
                <a:gd name="connsiteY0" fmla="*/ 1277545 h 2580489"/>
                <a:gd name="connsiteX1" fmla="*/ 10120 w 2358367"/>
                <a:gd name="connsiteY1" fmla="*/ 0 h 2580489"/>
                <a:gd name="connsiteX2" fmla="*/ 1713244 w 2358367"/>
                <a:gd name="connsiteY2" fmla="*/ 0 h 2580489"/>
                <a:gd name="connsiteX3" fmla="*/ 2358367 w 2358367"/>
                <a:gd name="connsiteY3" fmla="*/ 1290245 h 2580489"/>
                <a:gd name="connsiteX4" fmla="*/ 1713244 w 2358367"/>
                <a:gd name="connsiteY4" fmla="*/ 2580489 h 2580489"/>
                <a:gd name="connsiteX5" fmla="*/ 10120 w 2358367"/>
                <a:gd name="connsiteY5" fmla="*/ 2580489 h 2580489"/>
                <a:gd name="connsiteX6" fmla="*/ 0 w 2358367"/>
                <a:gd name="connsiteY6" fmla="*/ 12775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367" h="2580489">
                  <a:moveTo>
                    <a:pt x="0" y="1277545"/>
                  </a:moveTo>
                  <a:cubicBezTo>
                    <a:pt x="3373" y="851697"/>
                    <a:pt x="6747" y="425848"/>
                    <a:pt x="10120" y="0"/>
                  </a:cubicBezTo>
                  <a:lnTo>
                    <a:pt x="1713244" y="0"/>
                  </a:lnTo>
                  <a:lnTo>
                    <a:pt x="2358367" y="1290245"/>
                  </a:lnTo>
                  <a:lnTo>
                    <a:pt x="1713244" y="2580489"/>
                  </a:lnTo>
                  <a:lnTo>
                    <a:pt x="10120" y="2580489"/>
                  </a:lnTo>
                  <a:cubicBezTo>
                    <a:pt x="6747" y="2146174"/>
                    <a:pt x="3373" y="1711860"/>
                    <a:pt x="0" y="12775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2E5B6AD-3689-7EE6-47EC-2FF62863D9AE}"/>
              </a:ext>
            </a:extLst>
          </p:cNvPr>
          <p:cNvSpPr txBox="1"/>
          <p:nvPr/>
        </p:nvSpPr>
        <p:spPr>
          <a:xfrm>
            <a:off x="-223327" y="5471494"/>
            <a:ext cx="151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</a:t>
            </a:r>
          </a:p>
        </p:txBody>
      </p:sp>
      <p:pic>
        <p:nvPicPr>
          <p:cNvPr id="58" name="Grafický objekt 57">
            <a:extLst>
              <a:ext uri="{FF2B5EF4-FFF2-40B4-BE49-F238E27FC236}">
                <a16:creationId xmlns:a16="http://schemas.microsoft.com/office/drawing/2014/main" id="{A735A05F-3AE5-1D53-9D06-47C9EBBEFC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0902" y="298633"/>
            <a:ext cx="4913185" cy="785836"/>
          </a:xfrm>
          <a:prstGeom prst="rect">
            <a:avLst/>
          </a:prstGeom>
        </p:spPr>
      </p:pic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5A0EBF30-2D27-9254-548B-B63075AA2F7E}"/>
              </a:ext>
            </a:extLst>
          </p:cNvPr>
          <p:cNvSpPr txBox="1">
            <a:spLocks/>
          </p:cNvSpPr>
          <p:nvPr/>
        </p:nvSpPr>
        <p:spPr>
          <a:xfrm>
            <a:off x="1820764" y="3259696"/>
            <a:ext cx="5918677" cy="1465016"/>
          </a:xfrm>
          <a:prstGeom prst="rect">
            <a:avLst/>
          </a:prstGeom>
        </p:spPr>
        <p:txBody>
          <a:bodyPr vert="horz" wrap="square" lIns="195072" tIns="121920" rIns="195072" bIns="121920" rtlCol="0" anchor="b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43625">
              <a:buNone/>
              <a:defRPr/>
            </a:pPr>
            <a:r>
              <a:rPr kumimoji="0" lang="en-US" sz="42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Part 1 – </a:t>
            </a:r>
            <a:r>
              <a:rPr lang="en-US" sz="4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 Compared to other languages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F3E3A7E2-62E3-C28F-1950-21C73034E302}"/>
              </a:ext>
            </a:extLst>
          </p:cNvPr>
          <p:cNvCxnSpPr>
            <a:cxnSpLocks/>
          </p:cNvCxnSpPr>
          <p:nvPr/>
        </p:nvCxnSpPr>
        <p:spPr>
          <a:xfrm flipV="1">
            <a:off x="1897550" y="4724712"/>
            <a:ext cx="6043153" cy="191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Obrázek 6" descr="Obsah obrázku text, mapa, dort&#10;&#10;Popis byl vytvořen automaticky">
            <a:extLst>
              <a:ext uri="{FF2B5EF4-FFF2-40B4-BE49-F238E27FC236}">
                <a16:creationId xmlns:a16="http://schemas.microsoft.com/office/drawing/2014/main" id="{AFAFA6AD-8140-BE26-0CCC-61D24B69EC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1873" y="1671628"/>
            <a:ext cx="3255547" cy="2037397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62EF61EC-0509-4ACE-A9DA-6BDBC23ED8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1607" y="4164598"/>
            <a:ext cx="1714375" cy="2391711"/>
          </a:xfrm>
          <a:prstGeom prst="rect">
            <a:avLst/>
          </a:prstGeom>
        </p:spPr>
      </p:pic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8907096A-5E15-5141-BAAC-2028ED0A4DA4}"/>
              </a:ext>
            </a:extLst>
          </p:cNvPr>
          <p:cNvSpPr txBox="1">
            <a:spLocks/>
          </p:cNvSpPr>
          <p:nvPr/>
        </p:nvSpPr>
        <p:spPr>
          <a:xfrm>
            <a:off x="1834104" y="4931953"/>
            <a:ext cx="4277801" cy="894669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Tiffany Elias</a:t>
            </a:r>
          </a:p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Software Developer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24D62967-6E3E-2674-EB9E-9AACD8CB916E}"/>
              </a:ext>
            </a:extLst>
          </p:cNvPr>
          <p:cNvSpPr txBox="1">
            <a:spLocks/>
          </p:cNvSpPr>
          <p:nvPr/>
        </p:nvSpPr>
        <p:spPr>
          <a:xfrm>
            <a:off x="5804453" y="4931953"/>
            <a:ext cx="2221065" cy="578620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1243625">
              <a:buNone/>
              <a:defRPr/>
            </a:pP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0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202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cs-CZ" sz="24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064F163E-2142-07CE-ACBE-6FE8F7A99EB5}"/>
              </a:ext>
            </a:extLst>
          </p:cNvPr>
          <p:cNvCxnSpPr>
            <a:cxnSpLocks/>
          </p:cNvCxnSpPr>
          <p:nvPr/>
        </p:nvCxnSpPr>
        <p:spPr>
          <a:xfrm>
            <a:off x="8783542" y="3937484"/>
            <a:ext cx="274054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2CA5A52E-7897-F8AC-8EEF-026840EDF52E}"/>
              </a:ext>
            </a:extLst>
          </p:cNvPr>
          <p:cNvGrpSpPr/>
          <p:nvPr/>
        </p:nvGrpSpPr>
        <p:grpSpPr>
          <a:xfrm>
            <a:off x="317517" y="6059067"/>
            <a:ext cx="395435" cy="357267"/>
            <a:chOff x="2046612" y="173408"/>
            <a:chExt cx="5189633" cy="4688703"/>
          </a:xfrm>
        </p:grpSpPr>
        <p:sp>
          <p:nvSpPr>
            <p:cNvPr id="37" name="Oval 837">
              <a:extLst>
                <a:ext uri="{FF2B5EF4-FFF2-40B4-BE49-F238E27FC236}">
                  <a16:creationId xmlns:a16="http://schemas.microsoft.com/office/drawing/2014/main" id="{159320E2-1B90-E6E9-2018-5353A87515E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50284" y="1279717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34</a:t>
              </a:r>
            </a:p>
          </p:txBody>
        </p:sp>
        <p:sp>
          <p:nvSpPr>
            <p:cNvPr id="38" name="Oval 840">
              <a:extLst>
                <a:ext uri="{FF2B5EF4-FFF2-40B4-BE49-F238E27FC236}">
                  <a16:creationId xmlns:a16="http://schemas.microsoft.com/office/drawing/2014/main" id="{A803781E-6879-438B-320F-456FCD6A52D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96463" y="173408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37</a:t>
              </a:r>
            </a:p>
          </p:txBody>
        </p:sp>
        <p:sp>
          <p:nvSpPr>
            <p:cNvPr id="39" name="Oval 948">
              <a:extLst>
                <a:ext uri="{FF2B5EF4-FFF2-40B4-BE49-F238E27FC236}">
                  <a16:creationId xmlns:a16="http://schemas.microsoft.com/office/drawing/2014/main" id="{322998A7-D2BE-EB59-5E76-A93E8D98FBC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1852" y="1819836"/>
              <a:ext cx="1493528" cy="149352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0" name="Oval 960">
              <a:extLst>
                <a:ext uri="{FF2B5EF4-FFF2-40B4-BE49-F238E27FC236}">
                  <a16:creationId xmlns:a16="http://schemas.microsoft.com/office/drawing/2014/main" id="{77523A34-A0C6-F3AE-1915-2D276B7764F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2446" y="3404973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1" name="Oval 961">
              <a:extLst>
                <a:ext uri="{FF2B5EF4-FFF2-40B4-BE49-F238E27FC236}">
                  <a16:creationId xmlns:a16="http://schemas.microsoft.com/office/drawing/2014/main" id="{5DC6564A-2637-B073-37C9-187515384F0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52285" y="3602079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6" name="Oval 962">
              <a:extLst>
                <a:ext uri="{FF2B5EF4-FFF2-40B4-BE49-F238E27FC236}">
                  <a16:creationId xmlns:a16="http://schemas.microsoft.com/office/drawing/2014/main" id="{DB2BF0BE-F899-16EA-7114-839F56FE329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78741" y="231043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51" name="Oval 963">
              <a:extLst>
                <a:ext uri="{FF2B5EF4-FFF2-40B4-BE49-F238E27FC236}">
                  <a16:creationId xmlns:a16="http://schemas.microsoft.com/office/drawing/2014/main" id="{6CDD7A37-70E8-9FF8-C27D-AFA0917E187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15635" y="3622248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0" name="Oval 964">
              <a:extLst>
                <a:ext uri="{FF2B5EF4-FFF2-40B4-BE49-F238E27FC236}">
                  <a16:creationId xmlns:a16="http://schemas.microsoft.com/office/drawing/2014/main" id="{331C6FE7-9730-6EF6-1A19-859AE33C7BC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81211" y="4304607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1" name="Oval 965">
              <a:extLst>
                <a:ext uri="{FF2B5EF4-FFF2-40B4-BE49-F238E27FC236}">
                  <a16:creationId xmlns:a16="http://schemas.microsoft.com/office/drawing/2014/main" id="{3D2FC8BD-12E8-EE16-737F-8DF1B62A9D1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6386" y="66988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2" name="Oval 967">
              <a:extLst>
                <a:ext uri="{FF2B5EF4-FFF2-40B4-BE49-F238E27FC236}">
                  <a16:creationId xmlns:a16="http://schemas.microsoft.com/office/drawing/2014/main" id="{38D2564C-12CA-1B12-CD38-7D848AB904B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5481" y="242786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3" name="Oval 968">
              <a:extLst>
                <a:ext uri="{FF2B5EF4-FFF2-40B4-BE49-F238E27FC236}">
                  <a16:creationId xmlns:a16="http://schemas.microsoft.com/office/drawing/2014/main" id="{4FE1DB5D-F438-09D8-01A8-A9E6E4AF285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46612" y="230406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4" name="Oval 970">
              <a:extLst>
                <a:ext uri="{FF2B5EF4-FFF2-40B4-BE49-F238E27FC236}">
                  <a16:creationId xmlns:a16="http://schemas.microsoft.com/office/drawing/2014/main" id="{BB1B3258-4731-BC31-3E06-388C357D7DE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5501" y="593485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18D45360-95B8-705A-F1D2-5F45ABB5B3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253" y="654338"/>
              <a:ext cx="1391155" cy="21789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Přímá spojnice 65">
              <a:extLst>
                <a:ext uri="{FF2B5EF4-FFF2-40B4-BE49-F238E27FC236}">
                  <a16:creationId xmlns:a16="http://schemas.microsoft.com/office/drawing/2014/main" id="{D072159C-DDEB-DC21-7D79-709BB4B48D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6" y="2558321"/>
              <a:ext cx="1428878" cy="48982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Přímá spojnice 66">
              <a:extLst>
                <a:ext uri="{FF2B5EF4-FFF2-40B4-BE49-F238E27FC236}">
                  <a16:creationId xmlns:a16="http://schemas.microsoft.com/office/drawing/2014/main" id="{7710A9BD-7BB1-5AFC-9D2C-B9461F21131C}"/>
                </a:ext>
              </a:extLst>
            </p:cNvPr>
            <p:cNvCxnSpPr>
              <a:cxnSpLocks/>
            </p:cNvCxnSpPr>
            <p:nvPr/>
          </p:nvCxnSpPr>
          <p:spPr>
            <a:xfrm>
              <a:off x="5194253" y="872236"/>
              <a:ext cx="334362" cy="16860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Přímá spojnice 67">
              <a:extLst>
                <a:ext uri="{FF2B5EF4-FFF2-40B4-BE49-F238E27FC236}">
                  <a16:creationId xmlns:a16="http://schemas.microsoft.com/office/drawing/2014/main" id="{FFC3F283-0B5F-7963-CCF9-123466CAC272}"/>
                </a:ext>
              </a:extLst>
            </p:cNvPr>
            <p:cNvCxnSpPr>
              <a:cxnSpLocks/>
            </p:cNvCxnSpPr>
            <p:nvPr/>
          </p:nvCxnSpPr>
          <p:spPr>
            <a:xfrm>
              <a:off x="5528616" y="2558321"/>
              <a:ext cx="131347" cy="202503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Přímá spojnice 68">
              <a:extLst>
                <a:ext uri="{FF2B5EF4-FFF2-40B4-BE49-F238E27FC236}">
                  <a16:creationId xmlns:a16="http://schemas.microsoft.com/office/drawing/2014/main" id="{5D9F5463-59CC-E625-2C6C-C0E2182A4F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9963" y="3880831"/>
              <a:ext cx="971075" cy="70252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Přímá spojnice 69">
              <a:extLst>
                <a:ext uri="{FF2B5EF4-FFF2-40B4-BE49-F238E27FC236}">
                  <a16:creationId xmlns:a16="http://schemas.microsoft.com/office/drawing/2014/main" id="{8A367260-7F49-76D3-AA5F-D31E94DF29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136" y="2558321"/>
              <a:ext cx="1118480" cy="1335597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>
              <a:extLst>
                <a:ext uri="{FF2B5EF4-FFF2-40B4-BE49-F238E27FC236}">
                  <a16:creationId xmlns:a16="http://schemas.microsoft.com/office/drawing/2014/main" id="{C123068C-8B04-B913-39EA-0034DAE96C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4387" y="2556312"/>
              <a:ext cx="2334230" cy="13376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Přímá spojnice 71">
              <a:extLst>
                <a:ext uri="{FF2B5EF4-FFF2-40B4-BE49-F238E27FC236}">
                  <a16:creationId xmlns:a16="http://schemas.microsoft.com/office/drawing/2014/main" id="{D74765C2-2B19-4A4B-A7DD-D6F68334E21C}"/>
                </a:ext>
              </a:extLst>
            </p:cNvPr>
            <p:cNvCxnSpPr>
              <a:cxnSpLocks/>
            </p:cNvCxnSpPr>
            <p:nvPr/>
          </p:nvCxnSpPr>
          <p:spPr>
            <a:xfrm>
              <a:off x="3239230" y="1761087"/>
              <a:ext cx="2289387" cy="79723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Přímá spojnice 72">
              <a:extLst>
                <a:ext uri="{FF2B5EF4-FFF2-40B4-BE49-F238E27FC236}">
                  <a16:creationId xmlns:a16="http://schemas.microsoft.com/office/drawing/2014/main" id="{F10C3CC1-0734-7EE2-5506-FA90B6E2F0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0094" y="1761087"/>
              <a:ext cx="919135" cy="80550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nice 73">
              <a:extLst>
                <a:ext uri="{FF2B5EF4-FFF2-40B4-BE49-F238E27FC236}">
                  <a16:creationId xmlns:a16="http://schemas.microsoft.com/office/drawing/2014/main" id="{013F439B-B591-BE64-320B-7C79AE536D32}"/>
                </a:ext>
              </a:extLst>
            </p:cNvPr>
            <p:cNvCxnSpPr>
              <a:cxnSpLocks/>
            </p:cNvCxnSpPr>
            <p:nvPr/>
          </p:nvCxnSpPr>
          <p:spPr>
            <a:xfrm>
              <a:off x="2368008" y="948632"/>
              <a:ext cx="853730" cy="80418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Přímá spojnice 74">
              <a:extLst>
                <a:ext uri="{FF2B5EF4-FFF2-40B4-BE49-F238E27FC236}">
                  <a16:creationId xmlns:a16="http://schemas.microsoft.com/office/drawing/2014/main" id="{8E283109-2FCD-2314-7955-2677499057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9229" y="494719"/>
              <a:ext cx="55004" cy="126636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Přímá spojnice 75">
              <a:extLst>
                <a:ext uri="{FF2B5EF4-FFF2-40B4-BE49-F238E27FC236}">
                  <a16:creationId xmlns:a16="http://schemas.microsoft.com/office/drawing/2014/main" id="{EA692653-B42D-35E4-96E6-31EC009EF6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881" y="948632"/>
              <a:ext cx="57128" cy="162827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Přímá spojnice 76">
              <a:extLst>
                <a:ext uri="{FF2B5EF4-FFF2-40B4-BE49-F238E27FC236}">
                  <a16:creationId xmlns:a16="http://schemas.microsoft.com/office/drawing/2014/main" id="{CE996B5D-7A86-479A-D148-9ECBC59CD5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5" y="2556312"/>
              <a:ext cx="1103539" cy="132451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Přímá spojnice 77">
              <a:extLst>
                <a:ext uri="{FF2B5EF4-FFF2-40B4-BE49-F238E27FC236}">
                  <a16:creationId xmlns:a16="http://schemas.microsoft.com/office/drawing/2014/main" id="{171A588B-33F5-E626-1D30-8509321A9547}"/>
                </a:ext>
              </a:extLst>
            </p:cNvPr>
            <p:cNvCxnSpPr>
              <a:cxnSpLocks/>
            </p:cNvCxnSpPr>
            <p:nvPr/>
          </p:nvCxnSpPr>
          <p:spPr>
            <a:xfrm>
              <a:off x="6582292" y="641250"/>
              <a:ext cx="375202" cy="192534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Přímá spojnice 78">
              <a:extLst>
                <a:ext uri="{FF2B5EF4-FFF2-40B4-BE49-F238E27FC236}">
                  <a16:creationId xmlns:a16="http://schemas.microsoft.com/office/drawing/2014/main" id="{657830C8-3EE5-9D1C-DBBE-206EB7AA5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2154" y="2576905"/>
              <a:ext cx="334362" cy="130392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Přímá spojnice 79">
              <a:extLst>
                <a:ext uri="{FF2B5EF4-FFF2-40B4-BE49-F238E27FC236}">
                  <a16:creationId xmlns:a16="http://schemas.microsoft.com/office/drawing/2014/main" id="{21D04F1C-FD55-E12A-5624-D38550E9ADEE}"/>
                </a:ext>
              </a:extLst>
            </p:cNvPr>
            <p:cNvCxnSpPr>
              <a:cxnSpLocks/>
            </p:cNvCxnSpPr>
            <p:nvPr/>
          </p:nvCxnSpPr>
          <p:spPr>
            <a:xfrm>
              <a:off x="3303446" y="521538"/>
              <a:ext cx="1890807" cy="33750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Přímá spojnice 80">
              <a:extLst>
                <a:ext uri="{FF2B5EF4-FFF2-40B4-BE49-F238E27FC236}">
                  <a16:creationId xmlns:a16="http://schemas.microsoft.com/office/drawing/2014/main" id="{A45C9112-87C9-ED57-2063-513C7B7504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670" y="859039"/>
              <a:ext cx="1954855" cy="88391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Přímá spojnice 81">
              <a:extLst>
                <a:ext uri="{FF2B5EF4-FFF2-40B4-BE49-F238E27FC236}">
                  <a16:creationId xmlns:a16="http://schemas.microsoft.com/office/drawing/2014/main" id="{FF5738CE-CD4C-5BCD-97FE-D0921C582899}"/>
                </a:ext>
              </a:extLst>
            </p:cNvPr>
            <p:cNvCxnSpPr>
              <a:cxnSpLocks/>
            </p:cNvCxnSpPr>
            <p:nvPr/>
          </p:nvCxnSpPr>
          <p:spPr>
            <a:xfrm>
              <a:off x="2302603" y="2576905"/>
              <a:ext cx="891784" cy="131701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Přímá spojnice 82">
              <a:extLst>
                <a:ext uri="{FF2B5EF4-FFF2-40B4-BE49-F238E27FC236}">
                  <a16:creationId xmlns:a16="http://schemas.microsoft.com/office/drawing/2014/main" id="{9AFCED17-DA7A-7992-435A-76C8C88DD0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2503" y="1752812"/>
              <a:ext cx="39235" cy="21411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Přímá spojnice 83">
              <a:extLst>
                <a:ext uri="{FF2B5EF4-FFF2-40B4-BE49-F238E27FC236}">
                  <a16:creationId xmlns:a16="http://schemas.microsoft.com/office/drawing/2014/main" id="{03D49218-BF29-068E-7643-E84A22DC09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387" y="3880831"/>
              <a:ext cx="1244498" cy="2016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Přímá spojnice 84">
              <a:extLst>
                <a:ext uri="{FF2B5EF4-FFF2-40B4-BE49-F238E27FC236}">
                  <a16:creationId xmlns:a16="http://schemas.microsoft.com/office/drawing/2014/main" id="{11698139-9248-E487-65CD-DAACD1AD64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3540" y="521538"/>
              <a:ext cx="920693" cy="42709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Přímá spojnice 85">
              <a:extLst>
                <a:ext uri="{FF2B5EF4-FFF2-40B4-BE49-F238E27FC236}">
                  <a16:creationId xmlns:a16="http://schemas.microsoft.com/office/drawing/2014/main" id="{460709CA-1B4F-0983-5EB4-EE25580BB9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8615" y="654337"/>
              <a:ext cx="1056793" cy="19039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Přímá spojnice 86">
              <a:extLst>
                <a:ext uri="{FF2B5EF4-FFF2-40B4-BE49-F238E27FC236}">
                  <a16:creationId xmlns:a16="http://schemas.microsoft.com/office/drawing/2014/main" id="{699F0843-4419-A8D0-B3EA-112C14334D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1393" y="3893918"/>
              <a:ext cx="1230439" cy="68944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559861C2-70DD-76C6-928D-B42A256241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3132" y="324770"/>
            <a:ext cx="818856" cy="55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7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D6594F-6DC9-DAF5-27B0-A3C71DBDB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kupina 51">
            <a:extLst>
              <a:ext uri="{FF2B5EF4-FFF2-40B4-BE49-F238E27FC236}">
                <a16:creationId xmlns:a16="http://schemas.microsoft.com/office/drawing/2014/main" id="{B39C6C41-F3B4-5A82-3F7D-3640BF32F48F}"/>
              </a:ext>
            </a:extLst>
          </p:cNvPr>
          <p:cNvGrpSpPr/>
          <p:nvPr/>
        </p:nvGrpSpPr>
        <p:grpSpPr>
          <a:xfrm>
            <a:off x="4370" y="1576235"/>
            <a:ext cx="1259884" cy="1131811"/>
            <a:chOff x="10220" y="88402"/>
            <a:chExt cx="1135076" cy="1019690"/>
          </a:xfrm>
        </p:grpSpPr>
        <p:sp>
          <p:nvSpPr>
            <p:cNvPr id="53" name="Šestiúhelník 12">
              <a:extLst>
                <a:ext uri="{FF2B5EF4-FFF2-40B4-BE49-F238E27FC236}">
                  <a16:creationId xmlns:a16="http://schemas.microsoft.com/office/drawing/2014/main" id="{D010E63E-8BD6-9079-2B32-5030AA3B967A}"/>
                </a:ext>
              </a:extLst>
            </p:cNvPr>
            <p:cNvSpPr/>
            <p:nvPr/>
          </p:nvSpPr>
          <p:spPr>
            <a:xfrm rot="10800000">
              <a:off x="10220" y="8840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Šestiúhelník 13">
              <a:extLst>
                <a:ext uri="{FF2B5EF4-FFF2-40B4-BE49-F238E27FC236}">
                  <a16:creationId xmlns:a16="http://schemas.microsoft.com/office/drawing/2014/main" id="{A7AB2B73-60DB-BC7A-8EEF-6382A8431A41}"/>
                </a:ext>
              </a:extLst>
            </p:cNvPr>
            <p:cNvSpPr/>
            <p:nvPr/>
          </p:nvSpPr>
          <p:spPr>
            <a:xfrm rot="10800000">
              <a:off x="217823" y="8889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6" name="Obrázek 55">
            <a:extLst>
              <a:ext uri="{FF2B5EF4-FFF2-40B4-BE49-F238E27FC236}">
                <a16:creationId xmlns:a16="http://schemas.microsoft.com/office/drawing/2014/main" id="{FC252FC5-DBA7-C5A6-CB69-EC2A3B36D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1" y="2185955"/>
            <a:ext cx="516873" cy="368979"/>
          </a:xfrm>
          <a:prstGeom prst="rect">
            <a:avLst/>
          </a:prstGeom>
        </p:spPr>
      </p:pic>
      <p:sp>
        <p:nvSpPr>
          <p:cNvPr id="57" name="TextovéPole 56">
            <a:extLst>
              <a:ext uri="{FF2B5EF4-FFF2-40B4-BE49-F238E27FC236}">
                <a16:creationId xmlns:a16="http://schemas.microsoft.com/office/drawing/2014/main" id="{611C8195-058E-2C20-1DBE-B6BD26C6BE58}"/>
              </a:ext>
            </a:extLst>
          </p:cNvPr>
          <p:cNvSpPr txBox="1"/>
          <p:nvPr/>
        </p:nvSpPr>
        <p:spPr>
          <a:xfrm>
            <a:off x="-9255" y="1628817"/>
            <a:ext cx="106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CRM</a:t>
            </a:r>
          </a:p>
        </p:txBody>
      </p: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080FCB0A-85B2-1FEC-BBC4-DD1B7DED04EC}"/>
              </a:ext>
            </a:extLst>
          </p:cNvPr>
          <p:cNvGrpSpPr/>
          <p:nvPr/>
        </p:nvGrpSpPr>
        <p:grpSpPr>
          <a:xfrm>
            <a:off x="4373" y="2860115"/>
            <a:ext cx="1258676" cy="1130727"/>
            <a:chOff x="-12561" y="2377527"/>
            <a:chExt cx="1141772" cy="1025706"/>
          </a:xfrm>
        </p:grpSpPr>
        <p:sp>
          <p:nvSpPr>
            <p:cNvPr id="21" name="Šestiúhelník 14">
              <a:extLst>
                <a:ext uri="{FF2B5EF4-FFF2-40B4-BE49-F238E27FC236}">
                  <a16:creationId xmlns:a16="http://schemas.microsoft.com/office/drawing/2014/main" id="{86F4BA12-1835-71B3-0C96-75EE0942AC14}"/>
                </a:ext>
              </a:extLst>
            </p:cNvPr>
            <p:cNvSpPr/>
            <p:nvPr/>
          </p:nvSpPr>
          <p:spPr>
            <a:xfrm rot="10800000">
              <a:off x="-12561" y="2377527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Šestiúhelník 15">
              <a:extLst>
                <a:ext uri="{FF2B5EF4-FFF2-40B4-BE49-F238E27FC236}">
                  <a16:creationId xmlns:a16="http://schemas.microsoft.com/office/drawing/2014/main" id="{9E1E541B-4743-288F-3E2A-900A537C1F12}"/>
                </a:ext>
              </a:extLst>
            </p:cNvPr>
            <p:cNvSpPr/>
            <p:nvPr/>
          </p:nvSpPr>
          <p:spPr>
            <a:xfrm rot="10800000">
              <a:off x="196266" y="2378020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3" name="Obrázek 22">
            <a:extLst>
              <a:ext uri="{FF2B5EF4-FFF2-40B4-BE49-F238E27FC236}">
                <a16:creationId xmlns:a16="http://schemas.microsoft.com/office/drawing/2014/main" id="{CEAEF6B1-6981-71FE-BDD1-AA9070554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7" y="3467766"/>
            <a:ext cx="376200" cy="381705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F90C6039-CE2E-34F0-FAA7-74D7B7D710E2}"/>
              </a:ext>
            </a:extLst>
          </p:cNvPr>
          <p:cNvSpPr txBox="1"/>
          <p:nvPr/>
        </p:nvSpPr>
        <p:spPr>
          <a:xfrm>
            <a:off x="211632" y="2901769"/>
            <a:ext cx="60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</a:t>
            </a:r>
          </a:p>
        </p:txBody>
      </p: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CB72B227-445C-B53C-9C30-1A032E76BE67}"/>
              </a:ext>
            </a:extLst>
          </p:cNvPr>
          <p:cNvGrpSpPr/>
          <p:nvPr/>
        </p:nvGrpSpPr>
        <p:grpSpPr>
          <a:xfrm>
            <a:off x="3917" y="283019"/>
            <a:ext cx="1259283" cy="1131269"/>
            <a:chOff x="-8354" y="1222500"/>
            <a:chExt cx="1153652" cy="1036377"/>
          </a:xfrm>
        </p:grpSpPr>
        <p:sp>
          <p:nvSpPr>
            <p:cNvPr id="26" name="Šestiúhelník 6">
              <a:extLst>
                <a:ext uri="{FF2B5EF4-FFF2-40B4-BE49-F238E27FC236}">
                  <a16:creationId xmlns:a16="http://schemas.microsoft.com/office/drawing/2014/main" id="{0BEE0469-772D-F4E6-8FF8-1C93A701DEFD}"/>
                </a:ext>
              </a:extLst>
            </p:cNvPr>
            <p:cNvSpPr/>
            <p:nvPr/>
          </p:nvSpPr>
          <p:spPr>
            <a:xfrm>
              <a:off x="202646" y="1222997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Šestiúhelník 7">
              <a:extLst>
                <a:ext uri="{FF2B5EF4-FFF2-40B4-BE49-F238E27FC236}">
                  <a16:creationId xmlns:a16="http://schemas.microsoft.com/office/drawing/2014/main" id="{8766B316-013B-D6DB-C047-CDC921C968F8}"/>
                </a:ext>
              </a:extLst>
            </p:cNvPr>
            <p:cNvSpPr/>
            <p:nvPr/>
          </p:nvSpPr>
          <p:spPr>
            <a:xfrm>
              <a:off x="-8354" y="1222500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8" name="Obrázek 27">
            <a:extLst>
              <a:ext uri="{FF2B5EF4-FFF2-40B4-BE49-F238E27FC236}">
                <a16:creationId xmlns:a16="http://schemas.microsoft.com/office/drawing/2014/main" id="{D5F4B9E9-DE38-0A8F-94EF-9B9DE19E4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64" y="759892"/>
            <a:ext cx="540456" cy="535325"/>
          </a:xfrm>
          <a:prstGeom prst="rect">
            <a:avLst/>
          </a:prstGeom>
        </p:spPr>
      </p:pic>
      <p:sp>
        <p:nvSpPr>
          <p:cNvPr id="29" name="TextovéPole 28">
            <a:extLst>
              <a:ext uri="{FF2B5EF4-FFF2-40B4-BE49-F238E27FC236}">
                <a16:creationId xmlns:a16="http://schemas.microsoft.com/office/drawing/2014/main" id="{405B75F6-E636-97A1-4AA6-81D68AE168FC}"/>
              </a:ext>
            </a:extLst>
          </p:cNvPr>
          <p:cNvSpPr txBox="1"/>
          <p:nvPr/>
        </p:nvSpPr>
        <p:spPr>
          <a:xfrm>
            <a:off x="122063" y="324770"/>
            <a:ext cx="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ERP</a:t>
            </a:r>
          </a:p>
        </p:txBody>
      </p:sp>
      <p:grpSp>
        <p:nvGrpSpPr>
          <p:cNvPr id="48" name="Skupina 47">
            <a:extLst>
              <a:ext uri="{FF2B5EF4-FFF2-40B4-BE49-F238E27FC236}">
                <a16:creationId xmlns:a16="http://schemas.microsoft.com/office/drawing/2014/main" id="{E6E7EC98-D7E1-E639-C7CF-0F26542D119A}"/>
              </a:ext>
            </a:extLst>
          </p:cNvPr>
          <p:cNvGrpSpPr/>
          <p:nvPr/>
        </p:nvGrpSpPr>
        <p:grpSpPr>
          <a:xfrm>
            <a:off x="-368" y="4144815"/>
            <a:ext cx="1258941" cy="1130183"/>
            <a:chOff x="10899" y="3521344"/>
            <a:chExt cx="1140534" cy="1023885"/>
          </a:xfrm>
          <a:solidFill>
            <a:srgbClr val="00A3FF"/>
          </a:solidFill>
        </p:grpSpPr>
        <p:sp>
          <p:nvSpPr>
            <p:cNvPr id="31" name="Šestiúhelník 8">
              <a:extLst>
                <a:ext uri="{FF2B5EF4-FFF2-40B4-BE49-F238E27FC236}">
                  <a16:creationId xmlns:a16="http://schemas.microsoft.com/office/drawing/2014/main" id="{B5112B17-5A06-6977-B3B1-CC38BFFC37DB}"/>
                </a:ext>
              </a:extLst>
            </p:cNvPr>
            <p:cNvSpPr/>
            <p:nvPr/>
          </p:nvSpPr>
          <p:spPr>
            <a:xfrm>
              <a:off x="219696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Šestiúhelník 9">
              <a:extLst>
                <a:ext uri="{FF2B5EF4-FFF2-40B4-BE49-F238E27FC236}">
                  <a16:creationId xmlns:a16="http://schemas.microsoft.com/office/drawing/2014/main" id="{520D320E-B8F8-2B85-AD57-B50BABB29AA1}"/>
                </a:ext>
              </a:extLst>
            </p:cNvPr>
            <p:cNvSpPr/>
            <p:nvPr/>
          </p:nvSpPr>
          <p:spPr>
            <a:xfrm>
              <a:off x="10899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2013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2013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201345"/>
                  </a:moveTo>
                  <a:cubicBezTo>
                    <a:pt x="1719" y="800897"/>
                    <a:pt x="860" y="400448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20774"/>
                    <a:pt x="1719" y="1661060"/>
                    <a:pt x="2579" y="12013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3" name="Obrázek 32">
            <a:extLst>
              <a:ext uri="{FF2B5EF4-FFF2-40B4-BE49-F238E27FC236}">
                <a16:creationId xmlns:a16="http://schemas.microsoft.com/office/drawing/2014/main" id="{15E0DB0A-CA4B-AEEC-BE08-E255A21B1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12" y="4720347"/>
            <a:ext cx="463109" cy="419844"/>
          </a:xfrm>
          <a:prstGeom prst="rect">
            <a:avLst/>
          </a:prstGeom>
        </p:spPr>
      </p:pic>
      <p:sp>
        <p:nvSpPr>
          <p:cNvPr id="34" name="TextovéPole 33">
            <a:extLst>
              <a:ext uri="{FF2B5EF4-FFF2-40B4-BE49-F238E27FC236}">
                <a16:creationId xmlns:a16="http://schemas.microsoft.com/office/drawing/2014/main" id="{3F15259A-0140-8AA0-B250-371D862E5706}"/>
              </a:ext>
            </a:extLst>
          </p:cNvPr>
          <p:cNvSpPr txBox="1"/>
          <p:nvPr/>
        </p:nvSpPr>
        <p:spPr>
          <a:xfrm>
            <a:off x="14164" y="4207585"/>
            <a:ext cx="101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DMS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DBAE1E81-39AC-E78B-CF68-B32FE42CCE03}"/>
              </a:ext>
            </a:extLst>
          </p:cNvPr>
          <p:cNvGrpSpPr/>
          <p:nvPr/>
        </p:nvGrpSpPr>
        <p:grpSpPr>
          <a:xfrm rot="16200000">
            <a:off x="68753" y="5361970"/>
            <a:ext cx="1145431" cy="1283671"/>
            <a:chOff x="1989513" y="284410"/>
            <a:chExt cx="2581047" cy="2892549"/>
          </a:xfrm>
          <a:solidFill>
            <a:srgbClr val="F47823"/>
          </a:solidFill>
        </p:grpSpPr>
        <p:sp>
          <p:nvSpPr>
            <p:cNvPr id="16" name="Šestiúhelník 10">
              <a:extLst>
                <a:ext uri="{FF2B5EF4-FFF2-40B4-BE49-F238E27FC236}">
                  <a16:creationId xmlns:a16="http://schemas.microsoft.com/office/drawing/2014/main" id="{0C3FC680-D6A7-A5D3-AB6D-45C55C7D3654}"/>
                </a:ext>
              </a:extLst>
            </p:cNvPr>
            <p:cNvSpPr/>
            <p:nvPr/>
          </p:nvSpPr>
          <p:spPr>
            <a:xfrm rot="5400000">
              <a:off x="2106192" y="712591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3029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3029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302945"/>
                  </a:moveTo>
                  <a:cubicBezTo>
                    <a:pt x="1719" y="868630"/>
                    <a:pt x="860" y="434315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54641"/>
                    <a:pt x="1719" y="1728793"/>
                    <a:pt x="2579" y="13029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Šestiúhelník 11">
              <a:extLst>
                <a:ext uri="{FF2B5EF4-FFF2-40B4-BE49-F238E27FC236}">
                  <a16:creationId xmlns:a16="http://schemas.microsoft.com/office/drawing/2014/main" id="{E798CB59-7E8A-19A1-8F25-CE28482E21A0}"/>
                </a:ext>
              </a:extLst>
            </p:cNvPr>
            <p:cNvSpPr/>
            <p:nvPr/>
          </p:nvSpPr>
          <p:spPr>
            <a:xfrm rot="5400000">
              <a:off x="2100574" y="173349"/>
              <a:ext cx="235836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80 w 2348247"/>
                <a:gd name="connsiteY0" fmla="*/ 11886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80 w 2348247"/>
                <a:gd name="connsiteY6" fmla="*/ 1188645 h 2580489"/>
                <a:gd name="connsiteX0" fmla="*/ 0 w 2358367"/>
                <a:gd name="connsiteY0" fmla="*/ 1277545 h 2580489"/>
                <a:gd name="connsiteX1" fmla="*/ 10120 w 2358367"/>
                <a:gd name="connsiteY1" fmla="*/ 0 h 2580489"/>
                <a:gd name="connsiteX2" fmla="*/ 1713244 w 2358367"/>
                <a:gd name="connsiteY2" fmla="*/ 0 h 2580489"/>
                <a:gd name="connsiteX3" fmla="*/ 2358367 w 2358367"/>
                <a:gd name="connsiteY3" fmla="*/ 1290245 h 2580489"/>
                <a:gd name="connsiteX4" fmla="*/ 1713244 w 2358367"/>
                <a:gd name="connsiteY4" fmla="*/ 2580489 h 2580489"/>
                <a:gd name="connsiteX5" fmla="*/ 10120 w 2358367"/>
                <a:gd name="connsiteY5" fmla="*/ 2580489 h 2580489"/>
                <a:gd name="connsiteX6" fmla="*/ 0 w 2358367"/>
                <a:gd name="connsiteY6" fmla="*/ 12775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367" h="2580489">
                  <a:moveTo>
                    <a:pt x="0" y="1277545"/>
                  </a:moveTo>
                  <a:cubicBezTo>
                    <a:pt x="3373" y="851697"/>
                    <a:pt x="6747" y="425848"/>
                    <a:pt x="10120" y="0"/>
                  </a:cubicBezTo>
                  <a:lnTo>
                    <a:pt x="1713244" y="0"/>
                  </a:lnTo>
                  <a:lnTo>
                    <a:pt x="2358367" y="1290245"/>
                  </a:lnTo>
                  <a:lnTo>
                    <a:pt x="1713244" y="2580489"/>
                  </a:lnTo>
                  <a:lnTo>
                    <a:pt x="10120" y="2580489"/>
                  </a:lnTo>
                  <a:cubicBezTo>
                    <a:pt x="6747" y="2146174"/>
                    <a:pt x="3373" y="1711860"/>
                    <a:pt x="0" y="12775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6C899D78-47AD-B55B-992A-7CC778DB8778}"/>
              </a:ext>
            </a:extLst>
          </p:cNvPr>
          <p:cNvSpPr txBox="1"/>
          <p:nvPr/>
        </p:nvSpPr>
        <p:spPr>
          <a:xfrm>
            <a:off x="-223327" y="5471494"/>
            <a:ext cx="151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</a:t>
            </a:r>
          </a:p>
        </p:txBody>
      </p:sp>
      <p:pic>
        <p:nvPicPr>
          <p:cNvPr id="58" name="Grafický objekt 57">
            <a:extLst>
              <a:ext uri="{FF2B5EF4-FFF2-40B4-BE49-F238E27FC236}">
                <a16:creationId xmlns:a16="http://schemas.microsoft.com/office/drawing/2014/main" id="{B606347B-2423-C18C-E2B8-C9E2B2C831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0902" y="298633"/>
            <a:ext cx="4913185" cy="785836"/>
          </a:xfrm>
          <a:prstGeom prst="rect">
            <a:avLst/>
          </a:prstGeom>
        </p:spPr>
      </p:pic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2B687196-AC94-9061-C1AA-738BCB5E7298}"/>
              </a:ext>
            </a:extLst>
          </p:cNvPr>
          <p:cNvSpPr txBox="1">
            <a:spLocks/>
          </p:cNvSpPr>
          <p:nvPr/>
        </p:nvSpPr>
        <p:spPr>
          <a:xfrm>
            <a:off x="1820764" y="3259696"/>
            <a:ext cx="5918677" cy="1465016"/>
          </a:xfrm>
          <a:prstGeom prst="rect">
            <a:avLst/>
          </a:prstGeom>
        </p:spPr>
        <p:txBody>
          <a:bodyPr vert="horz" wrap="square" lIns="195072" tIns="121920" rIns="195072" bIns="121920" rtlCol="0" anchor="b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2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Part 2 –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System Background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D7DE3DF-BEB8-912C-9290-DDA30F9B0DA2}"/>
              </a:ext>
            </a:extLst>
          </p:cNvPr>
          <p:cNvCxnSpPr>
            <a:cxnSpLocks/>
          </p:cNvCxnSpPr>
          <p:nvPr/>
        </p:nvCxnSpPr>
        <p:spPr>
          <a:xfrm flipV="1">
            <a:off x="1897550" y="4724712"/>
            <a:ext cx="6043153" cy="191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Obrázek 6" descr="Obsah obrázku text, mapa, dort&#10;&#10;Popis byl vytvořen automaticky">
            <a:extLst>
              <a:ext uri="{FF2B5EF4-FFF2-40B4-BE49-F238E27FC236}">
                <a16:creationId xmlns:a16="http://schemas.microsoft.com/office/drawing/2014/main" id="{730DB31C-DA43-E2F3-CFC3-B8CAEC1AA7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1873" y="1671628"/>
            <a:ext cx="3255547" cy="2037397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0B2CFB71-BB01-73DC-2A1D-C67733FBDF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1607" y="4164598"/>
            <a:ext cx="1714375" cy="2391711"/>
          </a:xfrm>
          <a:prstGeom prst="rect">
            <a:avLst/>
          </a:prstGeom>
        </p:spPr>
      </p:pic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99A1F88F-7708-5DBE-5F09-D260CCA7FBE4}"/>
              </a:ext>
            </a:extLst>
          </p:cNvPr>
          <p:cNvSpPr txBox="1">
            <a:spLocks/>
          </p:cNvSpPr>
          <p:nvPr/>
        </p:nvSpPr>
        <p:spPr>
          <a:xfrm>
            <a:off x="1834104" y="4931953"/>
            <a:ext cx="4277801" cy="894669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Christiaan Versfeld</a:t>
            </a:r>
          </a:p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Software Developer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F77CE666-7EDE-62C1-C272-2A15D65293EE}"/>
              </a:ext>
            </a:extLst>
          </p:cNvPr>
          <p:cNvSpPr txBox="1">
            <a:spLocks/>
          </p:cNvSpPr>
          <p:nvPr/>
        </p:nvSpPr>
        <p:spPr>
          <a:xfrm>
            <a:off x="5804453" y="4931953"/>
            <a:ext cx="2221065" cy="578620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1243625">
              <a:buNone/>
              <a:defRPr/>
            </a:pP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0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202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cs-CZ" sz="24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20471313-D67E-854F-2B20-BD6E3C063837}"/>
              </a:ext>
            </a:extLst>
          </p:cNvPr>
          <p:cNvCxnSpPr>
            <a:cxnSpLocks/>
          </p:cNvCxnSpPr>
          <p:nvPr/>
        </p:nvCxnSpPr>
        <p:spPr>
          <a:xfrm>
            <a:off x="8783542" y="3937484"/>
            <a:ext cx="274054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BAB92B4E-91A4-2AAB-1B43-DA92BF6A7FB8}"/>
              </a:ext>
            </a:extLst>
          </p:cNvPr>
          <p:cNvGrpSpPr/>
          <p:nvPr/>
        </p:nvGrpSpPr>
        <p:grpSpPr>
          <a:xfrm>
            <a:off x="317517" y="6059067"/>
            <a:ext cx="395435" cy="357267"/>
            <a:chOff x="2046612" y="173408"/>
            <a:chExt cx="5189633" cy="4688703"/>
          </a:xfrm>
        </p:grpSpPr>
        <p:sp>
          <p:nvSpPr>
            <p:cNvPr id="37" name="Oval 837">
              <a:extLst>
                <a:ext uri="{FF2B5EF4-FFF2-40B4-BE49-F238E27FC236}">
                  <a16:creationId xmlns:a16="http://schemas.microsoft.com/office/drawing/2014/main" id="{E1CCA96C-BE96-30F8-451B-74A4C175FAB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50284" y="1279717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34</a:t>
              </a:r>
            </a:p>
          </p:txBody>
        </p:sp>
        <p:sp>
          <p:nvSpPr>
            <p:cNvPr id="38" name="Oval 840">
              <a:extLst>
                <a:ext uri="{FF2B5EF4-FFF2-40B4-BE49-F238E27FC236}">
                  <a16:creationId xmlns:a16="http://schemas.microsoft.com/office/drawing/2014/main" id="{0E43606A-227B-38CE-F98C-EE562777310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96463" y="173408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37</a:t>
              </a:r>
            </a:p>
          </p:txBody>
        </p:sp>
        <p:sp>
          <p:nvSpPr>
            <p:cNvPr id="39" name="Oval 948">
              <a:extLst>
                <a:ext uri="{FF2B5EF4-FFF2-40B4-BE49-F238E27FC236}">
                  <a16:creationId xmlns:a16="http://schemas.microsoft.com/office/drawing/2014/main" id="{612C38BC-AA7F-A6AD-8E8B-B7BB3EAA8FD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1852" y="1819836"/>
              <a:ext cx="1493528" cy="149352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0" name="Oval 960">
              <a:extLst>
                <a:ext uri="{FF2B5EF4-FFF2-40B4-BE49-F238E27FC236}">
                  <a16:creationId xmlns:a16="http://schemas.microsoft.com/office/drawing/2014/main" id="{597F2396-F773-84DB-E584-56341A0DDB7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2446" y="3404973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1" name="Oval 961">
              <a:extLst>
                <a:ext uri="{FF2B5EF4-FFF2-40B4-BE49-F238E27FC236}">
                  <a16:creationId xmlns:a16="http://schemas.microsoft.com/office/drawing/2014/main" id="{AF8B0686-49F8-F573-8D7A-A0A3663B85F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52285" y="3602079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6" name="Oval 962">
              <a:extLst>
                <a:ext uri="{FF2B5EF4-FFF2-40B4-BE49-F238E27FC236}">
                  <a16:creationId xmlns:a16="http://schemas.microsoft.com/office/drawing/2014/main" id="{02AF5781-DB07-2EB4-E24F-BA04C0B4B5D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78741" y="231043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51" name="Oval 963">
              <a:extLst>
                <a:ext uri="{FF2B5EF4-FFF2-40B4-BE49-F238E27FC236}">
                  <a16:creationId xmlns:a16="http://schemas.microsoft.com/office/drawing/2014/main" id="{4C7A43D4-49EC-C67D-9EEE-08C305697FA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15635" y="3622248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0" name="Oval 964">
              <a:extLst>
                <a:ext uri="{FF2B5EF4-FFF2-40B4-BE49-F238E27FC236}">
                  <a16:creationId xmlns:a16="http://schemas.microsoft.com/office/drawing/2014/main" id="{4293BF4B-267E-357E-2DC9-21A66270DAB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81211" y="4304607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1" name="Oval 965">
              <a:extLst>
                <a:ext uri="{FF2B5EF4-FFF2-40B4-BE49-F238E27FC236}">
                  <a16:creationId xmlns:a16="http://schemas.microsoft.com/office/drawing/2014/main" id="{3BA68B17-91F9-4023-6215-84C458F3365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6386" y="66988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2" name="Oval 967">
              <a:extLst>
                <a:ext uri="{FF2B5EF4-FFF2-40B4-BE49-F238E27FC236}">
                  <a16:creationId xmlns:a16="http://schemas.microsoft.com/office/drawing/2014/main" id="{3FD81DB1-245A-ECCD-F714-A8D74F0CE86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5481" y="242786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3" name="Oval 968">
              <a:extLst>
                <a:ext uri="{FF2B5EF4-FFF2-40B4-BE49-F238E27FC236}">
                  <a16:creationId xmlns:a16="http://schemas.microsoft.com/office/drawing/2014/main" id="{BBE3AB1A-14DD-1DA2-2DF6-46D29C7A7E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46612" y="230406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4" name="Oval 970">
              <a:extLst>
                <a:ext uri="{FF2B5EF4-FFF2-40B4-BE49-F238E27FC236}">
                  <a16:creationId xmlns:a16="http://schemas.microsoft.com/office/drawing/2014/main" id="{7E7F0027-56F1-CDA5-81D3-5983DF01991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5501" y="593485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B9B4AB4C-E07B-878C-72B6-CCD6E1EDBC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253" y="654338"/>
              <a:ext cx="1391155" cy="21789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Přímá spojnice 65">
              <a:extLst>
                <a:ext uri="{FF2B5EF4-FFF2-40B4-BE49-F238E27FC236}">
                  <a16:creationId xmlns:a16="http://schemas.microsoft.com/office/drawing/2014/main" id="{6DD3D1D4-9451-41A9-31F2-D101C65FFB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6" y="2558321"/>
              <a:ext cx="1428878" cy="48982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Přímá spojnice 66">
              <a:extLst>
                <a:ext uri="{FF2B5EF4-FFF2-40B4-BE49-F238E27FC236}">
                  <a16:creationId xmlns:a16="http://schemas.microsoft.com/office/drawing/2014/main" id="{597D3AFF-4E32-3796-E6FD-6167860F9B2B}"/>
                </a:ext>
              </a:extLst>
            </p:cNvPr>
            <p:cNvCxnSpPr>
              <a:cxnSpLocks/>
            </p:cNvCxnSpPr>
            <p:nvPr/>
          </p:nvCxnSpPr>
          <p:spPr>
            <a:xfrm>
              <a:off x="5194253" y="872236"/>
              <a:ext cx="334362" cy="16860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Přímá spojnice 67">
              <a:extLst>
                <a:ext uri="{FF2B5EF4-FFF2-40B4-BE49-F238E27FC236}">
                  <a16:creationId xmlns:a16="http://schemas.microsoft.com/office/drawing/2014/main" id="{7F5D08B0-55F3-491F-7E6C-B5D7E8EF6A2F}"/>
                </a:ext>
              </a:extLst>
            </p:cNvPr>
            <p:cNvCxnSpPr>
              <a:cxnSpLocks/>
            </p:cNvCxnSpPr>
            <p:nvPr/>
          </p:nvCxnSpPr>
          <p:spPr>
            <a:xfrm>
              <a:off x="5528616" y="2558321"/>
              <a:ext cx="131347" cy="202503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Přímá spojnice 68">
              <a:extLst>
                <a:ext uri="{FF2B5EF4-FFF2-40B4-BE49-F238E27FC236}">
                  <a16:creationId xmlns:a16="http://schemas.microsoft.com/office/drawing/2014/main" id="{AFFBCBF2-A4A6-FF6D-167E-B58E3B34F4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9963" y="3880831"/>
              <a:ext cx="971075" cy="70252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Přímá spojnice 69">
              <a:extLst>
                <a:ext uri="{FF2B5EF4-FFF2-40B4-BE49-F238E27FC236}">
                  <a16:creationId xmlns:a16="http://schemas.microsoft.com/office/drawing/2014/main" id="{C1F6B535-27F8-8485-F94A-3794B2230C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136" y="2558321"/>
              <a:ext cx="1118480" cy="1335597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>
              <a:extLst>
                <a:ext uri="{FF2B5EF4-FFF2-40B4-BE49-F238E27FC236}">
                  <a16:creationId xmlns:a16="http://schemas.microsoft.com/office/drawing/2014/main" id="{AE6AF1CE-6C58-314B-7DD8-1C68B46C37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4387" y="2556312"/>
              <a:ext cx="2334230" cy="13376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Přímá spojnice 71">
              <a:extLst>
                <a:ext uri="{FF2B5EF4-FFF2-40B4-BE49-F238E27FC236}">
                  <a16:creationId xmlns:a16="http://schemas.microsoft.com/office/drawing/2014/main" id="{7B04BABD-13DB-770A-E829-844914760576}"/>
                </a:ext>
              </a:extLst>
            </p:cNvPr>
            <p:cNvCxnSpPr>
              <a:cxnSpLocks/>
            </p:cNvCxnSpPr>
            <p:nvPr/>
          </p:nvCxnSpPr>
          <p:spPr>
            <a:xfrm>
              <a:off x="3239230" y="1761087"/>
              <a:ext cx="2289387" cy="79723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Přímá spojnice 72">
              <a:extLst>
                <a:ext uri="{FF2B5EF4-FFF2-40B4-BE49-F238E27FC236}">
                  <a16:creationId xmlns:a16="http://schemas.microsoft.com/office/drawing/2014/main" id="{1F20711F-53FE-C168-63E6-0D61701AEE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0094" y="1761087"/>
              <a:ext cx="919135" cy="80550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nice 73">
              <a:extLst>
                <a:ext uri="{FF2B5EF4-FFF2-40B4-BE49-F238E27FC236}">
                  <a16:creationId xmlns:a16="http://schemas.microsoft.com/office/drawing/2014/main" id="{43812E9C-27BC-1016-38A2-23FB1485D1B9}"/>
                </a:ext>
              </a:extLst>
            </p:cNvPr>
            <p:cNvCxnSpPr>
              <a:cxnSpLocks/>
            </p:cNvCxnSpPr>
            <p:nvPr/>
          </p:nvCxnSpPr>
          <p:spPr>
            <a:xfrm>
              <a:off x="2368008" y="948632"/>
              <a:ext cx="853730" cy="80418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Přímá spojnice 74">
              <a:extLst>
                <a:ext uri="{FF2B5EF4-FFF2-40B4-BE49-F238E27FC236}">
                  <a16:creationId xmlns:a16="http://schemas.microsoft.com/office/drawing/2014/main" id="{7E784602-5CBC-E734-851E-C68EA89EA2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9229" y="494719"/>
              <a:ext cx="55004" cy="126636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Přímá spojnice 75">
              <a:extLst>
                <a:ext uri="{FF2B5EF4-FFF2-40B4-BE49-F238E27FC236}">
                  <a16:creationId xmlns:a16="http://schemas.microsoft.com/office/drawing/2014/main" id="{089BEFCD-7E97-360B-C741-4310A42D10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881" y="948632"/>
              <a:ext cx="57128" cy="162827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Přímá spojnice 76">
              <a:extLst>
                <a:ext uri="{FF2B5EF4-FFF2-40B4-BE49-F238E27FC236}">
                  <a16:creationId xmlns:a16="http://schemas.microsoft.com/office/drawing/2014/main" id="{5E989759-87BB-471B-D4E1-442D9FFC6E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5" y="2556312"/>
              <a:ext cx="1103539" cy="132451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Přímá spojnice 77">
              <a:extLst>
                <a:ext uri="{FF2B5EF4-FFF2-40B4-BE49-F238E27FC236}">
                  <a16:creationId xmlns:a16="http://schemas.microsoft.com/office/drawing/2014/main" id="{1D45F8F8-D7C3-D0AD-2516-26E09796C7B5}"/>
                </a:ext>
              </a:extLst>
            </p:cNvPr>
            <p:cNvCxnSpPr>
              <a:cxnSpLocks/>
            </p:cNvCxnSpPr>
            <p:nvPr/>
          </p:nvCxnSpPr>
          <p:spPr>
            <a:xfrm>
              <a:off x="6582292" y="641250"/>
              <a:ext cx="375202" cy="192534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Přímá spojnice 78">
              <a:extLst>
                <a:ext uri="{FF2B5EF4-FFF2-40B4-BE49-F238E27FC236}">
                  <a16:creationId xmlns:a16="http://schemas.microsoft.com/office/drawing/2014/main" id="{31A6BBBE-8105-10ED-9219-6649F0B80E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2154" y="2576905"/>
              <a:ext cx="334362" cy="130392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Přímá spojnice 79">
              <a:extLst>
                <a:ext uri="{FF2B5EF4-FFF2-40B4-BE49-F238E27FC236}">
                  <a16:creationId xmlns:a16="http://schemas.microsoft.com/office/drawing/2014/main" id="{944FD0F2-DEB9-CAED-439E-07924364564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446" y="521538"/>
              <a:ext cx="1890807" cy="33750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Přímá spojnice 80">
              <a:extLst>
                <a:ext uri="{FF2B5EF4-FFF2-40B4-BE49-F238E27FC236}">
                  <a16:creationId xmlns:a16="http://schemas.microsoft.com/office/drawing/2014/main" id="{FA6210D0-8B06-406F-BC7C-C94918791A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670" y="859039"/>
              <a:ext cx="1954855" cy="88391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Přímá spojnice 81">
              <a:extLst>
                <a:ext uri="{FF2B5EF4-FFF2-40B4-BE49-F238E27FC236}">
                  <a16:creationId xmlns:a16="http://schemas.microsoft.com/office/drawing/2014/main" id="{9837AD38-EA9B-47D7-B3A5-B13C09801E02}"/>
                </a:ext>
              </a:extLst>
            </p:cNvPr>
            <p:cNvCxnSpPr>
              <a:cxnSpLocks/>
            </p:cNvCxnSpPr>
            <p:nvPr/>
          </p:nvCxnSpPr>
          <p:spPr>
            <a:xfrm>
              <a:off x="2302603" y="2576905"/>
              <a:ext cx="891784" cy="131701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Přímá spojnice 82">
              <a:extLst>
                <a:ext uri="{FF2B5EF4-FFF2-40B4-BE49-F238E27FC236}">
                  <a16:creationId xmlns:a16="http://schemas.microsoft.com/office/drawing/2014/main" id="{021D68B1-64E9-2FEC-6952-6E7FEB51C2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2503" y="1752812"/>
              <a:ext cx="39235" cy="21411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Přímá spojnice 83">
              <a:extLst>
                <a:ext uri="{FF2B5EF4-FFF2-40B4-BE49-F238E27FC236}">
                  <a16:creationId xmlns:a16="http://schemas.microsoft.com/office/drawing/2014/main" id="{9D6DA895-EE85-B596-570C-980BC4B379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387" y="3880831"/>
              <a:ext cx="1244498" cy="2016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Přímá spojnice 84">
              <a:extLst>
                <a:ext uri="{FF2B5EF4-FFF2-40B4-BE49-F238E27FC236}">
                  <a16:creationId xmlns:a16="http://schemas.microsoft.com/office/drawing/2014/main" id="{D3B2F482-B116-5E30-974D-8AE8D50173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3540" y="521538"/>
              <a:ext cx="920693" cy="42709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Přímá spojnice 85">
              <a:extLst>
                <a:ext uri="{FF2B5EF4-FFF2-40B4-BE49-F238E27FC236}">
                  <a16:creationId xmlns:a16="http://schemas.microsoft.com/office/drawing/2014/main" id="{320AAD40-EC86-3760-BD0C-237237904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8615" y="654337"/>
              <a:ext cx="1056793" cy="19039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Přímá spojnice 86">
              <a:extLst>
                <a:ext uri="{FF2B5EF4-FFF2-40B4-BE49-F238E27FC236}">
                  <a16:creationId xmlns:a16="http://schemas.microsoft.com/office/drawing/2014/main" id="{0C015D68-5AC8-8D07-2CB2-D9B8D9F62C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1393" y="3893918"/>
              <a:ext cx="1230439" cy="68944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F9531CED-B6F5-0EFC-58D0-9298905EFF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3132" y="324770"/>
            <a:ext cx="818856" cy="55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333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29606E-AE75-844A-BD02-27FC3021E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kupina 51">
            <a:extLst>
              <a:ext uri="{FF2B5EF4-FFF2-40B4-BE49-F238E27FC236}">
                <a16:creationId xmlns:a16="http://schemas.microsoft.com/office/drawing/2014/main" id="{7CAC33D3-9705-2342-9797-5821823AC053}"/>
              </a:ext>
            </a:extLst>
          </p:cNvPr>
          <p:cNvGrpSpPr/>
          <p:nvPr/>
        </p:nvGrpSpPr>
        <p:grpSpPr>
          <a:xfrm>
            <a:off x="4370" y="1576235"/>
            <a:ext cx="1259884" cy="1131811"/>
            <a:chOff x="10220" y="88402"/>
            <a:chExt cx="1135076" cy="1019690"/>
          </a:xfrm>
        </p:grpSpPr>
        <p:sp>
          <p:nvSpPr>
            <p:cNvPr id="53" name="Šestiúhelník 12">
              <a:extLst>
                <a:ext uri="{FF2B5EF4-FFF2-40B4-BE49-F238E27FC236}">
                  <a16:creationId xmlns:a16="http://schemas.microsoft.com/office/drawing/2014/main" id="{5D8CEBDD-CAB1-8044-963A-1CF4A80CC80B}"/>
                </a:ext>
              </a:extLst>
            </p:cNvPr>
            <p:cNvSpPr/>
            <p:nvPr/>
          </p:nvSpPr>
          <p:spPr>
            <a:xfrm rot="10800000">
              <a:off x="10220" y="8840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Šestiúhelník 13">
              <a:extLst>
                <a:ext uri="{FF2B5EF4-FFF2-40B4-BE49-F238E27FC236}">
                  <a16:creationId xmlns:a16="http://schemas.microsoft.com/office/drawing/2014/main" id="{649232AF-4FA6-6548-E75B-8EECC1B45B8E}"/>
                </a:ext>
              </a:extLst>
            </p:cNvPr>
            <p:cNvSpPr/>
            <p:nvPr/>
          </p:nvSpPr>
          <p:spPr>
            <a:xfrm rot="10800000">
              <a:off x="217823" y="8889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6" name="Obrázek 55">
            <a:extLst>
              <a:ext uri="{FF2B5EF4-FFF2-40B4-BE49-F238E27FC236}">
                <a16:creationId xmlns:a16="http://schemas.microsoft.com/office/drawing/2014/main" id="{A4B75323-1867-0543-F1D4-B1D31ACA9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1" y="2185955"/>
            <a:ext cx="516873" cy="368979"/>
          </a:xfrm>
          <a:prstGeom prst="rect">
            <a:avLst/>
          </a:prstGeom>
        </p:spPr>
      </p:pic>
      <p:sp>
        <p:nvSpPr>
          <p:cNvPr id="57" name="TextovéPole 56">
            <a:extLst>
              <a:ext uri="{FF2B5EF4-FFF2-40B4-BE49-F238E27FC236}">
                <a16:creationId xmlns:a16="http://schemas.microsoft.com/office/drawing/2014/main" id="{1CD2D0AB-0EFC-F745-E150-AFFF2ABE559C}"/>
              </a:ext>
            </a:extLst>
          </p:cNvPr>
          <p:cNvSpPr txBox="1"/>
          <p:nvPr/>
        </p:nvSpPr>
        <p:spPr>
          <a:xfrm>
            <a:off x="-9255" y="1628817"/>
            <a:ext cx="106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CRM</a:t>
            </a:r>
          </a:p>
        </p:txBody>
      </p: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FBE66932-2711-999A-2599-8121D296A1A3}"/>
              </a:ext>
            </a:extLst>
          </p:cNvPr>
          <p:cNvGrpSpPr/>
          <p:nvPr/>
        </p:nvGrpSpPr>
        <p:grpSpPr>
          <a:xfrm>
            <a:off x="4373" y="2860115"/>
            <a:ext cx="1258676" cy="1130727"/>
            <a:chOff x="-12561" y="2377527"/>
            <a:chExt cx="1141772" cy="1025706"/>
          </a:xfrm>
        </p:grpSpPr>
        <p:sp>
          <p:nvSpPr>
            <p:cNvPr id="21" name="Šestiúhelník 14">
              <a:extLst>
                <a:ext uri="{FF2B5EF4-FFF2-40B4-BE49-F238E27FC236}">
                  <a16:creationId xmlns:a16="http://schemas.microsoft.com/office/drawing/2014/main" id="{A890614C-2CEE-B675-D19B-8FA8B628341F}"/>
                </a:ext>
              </a:extLst>
            </p:cNvPr>
            <p:cNvSpPr/>
            <p:nvPr/>
          </p:nvSpPr>
          <p:spPr>
            <a:xfrm rot="10800000">
              <a:off x="-12561" y="2377527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Šestiúhelník 15">
              <a:extLst>
                <a:ext uri="{FF2B5EF4-FFF2-40B4-BE49-F238E27FC236}">
                  <a16:creationId xmlns:a16="http://schemas.microsoft.com/office/drawing/2014/main" id="{7CADF1C8-77E9-DB83-EF4D-2440ED5AE056}"/>
                </a:ext>
              </a:extLst>
            </p:cNvPr>
            <p:cNvSpPr/>
            <p:nvPr/>
          </p:nvSpPr>
          <p:spPr>
            <a:xfrm rot="10800000">
              <a:off x="196266" y="2378020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3" name="Obrázek 22">
            <a:extLst>
              <a:ext uri="{FF2B5EF4-FFF2-40B4-BE49-F238E27FC236}">
                <a16:creationId xmlns:a16="http://schemas.microsoft.com/office/drawing/2014/main" id="{B9F57B71-D16D-77A6-1C11-D156FEE56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7" y="3467766"/>
            <a:ext cx="376200" cy="381705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ECF161EA-3032-AA0A-A5B2-9BB6B421C0D7}"/>
              </a:ext>
            </a:extLst>
          </p:cNvPr>
          <p:cNvSpPr txBox="1"/>
          <p:nvPr/>
        </p:nvSpPr>
        <p:spPr>
          <a:xfrm>
            <a:off x="211632" y="2901769"/>
            <a:ext cx="60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</a:t>
            </a:r>
          </a:p>
        </p:txBody>
      </p: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35A9B640-E699-A414-4EB5-3FCD8811AE67}"/>
              </a:ext>
            </a:extLst>
          </p:cNvPr>
          <p:cNvGrpSpPr/>
          <p:nvPr/>
        </p:nvGrpSpPr>
        <p:grpSpPr>
          <a:xfrm>
            <a:off x="3917" y="283019"/>
            <a:ext cx="1259283" cy="1131269"/>
            <a:chOff x="-8354" y="1222500"/>
            <a:chExt cx="1153652" cy="1036377"/>
          </a:xfrm>
        </p:grpSpPr>
        <p:sp>
          <p:nvSpPr>
            <p:cNvPr id="26" name="Šestiúhelník 6">
              <a:extLst>
                <a:ext uri="{FF2B5EF4-FFF2-40B4-BE49-F238E27FC236}">
                  <a16:creationId xmlns:a16="http://schemas.microsoft.com/office/drawing/2014/main" id="{80BBBDB9-0F9B-69C2-1549-A44E6DA7DA45}"/>
                </a:ext>
              </a:extLst>
            </p:cNvPr>
            <p:cNvSpPr/>
            <p:nvPr/>
          </p:nvSpPr>
          <p:spPr>
            <a:xfrm>
              <a:off x="202646" y="1222997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Šestiúhelník 7">
              <a:extLst>
                <a:ext uri="{FF2B5EF4-FFF2-40B4-BE49-F238E27FC236}">
                  <a16:creationId xmlns:a16="http://schemas.microsoft.com/office/drawing/2014/main" id="{87E3A17E-4EF2-4D3A-0857-D788113F738A}"/>
                </a:ext>
              </a:extLst>
            </p:cNvPr>
            <p:cNvSpPr/>
            <p:nvPr/>
          </p:nvSpPr>
          <p:spPr>
            <a:xfrm>
              <a:off x="-8354" y="1222500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8" name="Obrázek 27">
            <a:extLst>
              <a:ext uri="{FF2B5EF4-FFF2-40B4-BE49-F238E27FC236}">
                <a16:creationId xmlns:a16="http://schemas.microsoft.com/office/drawing/2014/main" id="{1D2BEB88-27B2-2B35-D49F-0486A611E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64" y="759892"/>
            <a:ext cx="540456" cy="535325"/>
          </a:xfrm>
          <a:prstGeom prst="rect">
            <a:avLst/>
          </a:prstGeom>
        </p:spPr>
      </p:pic>
      <p:sp>
        <p:nvSpPr>
          <p:cNvPr id="29" name="TextovéPole 28">
            <a:extLst>
              <a:ext uri="{FF2B5EF4-FFF2-40B4-BE49-F238E27FC236}">
                <a16:creationId xmlns:a16="http://schemas.microsoft.com/office/drawing/2014/main" id="{A4633FC3-D28E-383E-ECA3-3AFFA1162B5E}"/>
              </a:ext>
            </a:extLst>
          </p:cNvPr>
          <p:cNvSpPr txBox="1"/>
          <p:nvPr/>
        </p:nvSpPr>
        <p:spPr>
          <a:xfrm>
            <a:off x="122063" y="324770"/>
            <a:ext cx="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ERP</a:t>
            </a:r>
          </a:p>
        </p:txBody>
      </p:sp>
      <p:grpSp>
        <p:nvGrpSpPr>
          <p:cNvPr id="48" name="Skupina 47">
            <a:extLst>
              <a:ext uri="{FF2B5EF4-FFF2-40B4-BE49-F238E27FC236}">
                <a16:creationId xmlns:a16="http://schemas.microsoft.com/office/drawing/2014/main" id="{5CCB9051-AF25-4FA7-3BDF-14AF6050E2AD}"/>
              </a:ext>
            </a:extLst>
          </p:cNvPr>
          <p:cNvGrpSpPr/>
          <p:nvPr/>
        </p:nvGrpSpPr>
        <p:grpSpPr>
          <a:xfrm>
            <a:off x="-368" y="4144815"/>
            <a:ext cx="1258941" cy="1130183"/>
            <a:chOff x="10899" y="3521344"/>
            <a:chExt cx="1140534" cy="1023885"/>
          </a:xfrm>
          <a:solidFill>
            <a:srgbClr val="00A3FF"/>
          </a:solidFill>
        </p:grpSpPr>
        <p:sp>
          <p:nvSpPr>
            <p:cNvPr id="31" name="Šestiúhelník 8">
              <a:extLst>
                <a:ext uri="{FF2B5EF4-FFF2-40B4-BE49-F238E27FC236}">
                  <a16:creationId xmlns:a16="http://schemas.microsoft.com/office/drawing/2014/main" id="{786FBC61-75A2-4BCE-7E00-BC460614297F}"/>
                </a:ext>
              </a:extLst>
            </p:cNvPr>
            <p:cNvSpPr/>
            <p:nvPr/>
          </p:nvSpPr>
          <p:spPr>
            <a:xfrm>
              <a:off x="219696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Šestiúhelník 9">
              <a:extLst>
                <a:ext uri="{FF2B5EF4-FFF2-40B4-BE49-F238E27FC236}">
                  <a16:creationId xmlns:a16="http://schemas.microsoft.com/office/drawing/2014/main" id="{900B1EDA-836A-041D-4E17-55AC5DA4ABB7}"/>
                </a:ext>
              </a:extLst>
            </p:cNvPr>
            <p:cNvSpPr/>
            <p:nvPr/>
          </p:nvSpPr>
          <p:spPr>
            <a:xfrm>
              <a:off x="10899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2013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2013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201345"/>
                  </a:moveTo>
                  <a:cubicBezTo>
                    <a:pt x="1719" y="800897"/>
                    <a:pt x="860" y="400448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20774"/>
                    <a:pt x="1719" y="1661060"/>
                    <a:pt x="2579" y="12013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3" name="Obrázek 32">
            <a:extLst>
              <a:ext uri="{FF2B5EF4-FFF2-40B4-BE49-F238E27FC236}">
                <a16:creationId xmlns:a16="http://schemas.microsoft.com/office/drawing/2014/main" id="{0ED86F6F-91AB-9BD7-82D2-ABEF330411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12" y="4720347"/>
            <a:ext cx="463109" cy="419844"/>
          </a:xfrm>
          <a:prstGeom prst="rect">
            <a:avLst/>
          </a:prstGeom>
        </p:spPr>
      </p:pic>
      <p:sp>
        <p:nvSpPr>
          <p:cNvPr id="34" name="TextovéPole 33">
            <a:extLst>
              <a:ext uri="{FF2B5EF4-FFF2-40B4-BE49-F238E27FC236}">
                <a16:creationId xmlns:a16="http://schemas.microsoft.com/office/drawing/2014/main" id="{DE23AB55-E012-DF5A-0845-9BD5460C0D6C}"/>
              </a:ext>
            </a:extLst>
          </p:cNvPr>
          <p:cNvSpPr txBox="1"/>
          <p:nvPr/>
        </p:nvSpPr>
        <p:spPr>
          <a:xfrm>
            <a:off x="14164" y="4207585"/>
            <a:ext cx="101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DMS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F1F93B4F-9BBE-660C-1E55-5916BA75FDEA}"/>
              </a:ext>
            </a:extLst>
          </p:cNvPr>
          <p:cNvGrpSpPr/>
          <p:nvPr/>
        </p:nvGrpSpPr>
        <p:grpSpPr>
          <a:xfrm rot="16200000">
            <a:off x="68753" y="5361970"/>
            <a:ext cx="1145431" cy="1283671"/>
            <a:chOff x="1989513" y="284410"/>
            <a:chExt cx="2581047" cy="2892549"/>
          </a:xfrm>
          <a:solidFill>
            <a:srgbClr val="F47823"/>
          </a:solidFill>
        </p:grpSpPr>
        <p:sp>
          <p:nvSpPr>
            <p:cNvPr id="16" name="Šestiúhelník 10">
              <a:extLst>
                <a:ext uri="{FF2B5EF4-FFF2-40B4-BE49-F238E27FC236}">
                  <a16:creationId xmlns:a16="http://schemas.microsoft.com/office/drawing/2014/main" id="{6CCC9EEB-C88B-7693-4151-282BBAA9E5A4}"/>
                </a:ext>
              </a:extLst>
            </p:cNvPr>
            <p:cNvSpPr/>
            <p:nvPr/>
          </p:nvSpPr>
          <p:spPr>
            <a:xfrm rot="5400000">
              <a:off x="2106192" y="712591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3029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3029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302945"/>
                  </a:moveTo>
                  <a:cubicBezTo>
                    <a:pt x="1719" y="868630"/>
                    <a:pt x="860" y="434315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54641"/>
                    <a:pt x="1719" y="1728793"/>
                    <a:pt x="2579" y="13029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Šestiúhelník 11">
              <a:extLst>
                <a:ext uri="{FF2B5EF4-FFF2-40B4-BE49-F238E27FC236}">
                  <a16:creationId xmlns:a16="http://schemas.microsoft.com/office/drawing/2014/main" id="{6C43F47D-EEBB-3F2D-2176-0FF7CF0F778C}"/>
                </a:ext>
              </a:extLst>
            </p:cNvPr>
            <p:cNvSpPr/>
            <p:nvPr/>
          </p:nvSpPr>
          <p:spPr>
            <a:xfrm rot="5400000">
              <a:off x="2100574" y="173349"/>
              <a:ext cx="235836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80 w 2348247"/>
                <a:gd name="connsiteY0" fmla="*/ 11886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80 w 2348247"/>
                <a:gd name="connsiteY6" fmla="*/ 1188645 h 2580489"/>
                <a:gd name="connsiteX0" fmla="*/ 0 w 2358367"/>
                <a:gd name="connsiteY0" fmla="*/ 1277545 h 2580489"/>
                <a:gd name="connsiteX1" fmla="*/ 10120 w 2358367"/>
                <a:gd name="connsiteY1" fmla="*/ 0 h 2580489"/>
                <a:gd name="connsiteX2" fmla="*/ 1713244 w 2358367"/>
                <a:gd name="connsiteY2" fmla="*/ 0 h 2580489"/>
                <a:gd name="connsiteX3" fmla="*/ 2358367 w 2358367"/>
                <a:gd name="connsiteY3" fmla="*/ 1290245 h 2580489"/>
                <a:gd name="connsiteX4" fmla="*/ 1713244 w 2358367"/>
                <a:gd name="connsiteY4" fmla="*/ 2580489 h 2580489"/>
                <a:gd name="connsiteX5" fmla="*/ 10120 w 2358367"/>
                <a:gd name="connsiteY5" fmla="*/ 2580489 h 2580489"/>
                <a:gd name="connsiteX6" fmla="*/ 0 w 2358367"/>
                <a:gd name="connsiteY6" fmla="*/ 12775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367" h="2580489">
                  <a:moveTo>
                    <a:pt x="0" y="1277545"/>
                  </a:moveTo>
                  <a:cubicBezTo>
                    <a:pt x="3373" y="851697"/>
                    <a:pt x="6747" y="425848"/>
                    <a:pt x="10120" y="0"/>
                  </a:cubicBezTo>
                  <a:lnTo>
                    <a:pt x="1713244" y="0"/>
                  </a:lnTo>
                  <a:lnTo>
                    <a:pt x="2358367" y="1290245"/>
                  </a:lnTo>
                  <a:lnTo>
                    <a:pt x="1713244" y="2580489"/>
                  </a:lnTo>
                  <a:lnTo>
                    <a:pt x="10120" y="2580489"/>
                  </a:lnTo>
                  <a:cubicBezTo>
                    <a:pt x="6747" y="2146174"/>
                    <a:pt x="3373" y="1711860"/>
                    <a:pt x="0" y="12775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D570757-FA26-8F73-60A8-643A343C255F}"/>
              </a:ext>
            </a:extLst>
          </p:cNvPr>
          <p:cNvSpPr txBox="1"/>
          <p:nvPr/>
        </p:nvSpPr>
        <p:spPr>
          <a:xfrm>
            <a:off x="-223327" y="5471494"/>
            <a:ext cx="151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</a:t>
            </a:r>
          </a:p>
        </p:txBody>
      </p:sp>
      <p:pic>
        <p:nvPicPr>
          <p:cNvPr id="58" name="Grafický objekt 57">
            <a:extLst>
              <a:ext uri="{FF2B5EF4-FFF2-40B4-BE49-F238E27FC236}">
                <a16:creationId xmlns:a16="http://schemas.microsoft.com/office/drawing/2014/main" id="{A3D75989-CB1F-6D8D-9F3D-322965196A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0902" y="298633"/>
            <a:ext cx="4913185" cy="785836"/>
          </a:xfrm>
          <a:prstGeom prst="rect">
            <a:avLst/>
          </a:prstGeom>
        </p:spPr>
      </p:pic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F06C841D-EEEF-5E88-C32E-ABD01FDB9965}"/>
              </a:ext>
            </a:extLst>
          </p:cNvPr>
          <p:cNvSpPr txBox="1">
            <a:spLocks/>
          </p:cNvSpPr>
          <p:nvPr/>
        </p:nvSpPr>
        <p:spPr>
          <a:xfrm>
            <a:off x="1820764" y="3259696"/>
            <a:ext cx="5918677" cy="1465016"/>
          </a:xfrm>
          <a:prstGeom prst="rect">
            <a:avLst/>
          </a:prstGeom>
        </p:spPr>
        <p:txBody>
          <a:bodyPr vert="horz" wrap="square" lIns="195072" tIns="121920" rIns="195072" bIns="121920" rtlCol="0" anchor="b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43625">
              <a:buNone/>
              <a:defRPr/>
            </a:pPr>
            <a:r>
              <a:rPr kumimoji="0" lang="en-US" sz="42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Part 2 – </a:t>
            </a:r>
            <a:r>
              <a:rPr lang="en-US" sz="4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Core system features &amp; Functions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B4C391A9-8808-25CA-536A-43C29C337F3E}"/>
              </a:ext>
            </a:extLst>
          </p:cNvPr>
          <p:cNvCxnSpPr>
            <a:cxnSpLocks/>
          </p:cNvCxnSpPr>
          <p:nvPr/>
        </p:nvCxnSpPr>
        <p:spPr>
          <a:xfrm flipV="1">
            <a:off x="1897550" y="4724712"/>
            <a:ext cx="6043153" cy="191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Obrázek 6" descr="Obsah obrázku text, mapa, dort&#10;&#10;Popis byl vytvořen automaticky">
            <a:extLst>
              <a:ext uri="{FF2B5EF4-FFF2-40B4-BE49-F238E27FC236}">
                <a16:creationId xmlns:a16="http://schemas.microsoft.com/office/drawing/2014/main" id="{8103B56B-B8AC-4590-D637-7C9E4F77BE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1873" y="1671628"/>
            <a:ext cx="3255547" cy="2037397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FEA7A9AF-B376-F98F-8E8E-2F0DDAE690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1607" y="4164598"/>
            <a:ext cx="1714375" cy="2391711"/>
          </a:xfrm>
          <a:prstGeom prst="rect">
            <a:avLst/>
          </a:prstGeom>
        </p:spPr>
      </p:pic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CCA37A1C-0F87-41E4-8DF4-7F2394B64695}"/>
              </a:ext>
            </a:extLst>
          </p:cNvPr>
          <p:cNvSpPr txBox="1">
            <a:spLocks/>
          </p:cNvSpPr>
          <p:nvPr/>
        </p:nvSpPr>
        <p:spPr>
          <a:xfrm>
            <a:off x="1834104" y="4931953"/>
            <a:ext cx="4277801" cy="894669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Christiaan Versfeld</a:t>
            </a:r>
          </a:p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Software Developer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C97DBF92-83E0-20D3-141D-B5245AC2C838}"/>
              </a:ext>
            </a:extLst>
          </p:cNvPr>
          <p:cNvSpPr txBox="1">
            <a:spLocks/>
          </p:cNvSpPr>
          <p:nvPr/>
        </p:nvSpPr>
        <p:spPr>
          <a:xfrm>
            <a:off x="5804453" y="4931953"/>
            <a:ext cx="2221065" cy="578620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1243625">
              <a:buNone/>
              <a:defRPr/>
            </a:pP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0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202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cs-CZ" sz="24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30783A27-7F6C-4902-35DA-EFEDC9F458D0}"/>
              </a:ext>
            </a:extLst>
          </p:cNvPr>
          <p:cNvCxnSpPr>
            <a:cxnSpLocks/>
          </p:cNvCxnSpPr>
          <p:nvPr/>
        </p:nvCxnSpPr>
        <p:spPr>
          <a:xfrm>
            <a:off x="8783542" y="3937484"/>
            <a:ext cx="274054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3A7C1585-174B-D78C-B0A6-7057384B50D8}"/>
              </a:ext>
            </a:extLst>
          </p:cNvPr>
          <p:cNvGrpSpPr/>
          <p:nvPr/>
        </p:nvGrpSpPr>
        <p:grpSpPr>
          <a:xfrm>
            <a:off x="317517" y="6059067"/>
            <a:ext cx="395435" cy="357267"/>
            <a:chOff x="2046612" y="173408"/>
            <a:chExt cx="5189633" cy="4688703"/>
          </a:xfrm>
        </p:grpSpPr>
        <p:sp>
          <p:nvSpPr>
            <p:cNvPr id="37" name="Oval 837">
              <a:extLst>
                <a:ext uri="{FF2B5EF4-FFF2-40B4-BE49-F238E27FC236}">
                  <a16:creationId xmlns:a16="http://schemas.microsoft.com/office/drawing/2014/main" id="{767AB3B8-C017-EDBA-2D59-80B7459B5CB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50284" y="1279717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34</a:t>
              </a:r>
            </a:p>
          </p:txBody>
        </p:sp>
        <p:sp>
          <p:nvSpPr>
            <p:cNvPr id="38" name="Oval 840">
              <a:extLst>
                <a:ext uri="{FF2B5EF4-FFF2-40B4-BE49-F238E27FC236}">
                  <a16:creationId xmlns:a16="http://schemas.microsoft.com/office/drawing/2014/main" id="{6BEDCE08-1209-4CA4-9282-99EDFF61C8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96463" y="173408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37</a:t>
              </a:r>
            </a:p>
          </p:txBody>
        </p:sp>
        <p:sp>
          <p:nvSpPr>
            <p:cNvPr id="39" name="Oval 948">
              <a:extLst>
                <a:ext uri="{FF2B5EF4-FFF2-40B4-BE49-F238E27FC236}">
                  <a16:creationId xmlns:a16="http://schemas.microsoft.com/office/drawing/2014/main" id="{576539F3-F7F9-4FEC-E1E2-CECE91F74EB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1852" y="1819836"/>
              <a:ext cx="1493528" cy="149352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0" name="Oval 960">
              <a:extLst>
                <a:ext uri="{FF2B5EF4-FFF2-40B4-BE49-F238E27FC236}">
                  <a16:creationId xmlns:a16="http://schemas.microsoft.com/office/drawing/2014/main" id="{9EB4B181-CE8C-8965-6D9E-40CCF858807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2446" y="3404973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1" name="Oval 961">
              <a:extLst>
                <a:ext uri="{FF2B5EF4-FFF2-40B4-BE49-F238E27FC236}">
                  <a16:creationId xmlns:a16="http://schemas.microsoft.com/office/drawing/2014/main" id="{1E31623C-D08A-F419-44A3-7993C0A6A63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52285" y="3602079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6" name="Oval 962">
              <a:extLst>
                <a:ext uri="{FF2B5EF4-FFF2-40B4-BE49-F238E27FC236}">
                  <a16:creationId xmlns:a16="http://schemas.microsoft.com/office/drawing/2014/main" id="{C5E23F20-E509-E9F0-680C-4A3D464B14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78741" y="231043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51" name="Oval 963">
              <a:extLst>
                <a:ext uri="{FF2B5EF4-FFF2-40B4-BE49-F238E27FC236}">
                  <a16:creationId xmlns:a16="http://schemas.microsoft.com/office/drawing/2014/main" id="{D1846E67-A4E9-9AE3-84FA-A25256AE32A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15635" y="3622248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0" name="Oval 964">
              <a:extLst>
                <a:ext uri="{FF2B5EF4-FFF2-40B4-BE49-F238E27FC236}">
                  <a16:creationId xmlns:a16="http://schemas.microsoft.com/office/drawing/2014/main" id="{80AC0582-CE2A-0117-88BE-FF19C0CE8BD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81211" y="4304607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1" name="Oval 965">
              <a:extLst>
                <a:ext uri="{FF2B5EF4-FFF2-40B4-BE49-F238E27FC236}">
                  <a16:creationId xmlns:a16="http://schemas.microsoft.com/office/drawing/2014/main" id="{DB709E6C-097C-12B8-B2E8-8FF68E16041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6386" y="66988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2" name="Oval 967">
              <a:extLst>
                <a:ext uri="{FF2B5EF4-FFF2-40B4-BE49-F238E27FC236}">
                  <a16:creationId xmlns:a16="http://schemas.microsoft.com/office/drawing/2014/main" id="{B15D5000-B967-DE0C-CDC6-E34938EC06C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5481" y="242786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3" name="Oval 968">
              <a:extLst>
                <a:ext uri="{FF2B5EF4-FFF2-40B4-BE49-F238E27FC236}">
                  <a16:creationId xmlns:a16="http://schemas.microsoft.com/office/drawing/2014/main" id="{0342F1FD-0D69-F3D1-A06D-59928D643C8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46612" y="230406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4" name="Oval 970">
              <a:extLst>
                <a:ext uri="{FF2B5EF4-FFF2-40B4-BE49-F238E27FC236}">
                  <a16:creationId xmlns:a16="http://schemas.microsoft.com/office/drawing/2014/main" id="{00F77685-1089-8C7D-1E69-5422483A1B5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5501" y="593485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8EBDEE20-E901-44F9-6959-61D6B77233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253" y="654338"/>
              <a:ext cx="1391155" cy="21789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Přímá spojnice 65">
              <a:extLst>
                <a:ext uri="{FF2B5EF4-FFF2-40B4-BE49-F238E27FC236}">
                  <a16:creationId xmlns:a16="http://schemas.microsoft.com/office/drawing/2014/main" id="{74D27FEF-7C73-7830-FC8D-168804EC79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6" y="2558321"/>
              <a:ext cx="1428878" cy="48982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Přímá spojnice 66">
              <a:extLst>
                <a:ext uri="{FF2B5EF4-FFF2-40B4-BE49-F238E27FC236}">
                  <a16:creationId xmlns:a16="http://schemas.microsoft.com/office/drawing/2014/main" id="{DE3031B0-2462-2389-D9B3-5E7D8AA707BE}"/>
                </a:ext>
              </a:extLst>
            </p:cNvPr>
            <p:cNvCxnSpPr>
              <a:cxnSpLocks/>
            </p:cNvCxnSpPr>
            <p:nvPr/>
          </p:nvCxnSpPr>
          <p:spPr>
            <a:xfrm>
              <a:off x="5194253" y="872236"/>
              <a:ext cx="334362" cy="16860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Přímá spojnice 67">
              <a:extLst>
                <a:ext uri="{FF2B5EF4-FFF2-40B4-BE49-F238E27FC236}">
                  <a16:creationId xmlns:a16="http://schemas.microsoft.com/office/drawing/2014/main" id="{84E30B5D-43EE-32E3-5B01-0502E8097750}"/>
                </a:ext>
              </a:extLst>
            </p:cNvPr>
            <p:cNvCxnSpPr>
              <a:cxnSpLocks/>
            </p:cNvCxnSpPr>
            <p:nvPr/>
          </p:nvCxnSpPr>
          <p:spPr>
            <a:xfrm>
              <a:off x="5528616" y="2558321"/>
              <a:ext cx="131347" cy="202503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Přímá spojnice 68">
              <a:extLst>
                <a:ext uri="{FF2B5EF4-FFF2-40B4-BE49-F238E27FC236}">
                  <a16:creationId xmlns:a16="http://schemas.microsoft.com/office/drawing/2014/main" id="{ECADEEFC-B251-03D4-7CAA-A262A5AE33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9963" y="3880831"/>
              <a:ext cx="971075" cy="70252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Přímá spojnice 69">
              <a:extLst>
                <a:ext uri="{FF2B5EF4-FFF2-40B4-BE49-F238E27FC236}">
                  <a16:creationId xmlns:a16="http://schemas.microsoft.com/office/drawing/2014/main" id="{F99C2DB2-3B09-CCA0-A0AB-0CD014F661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136" y="2558321"/>
              <a:ext cx="1118480" cy="1335597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>
              <a:extLst>
                <a:ext uri="{FF2B5EF4-FFF2-40B4-BE49-F238E27FC236}">
                  <a16:creationId xmlns:a16="http://schemas.microsoft.com/office/drawing/2014/main" id="{536613B9-3CC2-0351-BDBC-70A6F69C04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4387" y="2556312"/>
              <a:ext cx="2334230" cy="13376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Přímá spojnice 71">
              <a:extLst>
                <a:ext uri="{FF2B5EF4-FFF2-40B4-BE49-F238E27FC236}">
                  <a16:creationId xmlns:a16="http://schemas.microsoft.com/office/drawing/2014/main" id="{B74A4D13-0702-A97B-BEE3-11BBE2DD1BF4}"/>
                </a:ext>
              </a:extLst>
            </p:cNvPr>
            <p:cNvCxnSpPr>
              <a:cxnSpLocks/>
            </p:cNvCxnSpPr>
            <p:nvPr/>
          </p:nvCxnSpPr>
          <p:spPr>
            <a:xfrm>
              <a:off x="3239230" y="1761087"/>
              <a:ext cx="2289387" cy="79723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Přímá spojnice 72">
              <a:extLst>
                <a:ext uri="{FF2B5EF4-FFF2-40B4-BE49-F238E27FC236}">
                  <a16:creationId xmlns:a16="http://schemas.microsoft.com/office/drawing/2014/main" id="{59643B0F-A71A-F390-ABEE-B91809AB9D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0094" y="1761087"/>
              <a:ext cx="919135" cy="80550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nice 73">
              <a:extLst>
                <a:ext uri="{FF2B5EF4-FFF2-40B4-BE49-F238E27FC236}">
                  <a16:creationId xmlns:a16="http://schemas.microsoft.com/office/drawing/2014/main" id="{E2113B7C-3124-5309-8E08-D4321347D8A9}"/>
                </a:ext>
              </a:extLst>
            </p:cNvPr>
            <p:cNvCxnSpPr>
              <a:cxnSpLocks/>
            </p:cNvCxnSpPr>
            <p:nvPr/>
          </p:nvCxnSpPr>
          <p:spPr>
            <a:xfrm>
              <a:off x="2368008" y="948632"/>
              <a:ext cx="853730" cy="80418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Přímá spojnice 74">
              <a:extLst>
                <a:ext uri="{FF2B5EF4-FFF2-40B4-BE49-F238E27FC236}">
                  <a16:creationId xmlns:a16="http://schemas.microsoft.com/office/drawing/2014/main" id="{6F8B6EEC-3FEE-65F5-5A60-8B3BC3EFF2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9229" y="494719"/>
              <a:ext cx="55004" cy="126636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Přímá spojnice 75">
              <a:extLst>
                <a:ext uri="{FF2B5EF4-FFF2-40B4-BE49-F238E27FC236}">
                  <a16:creationId xmlns:a16="http://schemas.microsoft.com/office/drawing/2014/main" id="{0908C0F5-3140-8913-DB26-8F1BFC2E8C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881" y="948632"/>
              <a:ext cx="57128" cy="162827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Přímá spojnice 76">
              <a:extLst>
                <a:ext uri="{FF2B5EF4-FFF2-40B4-BE49-F238E27FC236}">
                  <a16:creationId xmlns:a16="http://schemas.microsoft.com/office/drawing/2014/main" id="{F064B51E-431D-A325-4404-4759721B5D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5" y="2556312"/>
              <a:ext cx="1103539" cy="132451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Přímá spojnice 77">
              <a:extLst>
                <a:ext uri="{FF2B5EF4-FFF2-40B4-BE49-F238E27FC236}">
                  <a16:creationId xmlns:a16="http://schemas.microsoft.com/office/drawing/2014/main" id="{06E9CFC6-AE0A-7BB6-830C-B781DEE900ED}"/>
                </a:ext>
              </a:extLst>
            </p:cNvPr>
            <p:cNvCxnSpPr>
              <a:cxnSpLocks/>
            </p:cNvCxnSpPr>
            <p:nvPr/>
          </p:nvCxnSpPr>
          <p:spPr>
            <a:xfrm>
              <a:off x="6582292" y="641250"/>
              <a:ext cx="375202" cy="192534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Přímá spojnice 78">
              <a:extLst>
                <a:ext uri="{FF2B5EF4-FFF2-40B4-BE49-F238E27FC236}">
                  <a16:creationId xmlns:a16="http://schemas.microsoft.com/office/drawing/2014/main" id="{1DF19BCF-A71F-B137-55F4-0F650AEE3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2154" y="2576905"/>
              <a:ext cx="334362" cy="130392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Přímá spojnice 79">
              <a:extLst>
                <a:ext uri="{FF2B5EF4-FFF2-40B4-BE49-F238E27FC236}">
                  <a16:creationId xmlns:a16="http://schemas.microsoft.com/office/drawing/2014/main" id="{B2CA5D92-4E18-3D16-470D-450B8FFDA40C}"/>
                </a:ext>
              </a:extLst>
            </p:cNvPr>
            <p:cNvCxnSpPr>
              <a:cxnSpLocks/>
            </p:cNvCxnSpPr>
            <p:nvPr/>
          </p:nvCxnSpPr>
          <p:spPr>
            <a:xfrm>
              <a:off x="3303446" y="521538"/>
              <a:ext cx="1890807" cy="33750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Přímá spojnice 80">
              <a:extLst>
                <a:ext uri="{FF2B5EF4-FFF2-40B4-BE49-F238E27FC236}">
                  <a16:creationId xmlns:a16="http://schemas.microsoft.com/office/drawing/2014/main" id="{1FF64176-A8BE-1E99-BEE0-7EB39FFF6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670" y="859039"/>
              <a:ext cx="1954855" cy="88391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Přímá spojnice 81">
              <a:extLst>
                <a:ext uri="{FF2B5EF4-FFF2-40B4-BE49-F238E27FC236}">
                  <a16:creationId xmlns:a16="http://schemas.microsoft.com/office/drawing/2014/main" id="{1A05D253-C519-150D-D3C1-3E877BBFC0C9}"/>
                </a:ext>
              </a:extLst>
            </p:cNvPr>
            <p:cNvCxnSpPr>
              <a:cxnSpLocks/>
            </p:cNvCxnSpPr>
            <p:nvPr/>
          </p:nvCxnSpPr>
          <p:spPr>
            <a:xfrm>
              <a:off x="2302603" y="2576905"/>
              <a:ext cx="891784" cy="131701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Přímá spojnice 82">
              <a:extLst>
                <a:ext uri="{FF2B5EF4-FFF2-40B4-BE49-F238E27FC236}">
                  <a16:creationId xmlns:a16="http://schemas.microsoft.com/office/drawing/2014/main" id="{1FB952CB-9AED-F48F-90C7-B855DF5A84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2503" y="1752812"/>
              <a:ext cx="39235" cy="21411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Přímá spojnice 83">
              <a:extLst>
                <a:ext uri="{FF2B5EF4-FFF2-40B4-BE49-F238E27FC236}">
                  <a16:creationId xmlns:a16="http://schemas.microsoft.com/office/drawing/2014/main" id="{286F7AA0-116D-B494-E1AA-066BDF9E2A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387" y="3880831"/>
              <a:ext cx="1244498" cy="2016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Přímá spojnice 84">
              <a:extLst>
                <a:ext uri="{FF2B5EF4-FFF2-40B4-BE49-F238E27FC236}">
                  <a16:creationId xmlns:a16="http://schemas.microsoft.com/office/drawing/2014/main" id="{C492C2AD-7057-B0BD-B35B-A2B296F19F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3540" y="521538"/>
              <a:ext cx="920693" cy="42709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Přímá spojnice 85">
              <a:extLst>
                <a:ext uri="{FF2B5EF4-FFF2-40B4-BE49-F238E27FC236}">
                  <a16:creationId xmlns:a16="http://schemas.microsoft.com/office/drawing/2014/main" id="{B323003D-878A-E9AB-DEBD-0FAC54975B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8615" y="654337"/>
              <a:ext cx="1056793" cy="19039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Přímá spojnice 86">
              <a:extLst>
                <a:ext uri="{FF2B5EF4-FFF2-40B4-BE49-F238E27FC236}">
                  <a16:creationId xmlns:a16="http://schemas.microsoft.com/office/drawing/2014/main" id="{D2922F4C-EF05-A707-A291-E7BFF93DF1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1393" y="3893918"/>
              <a:ext cx="1230439" cy="68944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E2E42FE9-F5FC-8E95-E18D-D98AE4FBC3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3132" y="324770"/>
            <a:ext cx="818856" cy="55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653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Navertica-BW">
  <a:themeElements>
    <a:clrScheme name="NAVERTICA_Theme_Colors">
      <a:dk1>
        <a:srgbClr val="000000"/>
      </a:dk1>
      <a:lt1>
        <a:srgbClr val="FFFFFF"/>
      </a:lt1>
      <a:dk2>
        <a:srgbClr val="6A5E4F"/>
      </a:dk2>
      <a:lt2>
        <a:srgbClr val="EAE6E6"/>
      </a:lt2>
      <a:accent1>
        <a:srgbClr val="991200"/>
      </a:accent1>
      <a:accent2>
        <a:srgbClr val="CB4C00"/>
      </a:accent2>
      <a:accent3>
        <a:srgbClr val="00A5A6"/>
      </a:accent3>
      <a:accent4>
        <a:srgbClr val="FFD05F"/>
      </a:accent4>
      <a:accent5>
        <a:srgbClr val="0D0A59"/>
      </a:accent5>
      <a:accent6>
        <a:srgbClr val="00A2FF"/>
      </a:accent6>
      <a:hlink>
        <a:srgbClr val="2863A2"/>
      </a:hlink>
      <a:folHlink>
        <a:srgbClr val="FE680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zentace2" id="{F71C7959-D881-0246-BA00-336D5A79960D}" vid="{131BABE7-7710-1845-901D-576A479B4CB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400</Words>
  <Application>Microsoft Office PowerPoint</Application>
  <PresentationFormat>Widescreen</PresentationFormat>
  <Paragraphs>177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Segoe UI Semibold</vt:lpstr>
      <vt:lpstr>Navertica-BW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Christiaan Versfeld</dc:creator>
  <cp:lastModifiedBy>Tiffany Elias</cp:lastModifiedBy>
  <cp:revision>7</cp:revision>
  <dcterms:created xsi:type="dcterms:W3CDTF">2025-04-02T13:32:16Z</dcterms:created>
  <dcterms:modified xsi:type="dcterms:W3CDTF">2025-05-02T07:34:32Z</dcterms:modified>
</cp:coreProperties>
</file>