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8749" r:id="rId5"/>
    <p:sldId id="8752" r:id="rId6"/>
    <p:sldId id="8753" r:id="rId7"/>
    <p:sldId id="8772" r:id="rId8"/>
    <p:sldId id="8754" r:id="rId9"/>
    <p:sldId id="8785" r:id="rId10"/>
    <p:sldId id="8786" r:id="rId11"/>
    <p:sldId id="8784" r:id="rId12"/>
    <p:sldId id="8755" r:id="rId13"/>
    <p:sldId id="8774" r:id="rId14"/>
    <p:sldId id="8756" r:id="rId15"/>
    <p:sldId id="8770" r:id="rId16"/>
    <p:sldId id="8757" r:id="rId17"/>
    <p:sldId id="8771" r:id="rId18"/>
    <p:sldId id="8758" r:id="rId19"/>
    <p:sldId id="8775" r:id="rId20"/>
    <p:sldId id="8759" r:id="rId21"/>
    <p:sldId id="8776" r:id="rId22"/>
    <p:sldId id="8760" r:id="rId23"/>
    <p:sldId id="8777" r:id="rId24"/>
    <p:sldId id="8761" r:id="rId25"/>
    <p:sldId id="8778" r:id="rId26"/>
    <p:sldId id="8763" r:id="rId27"/>
    <p:sldId id="8779" r:id="rId28"/>
    <p:sldId id="8764" r:id="rId29"/>
    <p:sldId id="8783" r:id="rId30"/>
    <p:sldId id="8765" r:id="rId31"/>
    <p:sldId id="8780" r:id="rId32"/>
    <p:sldId id="8766" r:id="rId33"/>
    <p:sldId id="8781" r:id="rId34"/>
    <p:sldId id="8769" r:id="rId35"/>
    <p:sldId id="8782" r:id="rId36"/>
    <p:sldId id="876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C9713-3969-4F64-AA2C-578FB903BA99}" v="27" dt="2025-05-04T17:51:51.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78" d="100"/>
          <a:sy n="78" d="100"/>
        </p:scale>
        <p:origin x="85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 Main slide">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91EDB469-4C7C-9F45-B324-2960F7C3E0D1}"/>
              </a:ext>
            </a:extLst>
          </p:cNvPr>
          <p:cNvSpPr>
            <a:spLocks noGrp="1"/>
          </p:cNvSpPr>
          <p:nvPr>
            <p:ph type="subTitle" idx="1" hasCustomPrompt="1"/>
          </p:nvPr>
        </p:nvSpPr>
        <p:spPr>
          <a:xfrm>
            <a:off x="174173" y="1271453"/>
            <a:ext cx="11408228" cy="955281"/>
          </a:xfrm>
          <a:prstGeom prst="rect">
            <a:avLst/>
          </a:prstGeom>
        </p:spPr>
        <p:txBody>
          <a:bodyPr anchor="ctr">
            <a:noAutofit/>
          </a:bodyPr>
          <a:lstStyle>
            <a:lvl1pPr marL="0" indent="0" algn="r">
              <a:buNone/>
              <a:defRPr sz="4267" b="1">
                <a:solidFill>
                  <a:srgbClr val="695C4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cs-CZ" dirty="0"/>
              <a:t>Název prezentace / </a:t>
            </a:r>
            <a:r>
              <a:rPr lang="en-US" noProof="0" dirty="0"/>
              <a:t>Title of presentation</a:t>
            </a:r>
          </a:p>
        </p:txBody>
      </p:sp>
      <p:pic>
        <p:nvPicPr>
          <p:cNvPr id="8" name="Picture 6">
            <a:extLst>
              <a:ext uri="{FF2B5EF4-FFF2-40B4-BE49-F238E27FC236}">
                <a16:creationId xmlns:a16="http://schemas.microsoft.com/office/drawing/2014/main" id="{E268EDAC-38C2-3F48-969D-D836391373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9531" y="2818959"/>
            <a:ext cx="5962869" cy="951404"/>
          </a:xfrm>
          <a:prstGeom prst="rect">
            <a:avLst/>
          </a:prstGeom>
        </p:spPr>
      </p:pic>
      <p:sp>
        <p:nvSpPr>
          <p:cNvPr id="14" name="Zástupný text 13">
            <a:extLst>
              <a:ext uri="{FF2B5EF4-FFF2-40B4-BE49-F238E27FC236}">
                <a16:creationId xmlns:a16="http://schemas.microsoft.com/office/drawing/2014/main" id="{4E392573-9687-A34B-8F74-592971F6D4D9}"/>
              </a:ext>
            </a:extLst>
          </p:cNvPr>
          <p:cNvSpPr>
            <a:spLocks noGrp="1"/>
          </p:cNvSpPr>
          <p:nvPr>
            <p:ph type="body" sz="quarter" idx="11" hasCustomPrompt="1"/>
          </p:nvPr>
        </p:nvSpPr>
        <p:spPr>
          <a:xfrm>
            <a:off x="8107680" y="4257039"/>
            <a:ext cx="3474720" cy="951404"/>
          </a:xfrm>
        </p:spPr>
        <p:txBody>
          <a:bodyPr>
            <a:normAutofit/>
          </a:bodyPr>
          <a:lstStyle>
            <a:lvl1pPr marL="0" indent="0" algn="r">
              <a:buNone/>
              <a:defRPr sz="2400" b="0">
                <a:solidFill>
                  <a:schemeClr val="tx2"/>
                </a:solidFill>
              </a:defRPr>
            </a:lvl1pPr>
          </a:lstStyle>
          <a:p>
            <a:pPr lvl="0"/>
            <a:r>
              <a:rPr lang="cs-CZ" dirty="0"/>
              <a:t>Jméno a Příjmení (3)</a:t>
            </a:r>
          </a:p>
          <a:p>
            <a:pPr lvl="0"/>
            <a:r>
              <a:rPr lang="cs-CZ" dirty="0"/>
              <a:t>pozice</a:t>
            </a:r>
          </a:p>
        </p:txBody>
      </p:sp>
      <p:sp>
        <p:nvSpPr>
          <p:cNvPr id="5" name="Zástupný text 13">
            <a:extLst>
              <a:ext uri="{FF2B5EF4-FFF2-40B4-BE49-F238E27FC236}">
                <a16:creationId xmlns:a16="http://schemas.microsoft.com/office/drawing/2014/main" id="{B2DA173F-CB83-7C45-8887-135D629846F2}"/>
              </a:ext>
            </a:extLst>
          </p:cNvPr>
          <p:cNvSpPr>
            <a:spLocks noGrp="1"/>
          </p:cNvSpPr>
          <p:nvPr>
            <p:ph type="body" sz="quarter" idx="12" hasCustomPrompt="1"/>
          </p:nvPr>
        </p:nvSpPr>
        <p:spPr>
          <a:xfrm>
            <a:off x="4389120" y="5586547"/>
            <a:ext cx="7193280" cy="534524"/>
          </a:xfrm>
        </p:spPr>
        <p:txBody>
          <a:bodyPr>
            <a:normAutofit/>
          </a:bodyPr>
          <a:lstStyle>
            <a:lvl1pPr marL="0" indent="0" algn="r">
              <a:buNone/>
              <a:defRPr sz="2133" b="0">
                <a:solidFill>
                  <a:schemeClr val="tx2"/>
                </a:solidFill>
              </a:defRPr>
            </a:lvl1pPr>
          </a:lstStyle>
          <a:p>
            <a:pPr lvl="0"/>
            <a:r>
              <a:rPr lang="cs-CZ" dirty="0"/>
              <a:t>Místo a datum</a:t>
            </a:r>
          </a:p>
        </p:txBody>
      </p:sp>
      <p:sp>
        <p:nvSpPr>
          <p:cNvPr id="9" name="Zástupný text 13">
            <a:extLst>
              <a:ext uri="{FF2B5EF4-FFF2-40B4-BE49-F238E27FC236}">
                <a16:creationId xmlns:a16="http://schemas.microsoft.com/office/drawing/2014/main" id="{DC3D7829-D13E-E742-8BF8-06DDDCEA8C66}"/>
              </a:ext>
            </a:extLst>
          </p:cNvPr>
          <p:cNvSpPr>
            <a:spLocks noGrp="1"/>
          </p:cNvSpPr>
          <p:nvPr>
            <p:ph type="body" sz="quarter" idx="13" hasCustomPrompt="1"/>
          </p:nvPr>
        </p:nvSpPr>
        <p:spPr>
          <a:xfrm>
            <a:off x="4389120" y="4257039"/>
            <a:ext cx="3474720" cy="951404"/>
          </a:xfrm>
        </p:spPr>
        <p:txBody>
          <a:bodyPr>
            <a:normAutofit/>
          </a:bodyPr>
          <a:lstStyle>
            <a:lvl1pPr marL="0" indent="0" algn="r">
              <a:buNone/>
              <a:defRPr sz="2400" b="0">
                <a:solidFill>
                  <a:schemeClr val="tx2"/>
                </a:solidFill>
              </a:defRPr>
            </a:lvl1pPr>
          </a:lstStyle>
          <a:p>
            <a:pPr lvl="0"/>
            <a:r>
              <a:rPr lang="cs-CZ" dirty="0"/>
              <a:t>Jméno a Příjmení (2)</a:t>
            </a:r>
          </a:p>
          <a:p>
            <a:pPr lvl="0"/>
            <a:r>
              <a:rPr lang="cs-CZ" dirty="0"/>
              <a:t>pozice</a:t>
            </a:r>
          </a:p>
        </p:txBody>
      </p:sp>
      <p:sp>
        <p:nvSpPr>
          <p:cNvPr id="10" name="Zástupný text 13">
            <a:extLst>
              <a:ext uri="{FF2B5EF4-FFF2-40B4-BE49-F238E27FC236}">
                <a16:creationId xmlns:a16="http://schemas.microsoft.com/office/drawing/2014/main" id="{BD59E30B-421D-3C45-A3B9-D5BEF019D4B0}"/>
              </a:ext>
            </a:extLst>
          </p:cNvPr>
          <p:cNvSpPr>
            <a:spLocks noGrp="1"/>
          </p:cNvSpPr>
          <p:nvPr>
            <p:ph type="body" sz="quarter" idx="14" hasCustomPrompt="1"/>
          </p:nvPr>
        </p:nvSpPr>
        <p:spPr>
          <a:xfrm>
            <a:off x="670560" y="4257039"/>
            <a:ext cx="3474720" cy="951404"/>
          </a:xfrm>
        </p:spPr>
        <p:txBody>
          <a:bodyPr>
            <a:normAutofit/>
          </a:bodyPr>
          <a:lstStyle>
            <a:lvl1pPr marL="0" indent="0" algn="r">
              <a:buNone/>
              <a:defRPr sz="2400" b="0">
                <a:solidFill>
                  <a:schemeClr val="tx2"/>
                </a:solidFill>
              </a:defRPr>
            </a:lvl1pPr>
          </a:lstStyle>
          <a:p>
            <a:pPr lvl="0"/>
            <a:r>
              <a:rPr lang="cs-CZ" dirty="0"/>
              <a:t>Jméno a Příjmení (1)</a:t>
            </a:r>
          </a:p>
          <a:p>
            <a:pPr lvl="0"/>
            <a:r>
              <a:rPr lang="cs-CZ" dirty="0"/>
              <a:t>pozice</a:t>
            </a:r>
          </a:p>
        </p:txBody>
      </p:sp>
    </p:spTree>
    <p:extLst>
      <p:ext uri="{BB962C8B-B14F-4D97-AF65-F5344CB8AC3E}">
        <p14:creationId xmlns:p14="http://schemas.microsoft.com/office/powerpoint/2010/main" val="159979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adpis a obsah / Title and agenda">
    <p:spTree>
      <p:nvGrpSpPr>
        <p:cNvPr id="1" name=""/>
        <p:cNvGrpSpPr/>
        <p:nvPr/>
      </p:nvGrpSpPr>
      <p:grpSpPr>
        <a:xfrm>
          <a:off x="0" y="0"/>
          <a:ext cx="0" cy="0"/>
          <a:chOff x="0" y="0"/>
          <a:chExt cx="0" cy="0"/>
        </a:xfrm>
      </p:grpSpPr>
      <p:sp>
        <p:nvSpPr>
          <p:cNvPr id="2" name="Title 1"/>
          <p:cNvSpPr>
            <a:spLocks noGrp="1"/>
          </p:cNvSpPr>
          <p:nvPr>
            <p:ph type="title"/>
          </p:nvPr>
        </p:nvSpPr>
        <p:spPr>
          <a:xfrm>
            <a:off x="571461" y="838202"/>
            <a:ext cx="11332539" cy="579439"/>
          </a:xfrm>
          <a:prstGeom prst="rect">
            <a:avLst/>
          </a:prstGeom>
        </p:spPr>
        <p:txBody>
          <a:bodyPr>
            <a:noAutofit/>
          </a:bodyPr>
          <a:lstStyle>
            <a:lvl1pPr algn="l">
              <a:defRPr sz="3733" b="1">
                <a:solidFill>
                  <a:srgbClr val="695C4F"/>
                </a:solidFill>
              </a:defRPr>
            </a:lvl1pPr>
          </a:lstStyle>
          <a:p>
            <a:r>
              <a:rPr lang="cs-CZ" dirty="0"/>
              <a:t>Kliknutím lze upravit styl.</a:t>
            </a:r>
            <a:endParaRPr lang="en-US" dirty="0"/>
          </a:p>
        </p:txBody>
      </p:sp>
      <p:sp>
        <p:nvSpPr>
          <p:cNvPr id="4" name="Date Placeholder 3"/>
          <p:cNvSpPr>
            <a:spLocks noGrp="1"/>
          </p:cNvSpPr>
          <p:nvPr>
            <p:ph type="dt" sz="half" idx="10"/>
          </p:nvPr>
        </p:nvSpPr>
        <p:spPr>
          <a:xfrm>
            <a:off x="240000" y="6492878"/>
            <a:ext cx="2844800" cy="365125"/>
          </a:xfrm>
          <a:prstGeom prst="rect">
            <a:avLst/>
          </a:prstGeom>
        </p:spPr>
        <p:txBody>
          <a:bodyPr/>
          <a:lstStyle>
            <a:lvl1pPr>
              <a:defRPr>
                <a:solidFill>
                  <a:schemeClr val="tx2"/>
                </a:solidFill>
              </a:defRPr>
            </a:lvl1pPr>
          </a:lstStyle>
          <a:p>
            <a:fld id="{2F7CDE3B-AAAA-1D4E-BED5-EA097DA0D2A7}" type="datetime4">
              <a:rPr lang="cs-CZ" smtClean="0"/>
              <a:pPr/>
              <a:t>5. května 2025</a:t>
            </a:fld>
            <a:endParaRPr lang="en-US" dirty="0"/>
          </a:p>
        </p:txBody>
      </p:sp>
      <p:sp>
        <p:nvSpPr>
          <p:cNvPr id="5" name="Footer Placeholder 4"/>
          <p:cNvSpPr>
            <a:spLocks noGrp="1"/>
          </p:cNvSpPr>
          <p:nvPr>
            <p:ph type="ftr" sz="quarter" idx="11"/>
          </p:nvPr>
        </p:nvSpPr>
        <p:spPr>
          <a:xfrm>
            <a:off x="3556000" y="6492878"/>
            <a:ext cx="5080000" cy="365125"/>
          </a:xfrm>
          <a:prstGeom prst="rect">
            <a:avLst/>
          </a:prstGeom>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9024000" y="6492878"/>
            <a:ext cx="2844800" cy="365125"/>
          </a:xfrm>
          <a:prstGeom prst="rect">
            <a:avLst/>
          </a:prstGeom>
        </p:spPr>
        <p:txBody>
          <a:bodyPr/>
          <a:lstStyle>
            <a:lvl1pPr>
              <a:defRPr>
                <a:solidFill>
                  <a:schemeClr val="tx2"/>
                </a:solidFill>
              </a:defRPr>
            </a:lvl1pPr>
          </a:lstStyle>
          <a:p>
            <a:fld id="{50360FBB-476A-DC45-B9C8-AB7411EACB05}" type="slidenum">
              <a:rPr lang="en-US" smtClean="0"/>
              <a:pPr/>
              <a:t>‹#›</a:t>
            </a:fld>
            <a:endParaRPr lang="en-US" dirty="0"/>
          </a:p>
        </p:txBody>
      </p:sp>
      <p:sp>
        <p:nvSpPr>
          <p:cNvPr id="8" name="Text Placeholder 7"/>
          <p:cNvSpPr>
            <a:spLocks noGrp="1"/>
          </p:cNvSpPr>
          <p:nvPr>
            <p:ph type="body" sz="quarter" idx="13" hasCustomPrompt="1"/>
          </p:nvPr>
        </p:nvSpPr>
        <p:spPr>
          <a:xfrm>
            <a:off x="3084800" y="311363"/>
            <a:ext cx="8796051" cy="228600"/>
          </a:xfrm>
          <a:prstGeom prst="rect">
            <a:avLst/>
          </a:prstGeom>
          <a:ln>
            <a:noFill/>
          </a:ln>
        </p:spPr>
        <p:txBody>
          <a:bodyPr anchor="ctr" anchorCtr="0">
            <a:noAutofit/>
          </a:bodyPr>
          <a:lstStyle>
            <a:lvl1pPr algn="r">
              <a:buNone/>
              <a:defRPr sz="1300" u="none" cap="none" spc="0" normalizeH="0" baseline="0">
                <a:solidFill>
                  <a:srgbClr val="695C4F"/>
                </a:solidFill>
              </a:defRPr>
            </a:lvl1pPr>
          </a:lstStyle>
          <a:p>
            <a:pPr lvl="0"/>
            <a:r>
              <a:rPr lang="cs-CZ" dirty="0"/>
              <a:t>Klepnutím lze upravit styly předlohy textu.</a:t>
            </a:r>
          </a:p>
        </p:txBody>
      </p:sp>
      <p:sp>
        <p:nvSpPr>
          <p:cNvPr id="11" name="Content Placeholder 2"/>
          <p:cNvSpPr>
            <a:spLocks noGrp="1"/>
          </p:cNvSpPr>
          <p:nvPr>
            <p:ph idx="1"/>
          </p:nvPr>
        </p:nvSpPr>
        <p:spPr>
          <a:xfrm>
            <a:off x="571463" y="1600203"/>
            <a:ext cx="11308539" cy="4525963"/>
          </a:xfrm>
          <a:prstGeom prst="rect">
            <a:avLst/>
          </a:prstGeom>
        </p:spPr>
        <p:txBody>
          <a:bodyPr/>
          <a:lstStyle>
            <a:lvl1pPr>
              <a:buSzPct val="100000"/>
              <a:buFontTx/>
              <a:buBlip>
                <a:blip r:embed="rId2"/>
              </a:buBlip>
              <a:defRPr sz="3733"/>
            </a:lvl1pPr>
            <a:lvl2pPr>
              <a:buSzPct val="90000"/>
              <a:buFontTx/>
              <a:buBlip>
                <a:blip r:embed="rId2"/>
              </a:buBlip>
              <a:defRPr/>
            </a:lvl2pPr>
            <a:lvl3pPr>
              <a:buSzPct val="80000"/>
              <a:buFontTx/>
              <a:buBlip>
                <a:blip r:embed="rId2"/>
              </a:buBlip>
              <a:defRPr sz="2667"/>
            </a:lvl3pPr>
            <a:lvl4pPr>
              <a:buSzPct val="70000"/>
              <a:buFontTx/>
              <a:buBlip>
                <a:blip r:embed="rId2"/>
              </a:buBlip>
              <a:defRPr sz="2400"/>
            </a:lvl4pPr>
            <a:lvl5pPr>
              <a:buSzPct val="60000"/>
              <a:buFontTx/>
              <a:buBlip>
                <a:blip r:embed="rId2"/>
              </a:buBlip>
              <a:defRPr sz="2133"/>
            </a:lvl5p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endParaRPr lang="en-US" dirty="0"/>
          </a:p>
        </p:txBody>
      </p:sp>
      <p:pic>
        <p:nvPicPr>
          <p:cNvPr id="9" name="Obrázek 8">
            <a:extLst>
              <a:ext uri="{FF2B5EF4-FFF2-40B4-BE49-F238E27FC236}">
                <a16:creationId xmlns:a16="http://schemas.microsoft.com/office/drawing/2014/main" id="{D13D59A2-BDA6-4B5E-91FB-04DB031551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949" y="257348"/>
            <a:ext cx="1824000" cy="291027"/>
          </a:xfrm>
          <a:prstGeom prst="rect">
            <a:avLst/>
          </a:prstGeom>
        </p:spPr>
      </p:pic>
      <p:cxnSp>
        <p:nvCxnSpPr>
          <p:cNvPr id="12" name="Přímá spojnice 11">
            <a:extLst>
              <a:ext uri="{FF2B5EF4-FFF2-40B4-BE49-F238E27FC236}">
                <a16:creationId xmlns:a16="http://schemas.microsoft.com/office/drawing/2014/main" id="{70FA374F-8833-C946-BB88-BE627E82FACE}"/>
              </a:ext>
            </a:extLst>
          </p:cNvPr>
          <p:cNvCxnSpPr>
            <a:cxnSpLocks/>
          </p:cNvCxnSpPr>
          <p:nvPr/>
        </p:nvCxnSpPr>
        <p:spPr>
          <a:xfrm>
            <a:off x="2253497" y="556077"/>
            <a:ext cx="9626504"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848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uze nadpis / Title">
    <p:spTree>
      <p:nvGrpSpPr>
        <p:cNvPr id="1" name=""/>
        <p:cNvGrpSpPr/>
        <p:nvPr/>
      </p:nvGrpSpPr>
      <p:grpSpPr>
        <a:xfrm>
          <a:off x="0" y="0"/>
          <a:ext cx="0" cy="0"/>
          <a:chOff x="0" y="0"/>
          <a:chExt cx="0" cy="0"/>
        </a:xfrm>
      </p:grpSpPr>
      <p:sp>
        <p:nvSpPr>
          <p:cNvPr id="2" name="Title 1"/>
          <p:cNvSpPr>
            <a:spLocks noGrp="1"/>
          </p:cNvSpPr>
          <p:nvPr>
            <p:ph type="title"/>
          </p:nvPr>
        </p:nvSpPr>
        <p:spPr>
          <a:xfrm>
            <a:off x="571461" y="838202"/>
            <a:ext cx="11297339" cy="579439"/>
          </a:xfrm>
          <a:prstGeom prst="rect">
            <a:avLst/>
          </a:prstGeom>
        </p:spPr>
        <p:txBody>
          <a:bodyPr>
            <a:noAutofit/>
          </a:bodyPr>
          <a:lstStyle>
            <a:lvl1pPr>
              <a:defRPr sz="3733" b="1"/>
            </a:lvl1pPr>
          </a:lstStyle>
          <a:p>
            <a:r>
              <a:rPr lang="cs-CZ" dirty="0"/>
              <a:t>Kliknutím lze upravit styl.</a:t>
            </a:r>
            <a:endParaRPr lang="en-US" dirty="0"/>
          </a:p>
        </p:txBody>
      </p:sp>
      <p:sp>
        <p:nvSpPr>
          <p:cNvPr id="3" name="Date Placeholder 2"/>
          <p:cNvSpPr>
            <a:spLocks noGrp="1"/>
          </p:cNvSpPr>
          <p:nvPr>
            <p:ph type="dt" sz="half" idx="10"/>
          </p:nvPr>
        </p:nvSpPr>
        <p:spPr>
          <a:xfrm>
            <a:off x="240000" y="6492878"/>
            <a:ext cx="2844800" cy="365125"/>
          </a:xfrm>
          <a:prstGeom prst="rect">
            <a:avLst/>
          </a:prstGeom>
        </p:spPr>
        <p:txBody>
          <a:bodyPr/>
          <a:lstStyle>
            <a:lvl1pPr>
              <a:defRPr>
                <a:solidFill>
                  <a:schemeClr val="tx2"/>
                </a:solidFill>
              </a:defRPr>
            </a:lvl1pPr>
          </a:lstStyle>
          <a:p>
            <a:fld id="{9CC94045-0A1B-214B-A9ED-F43E91DC3488}" type="datetime4">
              <a:rPr lang="cs-CZ" smtClean="0"/>
              <a:pPr/>
              <a:t>5. května 2025</a:t>
            </a:fld>
            <a:endParaRPr lang="en-US" dirty="0"/>
          </a:p>
        </p:txBody>
      </p:sp>
      <p:sp>
        <p:nvSpPr>
          <p:cNvPr id="4" name="Footer Placeholder 3"/>
          <p:cNvSpPr>
            <a:spLocks noGrp="1"/>
          </p:cNvSpPr>
          <p:nvPr>
            <p:ph type="ftr" sz="quarter" idx="11"/>
          </p:nvPr>
        </p:nvSpPr>
        <p:spPr>
          <a:xfrm>
            <a:off x="3556000" y="6492878"/>
            <a:ext cx="5080000" cy="365125"/>
          </a:xfrm>
          <a:prstGeom prst="rect">
            <a:avLst/>
          </a:prstGeom>
        </p:spPr>
        <p:txBody>
          <a:bodyPr/>
          <a:lstStyle>
            <a:lvl1pPr>
              <a:defRPr>
                <a:solidFill>
                  <a:schemeClr val="tx2"/>
                </a:solidFill>
              </a:defRPr>
            </a:lvl1pPr>
          </a:lstStyle>
          <a:p>
            <a:endParaRPr lang="en-US"/>
          </a:p>
        </p:txBody>
      </p:sp>
      <p:sp>
        <p:nvSpPr>
          <p:cNvPr id="5" name="Slide Number Placeholder 4"/>
          <p:cNvSpPr>
            <a:spLocks noGrp="1"/>
          </p:cNvSpPr>
          <p:nvPr>
            <p:ph type="sldNum" sz="quarter" idx="12"/>
          </p:nvPr>
        </p:nvSpPr>
        <p:spPr>
          <a:xfrm>
            <a:off x="9024000" y="6492878"/>
            <a:ext cx="2844800" cy="365125"/>
          </a:xfrm>
          <a:prstGeom prst="rect">
            <a:avLst/>
          </a:prstGeom>
        </p:spPr>
        <p:txBody>
          <a:bodyPr/>
          <a:lstStyle>
            <a:lvl1pPr>
              <a:defRPr>
                <a:solidFill>
                  <a:schemeClr val="tx2"/>
                </a:solidFill>
              </a:defRPr>
            </a:lvl1pPr>
          </a:lstStyle>
          <a:p>
            <a:fld id="{0073F848-8011-9642-A437-1B9D3EB652DC}" type="slidenum">
              <a:rPr lang="en-US" smtClean="0"/>
              <a:pPr/>
              <a:t>‹#›</a:t>
            </a:fld>
            <a:endParaRPr lang="en-US" dirty="0"/>
          </a:p>
        </p:txBody>
      </p:sp>
      <p:sp>
        <p:nvSpPr>
          <p:cNvPr id="6" name="Text Placeholder 7"/>
          <p:cNvSpPr>
            <a:spLocks noGrp="1"/>
          </p:cNvSpPr>
          <p:nvPr>
            <p:ph type="body" sz="quarter" idx="13" hasCustomPrompt="1"/>
          </p:nvPr>
        </p:nvSpPr>
        <p:spPr>
          <a:xfrm>
            <a:off x="3084800" y="309659"/>
            <a:ext cx="8796051" cy="228600"/>
          </a:xfrm>
          <a:prstGeom prst="rect">
            <a:avLst/>
          </a:prstGeom>
          <a:ln>
            <a:noFill/>
          </a:ln>
        </p:spPr>
        <p:txBody>
          <a:bodyPr anchor="ctr" anchorCtr="0">
            <a:noAutofit/>
          </a:bodyPr>
          <a:lstStyle>
            <a:lvl1pPr algn="r">
              <a:buNone/>
              <a:defRPr sz="1300" u="none" cap="none" spc="0" normalizeH="0" baseline="0">
                <a:solidFill>
                  <a:srgbClr val="695C4F"/>
                </a:solidFill>
              </a:defRPr>
            </a:lvl1pPr>
          </a:lstStyle>
          <a:p>
            <a:pPr lvl="0"/>
            <a:r>
              <a:rPr lang="cs-CZ"/>
              <a:t>Klepnutím lze upravit styly předlohy textu.</a:t>
            </a:r>
          </a:p>
        </p:txBody>
      </p:sp>
      <p:cxnSp>
        <p:nvCxnSpPr>
          <p:cNvPr id="11" name="Přímá spojnice 10">
            <a:extLst>
              <a:ext uri="{FF2B5EF4-FFF2-40B4-BE49-F238E27FC236}">
                <a16:creationId xmlns:a16="http://schemas.microsoft.com/office/drawing/2014/main" id="{D45BC9E4-4CE9-1446-B00A-3C385F77AEAE}"/>
              </a:ext>
            </a:extLst>
          </p:cNvPr>
          <p:cNvCxnSpPr>
            <a:cxnSpLocks/>
          </p:cNvCxnSpPr>
          <p:nvPr/>
        </p:nvCxnSpPr>
        <p:spPr>
          <a:xfrm>
            <a:off x="2253497" y="556077"/>
            <a:ext cx="9626504"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Obrázek 8">
            <a:extLst>
              <a:ext uri="{FF2B5EF4-FFF2-40B4-BE49-F238E27FC236}">
                <a16:creationId xmlns:a16="http://schemas.microsoft.com/office/drawing/2014/main" id="{AF38C842-398E-A54D-8981-392C9F65B8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0949" y="257348"/>
            <a:ext cx="1824000" cy="291027"/>
          </a:xfrm>
          <a:prstGeom prst="rect">
            <a:avLst/>
          </a:prstGeom>
        </p:spPr>
      </p:pic>
    </p:spTree>
    <p:extLst>
      <p:ext uri="{BB962C8B-B14F-4D97-AF65-F5344CB8AC3E}">
        <p14:creationId xmlns:p14="http://schemas.microsoft.com/office/powerpoint/2010/main" val="45811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rázdný / Empty">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0000" y="6492878"/>
            <a:ext cx="2844800" cy="365125"/>
          </a:xfrm>
          <a:prstGeom prst="rect">
            <a:avLst/>
          </a:prstGeom>
        </p:spPr>
        <p:txBody>
          <a:bodyPr/>
          <a:lstStyle/>
          <a:p>
            <a:fld id="{61985CDE-4688-B447-8C82-7FDF40F97277}" type="datetime4">
              <a:rPr lang="cs-CZ" smtClean="0"/>
              <a:pPr/>
              <a:t>5. května 2025</a:t>
            </a:fld>
            <a:endParaRPr lang="en-US" dirty="0"/>
          </a:p>
        </p:txBody>
      </p:sp>
      <p:sp>
        <p:nvSpPr>
          <p:cNvPr id="3" name="Footer Placeholder 2"/>
          <p:cNvSpPr>
            <a:spLocks noGrp="1"/>
          </p:cNvSpPr>
          <p:nvPr>
            <p:ph type="ftr" sz="quarter" idx="11"/>
          </p:nvPr>
        </p:nvSpPr>
        <p:spPr>
          <a:xfrm>
            <a:off x="3556000" y="6492878"/>
            <a:ext cx="5080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9024000" y="6492878"/>
            <a:ext cx="2844800" cy="365125"/>
          </a:xfrm>
          <a:prstGeom prst="rect">
            <a:avLst/>
          </a:prstGeom>
        </p:spPr>
        <p:txBody>
          <a:bodyPr/>
          <a:lstStyle/>
          <a:p>
            <a:fld id="{1BCE26D5-4FB2-D744-B1D3-63C50801F19E}" type="slidenum">
              <a:rPr lang="en-US" smtClean="0"/>
              <a:pPr/>
              <a:t>‹#›</a:t>
            </a:fld>
            <a:endParaRPr lang="en-US"/>
          </a:p>
        </p:txBody>
      </p:sp>
      <p:sp>
        <p:nvSpPr>
          <p:cNvPr id="5" name="Text Placeholder 7"/>
          <p:cNvSpPr>
            <a:spLocks noGrp="1"/>
          </p:cNvSpPr>
          <p:nvPr>
            <p:ph type="body" sz="quarter" idx="13" hasCustomPrompt="1"/>
          </p:nvPr>
        </p:nvSpPr>
        <p:spPr>
          <a:xfrm>
            <a:off x="3084800" y="309659"/>
            <a:ext cx="8796051" cy="228600"/>
          </a:xfrm>
          <a:prstGeom prst="rect">
            <a:avLst/>
          </a:prstGeom>
          <a:ln>
            <a:noFill/>
          </a:ln>
        </p:spPr>
        <p:txBody>
          <a:bodyPr anchor="ctr" anchorCtr="0">
            <a:noAutofit/>
          </a:bodyPr>
          <a:lstStyle>
            <a:lvl1pPr algn="r">
              <a:buNone/>
              <a:defRPr sz="1300" u="none" cap="none" spc="0" normalizeH="0" baseline="0">
                <a:solidFill>
                  <a:srgbClr val="695C4F"/>
                </a:solidFill>
              </a:defRPr>
            </a:lvl1pPr>
          </a:lstStyle>
          <a:p>
            <a:pPr lvl="0"/>
            <a:r>
              <a:rPr lang="cs-CZ"/>
              <a:t>Klepnutím lze upravit styly předlohy textu.</a:t>
            </a:r>
          </a:p>
        </p:txBody>
      </p:sp>
      <p:cxnSp>
        <p:nvCxnSpPr>
          <p:cNvPr id="9" name="Přímá spojnice 8">
            <a:extLst>
              <a:ext uri="{FF2B5EF4-FFF2-40B4-BE49-F238E27FC236}">
                <a16:creationId xmlns:a16="http://schemas.microsoft.com/office/drawing/2014/main" id="{1AEBC34C-C18A-B04C-8027-F5C3319B2D67}"/>
              </a:ext>
            </a:extLst>
          </p:cNvPr>
          <p:cNvCxnSpPr>
            <a:cxnSpLocks/>
          </p:cNvCxnSpPr>
          <p:nvPr/>
        </p:nvCxnSpPr>
        <p:spPr>
          <a:xfrm>
            <a:off x="2253497" y="556077"/>
            <a:ext cx="9626504"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0" name="Obrázek 8">
            <a:extLst>
              <a:ext uri="{FF2B5EF4-FFF2-40B4-BE49-F238E27FC236}">
                <a16:creationId xmlns:a16="http://schemas.microsoft.com/office/drawing/2014/main" id="{6140BFA0-12D3-5A42-B592-2C681995FF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0949" y="257348"/>
            <a:ext cx="1824000" cy="291027"/>
          </a:xfrm>
          <a:prstGeom prst="rect">
            <a:avLst/>
          </a:prstGeom>
        </p:spPr>
      </p:pic>
    </p:spTree>
    <p:extLst>
      <p:ext uri="{BB962C8B-B14F-4D97-AF65-F5344CB8AC3E}">
        <p14:creationId xmlns:p14="http://schemas.microsoft.com/office/powerpoint/2010/main" val="19775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GO vprav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24000" y="6492878"/>
            <a:ext cx="2844800" cy="365125"/>
          </a:xfrm>
          <a:prstGeom prst="rect">
            <a:avLst/>
          </a:prstGeom>
        </p:spPr>
        <p:txBody>
          <a:bodyPr/>
          <a:lstStyle/>
          <a:p>
            <a:fld id="{1BCE26D5-4FB2-D744-B1D3-63C50801F19E}" type="slidenum">
              <a:rPr lang="en-US" smtClean="0"/>
              <a:pPr/>
              <a:t>‹#›</a:t>
            </a:fld>
            <a:endParaRPr lang="en-US"/>
          </a:p>
        </p:txBody>
      </p:sp>
      <p:cxnSp>
        <p:nvCxnSpPr>
          <p:cNvPr id="9" name="Přímá spojnice 8">
            <a:extLst>
              <a:ext uri="{FF2B5EF4-FFF2-40B4-BE49-F238E27FC236}">
                <a16:creationId xmlns:a16="http://schemas.microsoft.com/office/drawing/2014/main" id="{1AEBC34C-C18A-B04C-8027-F5C3319B2D67}"/>
              </a:ext>
            </a:extLst>
          </p:cNvPr>
          <p:cNvCxnSpPr>
            <a:cxnSpLocks/>
          </p:cNvCxnSpPr>
          <p:nvPr/>
        </p:nvCxnSpPr>
        <p:spPr>
          <a:xfrm>
            <a:off x="329871" y="556077"/>
            <a:ext cx="9626504"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0" name="Obrázek 8">
            <a:extLst>
              <a:ext uri="{FF2B5EF4-FFF2-40B4-BE49-F238E27FC236}">
                <a16:creationId xmlns:a16="http://schemas.microsoft.com/office/drawing/2014/main" id="{6140BFA0-12D3-5A42-B592-2C681995FF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44800" y="265051"/>
            <a:ext cx="1824000" cy="291027"/>
          </a:xfrm>
          <a:prstGeom prst="rect">
            <a:avLst/>
          </a:prstGeom>
        </p:spPr>
      </p:pic>
    </p:spTree>
    <p:extLst>
      <p:ext uri="{BB962C8B-B14F-4D97-AF65-F5344CB8AC3E}">
        <p14:creationId xmlns:p14="http://schemas.microsoft.com/office/powerpoint/2010/main" val="35779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 vpravo bez čár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24000" y="6492878"/>
            <a:ext cx="2844800" cy="365125"/>
          </a:xfrm>
          <a:prstGeom prst="rect">
            <a:avLst/>
          </a:prstGeom>
        </p:spPr>
        <p:txBody>
          <a:bodyPr/>
          <a:lstStyle/>
          <a:p>
            <a:fld id="{1BCE26D5-4FB2-D744-B1D3-63C50801F19E}" type="slidenum">
              <a:rPr lang="en-US" smtClean="0"/>
              <a:pPr/>
              <a:t>‹#›</a:t>
            </a:fld>
            <a:endParaRPr lang="en-US"/>
          </a:p>
        </p:txBody>
      </p:sp>
      <p:pic>
        <p:nvPicPr>
          <p:cNvPr id="10" name="Obrázek 8">
            <a:extLst>
              <a:ext uri="{FF2B5EF4-FFF2-40B4-BE49-F238E27FC236}">
                <a16:creationId xmlns:a16="http://schemas.microsoft.com/office/drawing/2014/main" id="{6140BFA0-12D3-5A42-B592-2C681995FF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44800" y="265051"/>
            <a:ext cx="1824000" cy="291027"/>
          </a:xfrm>
          <a:prstGeom prst="rect">
            <a:avLst/>
          </a:prstGeom>
        </p:spPr>
      </p:pic>
      <p:sp>
        <p:nvSpPr>
          <p:cNvPr id="5" name="Title 1">
            <a:extLst>
              <a:ext uri="{FF2B5EF4-FFF2-40B4-BE49-F238E27FC236}">
                <a16:creationId xmlns:a16="http://schemas.microsoft.com/office/drawing/2014/main" id="{E50398E6-54D3-1949-8F65-D697A3F73F50}"/>
              </a:ext>
            </a:extLst>
          </p:cNvPr>
          <p:cNvSpPr>
            <a:spLocks noGrp="1"/>
          </p:cNvSpPr>
          <p:nvPr>
            <p:ph type="title"/>
          </p:nvPr>
        </p:nvSpPr>
        <p:spPr>
          <a:xfrm>
            <a:off x="571461" y="410565"/>
            <a:ext cx="11297339" cy="579439"/>
          </a:xfrm>
          <a:prstGeom prst="rect">
            <a:avLst/>
          </a:prstGeom>
        </p:spPr>
        <p:txBody>
          <a:bodyPr>
            <a:noAutofit/>
          </a:bodyPr>
          <a:lstStyle>
            <a:lvl1pPr>
              <a:defRPr sz="3733" b="1"/>
            </a:lvl1pPr>
          </a:lstStyle>
          <a:p>
            <a:r>
              <a:rPr lang="cs-CZ" dirty="0"/>
              <a:t>Kliknutím lze upravit styl.</a:t>
            </a:r>
            <a:endParaRPr lang="en-US" dirty="0"/>
          </a:p>
        </p:txBody>
      </p:sp>
    </p:spTree>
    <p:extLst>
      <p:ext uri="{BB962C8B-B14F-4D97-AF65-F5344CB8AC3E}">
        <p14:creationId xmlns:p14="http://schemas.microsoft.com/office/powerpoint/2010/main" val="16199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brazovka / ScreenShot ">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4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Závěr a předěl / End">
    <p:spTree>
      <p:nvGrpSpPr>
        <p:cNvPr id="1" name=""/>
        <p:cNvGrpSpPr/>
        <p:nvPr/>
      </p:nvGrpSpPr>
      <p:grpSpPr>
        <a:xfrm>
          <a:off x="0" y="0"/>
          <a:ext cx="0" cy="0"/>
          <a:chOff x="0" y="0"/>
          <a:chExt cx="0" cy="0"/>
        </a:xfrm>
      </p:grpSpPr>
      <p:sp>
        <p:nvSpPr>
          <p:cNvPr id="2" name="Title 1"/>
          <p:cNvSpPr>
            <a:spLocks noGrp="1"/>
          </p:cNvSpPr>
          <p:nvPr>
            <p:ph type="title"/>
          </p:nvPr>
        </p:nvSpPr>
        <p:spPr>
          <a:xfrm>
            <a:off x="963085" y="3581399"/>
            <a:ext cx="10363200" cy="889943"/>
          </a:xfrm>
          <a:prstGeom prst="rect">
            <a:avLst/>
          </a:prstGeom>
        </p:spPr>
        <p:txBody>
          <a:bodyPr anchor="t">
            <a:normAutofit/>
          </a:bodyPr>
          <a:lstStyle>
            <a:lvl1pPr algn="ctr">
              <a:defRPr sz="4267" b="0" cap="none" baseline="0">
                <a:solidFill>
                  <a:schemeClr val="tx2"/>
                </a:solidFill>
              </a:defRPr>
            </a:lvl1pPr>
          </a:lstStyle>
          <a:p>
            <a:r>
              <a:rPr lang="cs-CZ" dirty="0"/>
              <a:t>Kliknutím lze upravit styl.</a:t>
            </a:r>
            <a:endParaRPr lang="en-US" dirty="0"/>
          </a:p>
        </p:txBody>
      </p:sp>
      <p:pic>
        <p:nvPicPr>
          <p:cNvPr id="9" name="Picture 8" descr="Navertica.png"/>
          <p:cNvPicPr>
            <a:picLocks/>
          </p:cNvPicPr>
          <p:nvPr/>
        </p:nvPicPr>
        <p:blipFill>
          <a:blip r:embed="rId2"/>
          <a:stretch>
            <a:fillRect/>
          </a:stretch>
        </p:blipFill>
        <p:spPr>
          <a:xfrm>
            <a:off x="5490519" y="2514605"/>
            <a:ext cx="920339" cy="889943"/>
          </a:xfrm>
          <a:prstGeom prst="rect">
            <a:avLst/>
          </a:prstGeom>
        </p:spPr>
      </p:pic>
    </p:spTree>
    <p:extLst>
      <p:ext uri="{BB962C8B-B14F-4D97-AF65-F5344CB8AC3E}">
        <p14:creationId xmlns:p14="http://schemas.microsoft.com/office/powerpoint/2010/main" val="388383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925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E1BD648-2313-DC4B-B229-5962982F228E}"/>
              </a:ext>
            </a:extLst>
          </p:cNvPr>
          <p:cNvSpPr>
            <a:spLocks noGrp="1"/>
          </p:cNvSpPr>
          <p:nvPr>
            <p:ph type="title"/>
          </p:nvPr>
        </p:nvSpPr>
        <p:spPr>
          <a:xfrm>
            <a:off x="240000" y="725820"/>
            <a:ext cx="11640000" cy="846176"/>
          </a:xfrm>
          <a:prstGeom prst="rect">
            <a:avLst/>
          </a:prstGeom>
        </p:spPr>
        <p:txBody>
          <a:bodyPr vert="horz" lIns="91440" tIns="45720" rIns="91440" bIns="45720" rtlCol="0" anchor="ctr">
            <a:normAutofit/>
          </a:bodyPr>
          <a:lstStyle/>
          <a:p>
            <a:r>
              <a:rPr lang="cs-CZ" dirty="0"/>
              <a:t>Kliknutím lze upravit styl.</a:t>
            </a:r>
            <a:endParaRPr lang="en-US" dirty="0"/>
          </a:p>
        </p:txBody>
      </p:sp>
      <p:sp>
        <p:nvSpPr>
          <p:cNvPr id="8" name="Text Placeholder 2">
            <a:extLst>
              <a:ext uri="{FF2B5EF4-FFF2-40B4-BE49-F238E27FC236}">
                <a16:creationId xmlns:a16="http://schemas.microsoft.com/office/drawing/2014/main" id="{D31D6CBD-3BB5-F342-9514-C6902EB96718}"/>
              </a:ext>
            </a:extLst>
          </p:cNvPr>
          <p:cNvSpPr>
            <a:spLocks noGrp="1"/>
          </p:cNvSpPr>
          <p:nvPr>
            <p:ph type="body" idx="1"/>
          </p:nvPr>
        </p:nvSpPr>
        <p:spPr>
          <a:xfrm>
            <a:off x="240000" y="1765739"/>
            <a:ext cx="11640000" cy="4596525"/>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endParaRPr lang="en-US" dirty="0"/>
          </a:p>
        </p:txBody>
      </p:sp>
      <p:sp>
        <p:nvSpPr>
          <p:cNvPr id="9" name="Date Placeholder 3">
            <a:extLst>
              <a:ext uri="{FF2B5EF4-FFF2-40B4-BE49-F238E27FC236}">
                <a16:creationId xmlns:a16="http://schemas.microsoft.com/office/drawing/2014/main" id="{7736C576-9656-C641-A2F0-026F2CAA02BC}"/>
              </a:ext>
            </a:extLst>
          </p:cNvPr>
          <p:cNvSpPr>
            <a:spLocks noGrp="1"/>
          </p:cNvSpPr>
          <p:nvPr>
            <p:ph type="dt" sz="half" idx="2"/>
          </p:nvPr>
        </p:nvSpPr>
        <p:spPr>
          <a:xfrm>
            <a:off x="240000" y="6495750"/>
            <a:ext cx="2844800" cy="341140"/>
          </a:xfrm>
          <a:prstGeom prst="rect">
            <a:avLst/>
          </a:prstGeom>
        </p:spPr>
        <p:txBody>
          <a:bodyPr vert="horz" lIns="91440" tIns="45720" rIns="91440" bIns="45720" rtlCol="0" anchor="ctr"/>
          <a:lstStyle>
            <a:lvl1pPr algn="l">
              <a:defRPr sz="1333">
                <a:solidFill>
                  <a:schemeClr val="tx2"/>
                </a:solidFill>
                <a:latin typeface="+mj-lt"/>
              </a:defRPr>
            </a:lvl1pPr>
          </a:lstStyle>
          <a:p>
            <a:fld id="{F2CC1F2A-BB4C-A142-9D28-B314CA42BAD7}" type="datetime4">
              <a:rPr lang="cs-CZ" smtClean="0"/>
              <a:pPr/>
              <a:t>5. května 2025</a:t>
            </a:fld>
            <a:endParaRPr lang="en-US" dirty="0"/>
          </a:p>
        </p:txBody>
      </p:sp>
      <p:sp>
        <p:nvSpPr>
          <p:cNvPr id="10" name="Footer Placeholder 4">
            <a:extLst>
              <a:ext uri="{FF2B5EF4-FFF2-40B4-BE49-F238E27FC236}">
                <a16:creationId xmlns:a16="http://schemas.microsoft.com/office/drawing/2014/main" id="{75042489-F26D-5A4D-9475-B24CB85048E5}"/>
              </a:ext>
            </a:extLst>
          </p:cNvPr>
          <p:cNvSpPr>
            <a:spLocks noGrp="1"/>
          </p:cNvSpPr>
          <p:nvPr>
            <p:ph type="ftr" sz="quarter" idx="3"/>
          </p:nvPr>
        </p:nvSpPr>
        <p:spPr>
          <a:xfrm>
            <a:off x="3556000" y="6495750"/>
            <a:ext cx="5080000" cy="341140"/>
          </a:xfrm>
          <a:prstGeom prst="rect">
            <a:avLst/>
          </a:prstGeom>
        </p:spPr>
        <p:txBody>
          <a:bodyPr vert="horz" lIns="91440" tIns="45720" rIns="91440" bIns="45720" rtlCol="0" anchor="ctr"/>
          <a:lstStyle>
            <a:lvl1pPr algn="ctr">
              <a:defRPr sz="1333">
                <a:solidFill>
                  <a:schemeClr val="tx2"/>
                </a:solidFill>
                <a:latin typeface="+mj-lt"/>
              </a:defRPr>
            </a:lvl1pPr>
          </a:lstStyle>
          <a:p>
            <a:endParaRPr lang="en-US" dirty="0"/>
          </a:p>
        </p:txBody>
      </p:sp>
      <p:sp>
        <p:nvSpPr>
          <p:cNvPr id="11" name="Slide Number Placeholder 5">
            <a:extLst>
              <a:ext uri="{FF2B5EF4-FFF2-40B4-BE49-F238E27FC236}">
                <a16:creationId xmlns:a16="http://schemas.microsoft.com/office/drawing/2014/main" id="{175E6196-8A93-9A42-8E14-4A622DF814B9}"/>
              </a:ext>
            </a:extLst>
          </p:cNvPr>
          <p:cNvSpPr>
            <a:spLocks noGrp="1"/>
          </p:cNvSpPr>
          <p:nvPr>
            <p:ph type="sldNum" sz="quarter" idx="4"/>
          </p:nvPr>
        </p:nvSpPr>
        <p:spPr>
          <a:xfrm>
            <a:off x="9024000" y="6495750"/>
            <a:ext cx="2844800" cy="341140"/>
          </a:xfrm>
          <a:prstGeom prst="rect">
            <a:avLst/>
          </a:prstGeom>
        </p:spPr>
        <p:txBody>
          <a:bodyPr vert="horz" lIns="91440" tIns="45720" rIns="91440" bIns="45720" rtlCol="0" anchor="ctr"/>
          <a:lstStyle>
            <a:lvl1pPr algn="r">
              <a:defRPr sz="1333">
                <a:solidFill>
                  <a:schemeClr val="tx2"/>
                </a:solidFill>
                <a:latin typeface="+mj-lt"/>
              </a:defRPr>
            </a:lvl1pPr>
          </a:lstStyle>
          <a:p>
            <a:fld id="{1BCE26D5-4FB2-D744-B1D3-63C50801F19E}" type="slidenum">
              <a:rPr lang="en-US" smtClean="0"/>
              <a:pPr/>
              <a:t>‹#›</a:t>
            </a:fld>
            <a:endParaRPr lang="en-US"/>
          </a:p>
        </p:txBody>
      </p:sp>
    </p:spTree>
    <p:extLst>
      <p:ext uri="{BB962C8B-B14F-4D97-AF65-F5344CB8AC3E}">
        <p14:creationId xmlns:p14="http://schemas.microsoft.com/office/powerpoint/2010/main" val="3900287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609407" rtl="0" eaLnBrk="1" latinLnBrk="0" hangingPunct="1">
        <a:spcBef>
          <a:spcPct val="0"/>
        </a:spcBef>
        <a:buNone/>
        <a:defRPr sz="3733" b="1" i="0" kern="1200" cap="none">
          <a:solidFill>
            <a:srgbClr val="695C4F"/>
          </a:solidFill>
          <a:latin typeface="+mj-lt"/>
          <a:ea typeface="+mj-ea"/>
          <a:cs typeface="+mj-cs"/>
        </a:defRPr>
      </a:lvl1pPr>
    </p:titleStyle>
    <p:bodyStyle>
      <a:lvl1pPr marL="457055" indent="-457055" algn="l" defTabSz="609407" rtl="0" eaLnBrk="1" latinLnBrk="0" hangingPunct="1">
        <a:spcBef>
          <a:spcPct val="20000"/>
        </a:spcBef>
        <a:buFontTx/>
        <a:buBlip>
          <a:blip r:embed="rId11"/>
        </a:buBlip>
        <a:defRPr sz="3733" kern="1200">
          <a:solidFill>
            <a:schemeClr val="tx2"/>
          </a:solidFill>
          <a:latin typeface="+mj-lt"/>
          <a:ea typeface="+mn-ea"/>
          <a:cs typeface="+mn-cs"/>
        </a:defRPr>
      </a:lvl1pPr>
      <a:lvl2pPr marL="990286" indent="-380878" algn="l" defTabSz="609407" rtl="0" eaLnBrk="1" latinLnBrk="0" hangingPunct="1">
        <a:spcBef>
          <a:spcPct val="20000"/>
        </a:spcBef>
        <a:buFont typeface="Arial"/>
        <a:buChar char="–"/>
        <a:defRPr sz="3199" kern="1200">
          <a:solidFill>
            <a:schemeClr val="tx2"/>
          </a:solidFill>
          <a:latin typeface="+mj-lt"/>
          <a:ea typeface="+mn-ea"/>
          <a:cs typeface="+mn-cs"/>
        </a:defRPr>
      </a:lvl2pPr>
      <a:lvl3pPr marL="1523518" indent="-304703" algn="l" defTabSz="609407" rtl="0" eaLnBrk="1" latinLnBrk="0" hangingPunct="1">
        <a:spcBef>
          <a:spcPct val="20000"/>
        </a:spcBef>
        <a:buFont typeface="Arial"/>
        <a:buChar char="•"/>
        <a:defRPr sz="2899" kern="1200">
          <a:solidFill>
            <a:schemeClr val="tx2"/>
          </a:solidFill>
          <a:latin typeface="+mj-lt"/>
          <a:ea typeface="+mn-ea"/>
          <a:cs typeface="+mn-cs"/>
        </a:defRPr>
      </a:lvl3pPr>
      <a:lvl4pPr marL="2132925" indent="-304703" algn="l" defTabSz="609407" rtl="0" eaLnBrk="1" latinLnBrk="0" hangingPunct="1">
        <a:spcBef>
          <a:spcPct val="20000"/>
        </a:spcBef>
        <a:buFont typeface="Arial"/>
        <a:buChar char="–"/>
        <a:defRPr sz="2699" kern="1200">
          <a:solidFill>
            <a:schemeClr val="tx2"/>
          </a:solidFill>
          <a:latin typeface="+mj-lt"/>
          <a:ea typeface="+mn-ea"/>
          <a:cs typeface="+mn-cs"/>
        </a:defRPr>
      </a:lvl4pPr>
      <a:lvl5pPr marL="2742331" indent="-304703" algn="l" defTabSz="609407" rtl="0" eaLnBrk="1" latinLnBrk="0" hangingPunct="1">
        <a:spcBef>
          <a:spcPct val="20000"/>
        </a:spcBef>
        <a:buFont typeface="Arial"/>
        <a:buChar char="»"/>
        <a:defRPr sz="2699" kern="1200">
          <a:solidFill>
            <a:schemeClr val="tx2"/>
          </a:solidFill>
          <a:latin typeface="+mj-lt"/>
          <a:ea typeface="+mn-ea"/>
          <a:cs typeface="+mn-cs"/>
        </a:defRPr>
      </a:lvl5pPr>
      <a:lvl6pPr marL="3351738" indent="-304703" algn="l" defTabSz="609407" rtl="0" eaLnBrk="1" latinLnBrk="0" hangingPunct="1">
        <a:spcBef>
          <a:spcPct val="20000"/>
        </a:spcBef>
        <a:buFont typeface="Arial"/>
        <a:buChar char="•"/>
        <a:defRPr sz="2699" kern="1200">
          <a:solidFill>
            <a:schemeClr val="tx1"/>
          </a:solidFill>
          <a:latin typeface="+mn-lt"/>
          <a:ea typeface="+mn-ea"/>
          <a:cs typeface="+mn-cs"/>
        </a:defRPr>
      </a:lvl6pPr>
      <a:lvl7pPr marL="3961145" indent="-304703" algn="l" defTabSz="609407" rtl="0" eaLnBrk="1" latinLnBrk="0" hangingPunct="1">
        <a:spcBef>
          <a:spcPct val="20000"/>
        </a:spcBef>
        <a:buFont typeface="Arial"/>
        <a:buChar char="•"/>
        <a:defRPr sz="2699" kern="1200">
          <a:solidFill>
            <a:schemeClr val="tx1"/>
          </a:solidFill>
          <a:latin typeface="+mn-lt"/>
          <a:ea typeface="+mn-ea"/>
          <a:cs typeface="+mn-cs"/>
        </a:defRPr>
      </a:lvl7pPr>
      <a:lvl8pPr marL="4570552" indent="-304703" algn="l" defTabSz="609407" rtl="0" eaLnBrk="1" latinLnBrk="0" hangingPunct="1">
        <a:spcBef>
          <a:spcPct val="20000"/>
        </a:spcBef>
        <a:buFont typeface="Arial"/>
        <a:buChar char="•"/>
        <a:defRPr sz="2699" kern="1200">
          <a:solidFill>
            <a:schemeClr val="tx1"/>
          </a:solidFill>
          <a:latin typeface="+mn-lt"/>
          <a:ea typeface="+mn-ea"/>
          <a:cs typeface="+mn-cs"/>
        </a:defRPr>
      </a:lvl8pPr>
      <a:lvl9pPr marL="5179958" indent="-304703" algn="l" defTabSz="609407" rtl="0" eaLnBrk="1" latinLnBrk="0" hangingPunct="1">
        <a:spcBef>
          <a:spcPct val="20000"/>
        </a:spcBef>
        <a:buFont typeface="Arial"/>
        <a:buChar char="•"/>
        <a:defRPr sz="2699" kern="1200">
          <a:solidFill>
            <a:schemeClr val="tx1"/>
          </a:solidFill>
          <a:latin typeface="+mn-lt"/>
          <a:ea typeface="+mn-ea"/>
          <a:cs typeface="+mn-cs"/>
        </a:defRPr>
      </a:lvl9pPr>
    </p:bodyStyle>
    <p:otherStyle>
      <a:defPPr>
        <a:defRPr lang="en-US"/>
      </a:defPPr>
      <a:lvl1pPr marL="0" algn="l" defTabSz="609407" rtl="0" eaLnBrk="1" latinLnBrk="0" hangingPunct="1">
        <a:defRPr sz="2400" kern="1200">
          <a:solidFill>
            <a:schemeClr val="tx1"/>
          </a:solidFill>
          <a:latin typeface="+mn-lt"/>
          <a:ea typeface="+mn-ea"/>
          <a:cs typeface="+mn-cs"/>
        </a:defRPr>
      </a:lvl1pPr>
      <a:lvl2pPr marL="609407" algn="l" defTabSz="609407" rtl="0" eaLnBrk="1" latinLnBrk="0" hangingPunct="1">
        <a:defRPr sz="2400" kern="1200">
          <a:solidFill>
            <a:schemeClr val="tx1"/>
          </a:solidFill>
          <a:latin typeface="+mn-lt"/>
          <a:ea typeface="+mn-ea"/>
          <a:cs typeface="+mn-cs"/>
        </a:defRPr>
      </a:lvl2pPr>
      <a:lvl3pPr marL="1218815" algn="l" defTabSz="609407" rtl="0" eaLnBrk="1" latinLnBrk="0" hangingPunct="1">
        <a:defRPr sz="2400" kern="1200">
          <a:solidFill>
            <a:schemeClr val="tx1"/>
          </a:solidFill>
          <a:latin typeface="+mn-lt"/>
          <a:ea typeface="+mn-ea"/>
          <a:cs typeface="+mn-cs"/>
        </a:defRPr>
      </a:lvl3pPr>
      <a:lvl4pPr marL="1828221" algn="l" defTabSz="609407" rtl="0" eaLnBrk="1" latinLnBrk="0" hangingPunct="1">
        <a:defRPr sz="2400" kern="1200">
          <a:solidFill>
            <a:schemeClr val="tx1"/>
          </a:solidFill>
          <a:latin typeface="+mn-lt"/>
          <a:ea typeface="+mn-ea"/>
          <a:cs typeface="+mn-cs"/>
        </a:defRPr>
      </a:lvl4pPr>
      <a:lvl5pPr marL="2437628" algn="l" defTabSz="609407" rtl="0" eaLnBrk="1" latinLnBrk="0" hangingPunct="1">
        <a:defRPr sz="2400" kern="1200">
          <a:solidFill>
            <a:schemeClr val="tx1"/>
          </a:solidFill>
          <a:latin typeface="+mn-lt"/>
          <a:ea typeface="+mn-ea"/>
          <a:cs typeface="+mn-cs"/>
        </a:defRPr>
      </a:lvl5pPr>
      <a:lvl6pPr marL="3047034" algn="l" defTabSz="609407" rtl="0" eaLnBrk="1" latinLnBrk="0" hangingPunct="1">
        <a:defRPr sz="2400" kern="1200">
          <a:solidFill>
            <a:schemeClr val="tx1"/>
          </a:solidFill>
          <a:latin typeface="+mn-lt"/>
          <a:ea typeface="+mn-ea"/>
          <a:cs typeface="+mn-cs"/>
        </a:defRPr>
      </a:lvl6pPr>
      <a:lvl7pPr marL="3656442" algn="l" defTabSz="609407" rtl="0" eaLnBrk="1" latinLnBrk="0" hangingPunct="1">
        <a:defRPr sz="2400" kern="1200">
          <a:solidFill>
            <a:schemeClr val="tx1"/>
          </a:solidFill>
          <a:latin typeface="+mn-lt"/>
          <a:ea typeface="+mn-ea"/>
          <a:cs typeface="+mn-cs"/>
        </a:defRPr>
      </a:lvl7pPr>
      <a:lvl8pPr marL="4265848" algn="l" defTabSz="609407" rtl="0" eaLnBrk="1" latinLnBrk="0" hangingPunct="1">
        <a:defRPr sz="2400" kern="1200">
          <a:solidFill>
            <a:schemeClr val="tx1"/>
          </a:solidFill>
          <a:latin typeface="+mn-lt"/>
          <a:ea typeface="+mn-ea"/>
          <a:cs typeface="+mn-cs"/>
        </a:defRPr>
      </a:lvl8pPr>
      <a:lvl9pPr marL="4875255" algn="l" defTabSz="60940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15.sv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15.sv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5.sv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5.sv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5.svg"/></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24.png"/><Relationship Id="rId5" Type="http://schemas.openxmlformats.org/officeDocument/2006/relationships/image" Target="../media/image9.png"/><Relationship Id="rId10"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5.sv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5.png"/><Relationship Id="rId4" Type="http://schemas.openxmlformats.org/officeDocument/2006/relationships/image" Target="../media/image8.png"/><Relationship Id="rId9" Type="http://schemas.openxmlformats.org/officeDocument/2006/relationships/image" Target="../media/image15.svg"/></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6.png"/><Relationship Id="rId4" Type="http://schemas.openxmlformats.org/officeDocument/2006/relationships/image" Target="../media/image8.png"/><Relationship Id="rId9" Type="http://schemas.openxmlformats.org/officeDocument/2006/relationships/image" Target="../media/image15.svg"/></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7.png"/><Relationship Id="rId4" Type="http://schemas.openxmlformats.org/officeDocument/2006/relationships/image" Target="../media/image8.png"/><Relationship Id="rId9" Type="http://schemas.openxmlformats.org/officeDocument/2006/relationships/image" Target="../media/image15.svg"/></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8.png"/><Relationship Id="rId4" Type="http://schemas.openxmlformats.org/officeDocument/2006/relationships/image" Target="../media/image8.png"/><Relationship Id="rId9" Type="http://schemas.openxmlformats.org/officeDocument/2006/relationships/image" Target="../media/image15.svg"/></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30.png"/><Relationship Id="rId5" Type="http://schemas.openxmlformats.org/officeDocument/2006/relationships/image" Target="../media/image9.png"/><Relationship Id="rId10" Type="http://schemas.openxmlformats.org/officeDocument/2006/relationships/image" Target="../media/image29.png"/><Relationship Id="rId4" Type="http://schemas.openxmlformats.org/officeDocument/2006/relationships/image" Target="../media/image8.png"/><Relationship Id="rId9" Type="http://schemas.openxmlformats.org/officeDocument/2006/relationships/image" Target="../media/image15.svg"/></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5.svg"/></Relationships>
</file>

<file path=ppt/slides/_rels/slide33.xml.rels><?xml version="1.0" encoding="UTF-8" standalone="yes"?>
<Relationships xmlns="http://schemas.openxmlformats.org/package/2006/relationships"><Relationship Id="rId3" Type="http://schemas.openxmlformats.org/officeDocument/2006/relationships/hyperlink" Target="https://medium.com/coffee-and-junk/design-psychology-zeigarnik-effect-a53688b7f6d1" TargetMode="Externa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2" name="Skupina 51">
            <a:extLst>
              <a:ext uri="{FF2B5EF4-FFF2-40B4-BE49-F238E27FC236}">
                <a16:creationId xmlns:a16="http://schemas.microsoft.com/office/drawing/2014/main" id="{1C7C7D56-5A15-479C-850D-0E3706B88561}"/>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F5EC7C11-8D54-4A48-A0E9-1C117E2C94BE}"/>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a:solidFill>
                  <a:srgbClr val="FFFFFF"/>
                </a:solidFill>
                <a:latin typeface="Calibri"/>
              </a:endParaRPr>
            </a:p>
          </p:txBody>
        </p:sp>
        <p:sp>
          <p:nvSpPr>
            <p:cNvPr id="55" name="Šestiúhelník 13">
              <a:extLst>
                <a:ext uri="{FF2B5EF4-FFF2-40B4-BE49-F238E27FC236}">
                  <a16:creationId xmlns:a16="http://schemas.microsoft.com/office/drawing/2014/main" id="{DF25E112-A46E-4A34-89DC-8E42E50CC3CB}"/>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a:solidFill>
                  <a:srgbClr val="FFFFFF"/>
                </a:solidFill>
                <a:latin typeface="Calibri"/>
              </a:endParaRPr>
            </a:p>
          </p:txBody>
        </p:sp>
      </p:grpSp>
      <p:pic>
        <p:nvPicPr>
          <p:cNvPr id="56" name="Obrázek 55">
            <a:extLst>
              <a:ext uri="{FF2B5EF4-FFF2-40B4-BE49-F238E27FC236}">
                <a16:creationId xmlns:a16="http://schemas.microsoft.com/office/drawing/2014/main" id="{AB7C550E-C6A6-48FE-A2B1-D7DE5A23FE64}"/>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17166257-C14C-4D2E-B290-299F76B6D3FE}"/>
              </a:ext>
            </a:extLst>
          </p:cNvPr>
          <p:cNvSpPr txBox="1"/>
          <p:nvPr/>
        </p:nvSpPr>
        <p:spPr>
          <a:xfrm>
            <a:off x="-9255" y="1628817"/>
            <a:ext cx="1065049" cy="461665"/>
          </a:xfrm>
          <a:prstGeom prst="rect">
            <a:avLst/>
          </a:prstGeom>
          <a:noFill/>
        </p:spPr>
        <p:txBody>
          <a:bodyPr wrap="square" rtlCol="0">
            <a:spAutoFit/>
          </a:bodyPr>
          <a:lstStyle/>
          <a:p>
            <a:pPr algn="ctr" defTabSz="609570">
              <a:defRPr/>
            </a:pPr>
            <a:r>
              <a:rPr lang="cs-CZ" sz="2400" dirty="0">
                <a:solidFill>
                  <a:srgbClr val="FFFFFF"/>
                </a:solidFill>
                <a:latin typeface="Calibri"/>
              </a:rPr>
              <a:t>CRM</a:t>
            </a:r>
          </a:p>
        </p:txBody>
      </p:sp>
      <p:grpSp>
        <p:nvGrpSpPr>
          <p:cNvPr id="49" name="Skupina 48">
            <a:extLst>
              <a:ext uri="{FF2B5EF4-FFF2-40B4-BE49-F238E27FC236}">
                <a16:creationId xmlns:a16="http://schemas.microsoft.com/office/drawing/2014/main" id="{FDEE3A05-3C23-4759-83A4-D534154D24B2}"/>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70487FE6-7BC8-4C98-B25F-73992289277E}"/>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a:solidFill>
                  <a:srgbClr val="FFFFFF"/>
                </a:solidFill>
                <a:latin typeface="Calibri"/>
              </a:endParaRPr>
            </a:p>
          </p:txBody>
        </p:sp>
        <p:sp>
          <p:nvSpPr>
            <p:cNvPr id="22" name="Šestiúhelník 15">
              <a:extLst>
                <a:ext uri="{FF2B5EF4-FFF2-40B4-BE49-F238E27FC236}">
                  <a16:creationId xmlns:a16="http://schemas.microsoft.com/office/drawing/2014/main" id="{A4D09791-D684-4D6A-96CD-970C47343270}"/>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a:solidFill>
                  <a:srgbClr val="FFFFFF"/>
                </a:solidFill>
                <a:latin typeface="Calibri"/>
              </a:endParaRPr>
            </a:p>
          </p:txBody>
        </p:sp>
      </p:grpSp>
      <p:pic>
        <p:nvPicPr>
          <p:cNvPr id="23" name="Obrázek 22">
            <a:extLst>
              <a:ext uri="{FF2B5EF4-FFF2-40B4-BE49-F238E27FC236}">
                <a16:creationId xmlns:a16="http://schemas.microsoft.com/office/drawing/2014/main" id="{6AB3134A-2A39-4386-B22F-9F340FC21AEE}"/>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5D3F61EE-E2B4-4DB2-B829-FC1D96AC5AC6}"/>
              </a:ext>
            </a:extLst>
          </p:cNvPr>
          <p:cNvSpPr txBox="1"/>
          <p:nvPr/>
        </p:nvSpPr>
        <p:spPr>
          <a:xfrm>
            <a:off x="211632" y="2901769"/>
            <a:ext cx="603304" cy="461665"/>
          </a:xfrm>
          <a:prstGeom prst="rect">
            <a:avLst/>
          </a:prstGeom>
          <a:noFill/>
        </p:spPr>
        <p:txBody>
          <a:bodyPr wrap="square" rtlCol="0">
            <a:spAutoFit/>
          </a:bodyPr>
          <a:lstStyle/>
          <a:p>
            <a:pPr algn="ctr" defTabSz="609570">
              <a:defRPr/>
            </a:pPr>
            <a:r>
              <a:rPr lang="cs-CZ" sz="2400">
                <a:solidFill>
                  <a:srgbClr val="FFFFFF"/>
                </a:solidFill>
                <a:latin typeface="Calibri"/>
              </a:rPr>
              <a:t>BI</a:t>
            </a:r>
          </a:p>
        </p:txBody>
      </p:sp>
      <p:grpSp>
        <p:nvGrpSpPr>
          <p:cNvPr id="50" name="Skupina 49">
            <a:extLst>
              <a:ext uri="{FF2B5EF4-FFF2-40B4-BE49-F238E27FC236}">
                <a16:creationId xmlns:a16="http://schemas.microsoft.com/office/drawing/2014/main" id="{EE721DEA-7F3F-42A0-B2BC-F0BF63BD9CDC}"/>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54CC64B4-03D9-4127-B1A2-CFD60098F3E6}"/>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a:solidFill>
                  <a:srgbClr val="FFFFFF"/>
                </a:solidFill>
                <a:latin typeface="Calibri"/>
              </a:endParaRPr>
            </a:p>
          </p:txBody>
        </p:sp>
        <p:sp>
          <p:nvSpPr>
            <p:cNvPr id="27" name="Šestiúhelník 7">
              <a:extLst>
                <a:ext uri="{FF2B5EF4-FFF2-40B4-BE49-F238E27FC236}">
                  <a16:creationId xmlns:a16="http://schemas.microsoft.com/office/drawing/2014/main" id="{C8B08E97-FE3F-4B28-A1D8-DA2052481176}"/>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a:solidFill>
                  <a:srgbClr val="FFFFFF"/>
                </a:solidFill>
                <a:latin typeface="Calibri"/>
              </a:endParaRPr>
            </a:p>
          </p:txBody>
        </p:sp>
      </p:grpSp>
      <p:pic>
        <p:nvPicPr>
          <p:cNvPr id="28" name="Obrázek 27">
            <a:extLst>
              <a:ext uri="{FF2B5EF4-FFF2-40B4-BE49-F238E27FC236}">
                <a16:creationId xmlns:a16="http://schemas.microsoft.com/office/drawing/2014/main" id="{9DF60C7D-1120-463C-847A-ACECF70EAA47}"/>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F40B829A-C8C8-4B70-83BA-D41422A8F724}"/>
              </a:ext>
            </a:extLst>
          </p:cNvPr>
          <p:cNvSpPr txBox="1"/>
          <p:nvPr/>
        </p:nvSpPr>
        <p:spPr>
          <a:xfrm>
            <a:off x="122063" y="324770"/>
            <a:ext cx="801291" cy="461665"/>
          </a:xfrm>
          <a:prstGeom prst="rect">
            <a:avLst/>
          </a:prstGeom>
          <a:noFill/>
        </p:spPr>
        <p:txBody>
          <a:bodyPr wrap="square" rtlCol="0">
            <a:spAutoFit/>
          </a:bodyPr>
          <a:lstStyle/>
          <a:p>
            <a:pPr algn="ctr" defTabSz="609570">
              <a:defRPr/>
            </a:pPr>
            <a:r>
              <a:rPr lang="cs-CZ" sz="2400" dirty="0">
                <a:solidFill>
                  <a:srgbClr val="FFFFFF"/>
                </a:solidFill>
                <a:latin typeface="Calibri"/>
              </a:rPr>
              <a:t>ERP</a:t>
            </a:r>
          </a:p>
        </p:txBody>
      </p:sp>
      <p:grpSp>
        <p:nvGrpSpPr>
          <p:cNvPr id="48" name="Skupina 47">
            <a:extLst>
              <a:ext uri="{FF2B5EF4-FFF2-40B4-BE49-F238E27FC236}">
                <a16:creationId xmlns:a16="http://schemas.microsoft.com/office/drawing/2014/main" id="{1C3BB6CD-497B-4FA5-9772-190D48E7202A}"/>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3CF14A27-F363-49B0-AFE2-7131C451D67F}"/>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a:solidFill>
                  <a:srgbClr val="FFFFFF"/>
                </a:solidFill>
                <a:latin typeface="Calibri"/>
              </a:endParaRPr>
            </a:p>
          </p:txBody>
        </p:sp>
        <p:sp>
          <p:nvSpPr>
            <p:cNvPr id="32" name="Šestiúhelník 9">
              <a:extLst>
                <a:ext uri="{FF2B5EF4-FFF2-40B4-BE49-F238E27FC236}">
                  <a16:creationId xmlns:a16="http://schemas.microsoft.com/office/drawing/2014/main" id="{61F39875-A7FF-4E10-A438-978FF51F8C2E}"/>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a:solidFill>
                  <a:srgbClr val="FFFFFF"/>
                </a:solidFill>
                <a:latin typeface="Calibri"/>
              </a:endParaRPr>
            </a:p>
          </p:txBody>
        </p:sp>
      </p:grpSp>
      <p:pic>
        <p:nvPicPr>
          <p:cNvPr id="33" name="Obrázek 32">
            <a:extLst>
              <a:ext uri="{FF2B5EF4-FFF2-40B4-BE49-F238E27FC236}">
                <a16:creationId xmlns:a16="http://schemas.microsoft.com/office/drawing/2014/main" id="{CC5075AA-B1E1-4539-9F32-AA82CA531E78}"/>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A6E8FC3C-BA37-4852-BF0D-CF029902B3F3}"/>
              </a:ext>
            </a:extLst>
          </p:cNvPr>
          <p:cNvSpPr txBox="1"/>
          <p:nvPr/>
        </p:nvSpPr>
        <p:spPr>
          <a:xfrm>
            <a:off x="14164" y="4207585"/>
            <a:ext cx="1013409" cy="461665"/>
          </a:xfrm>
          <a:prstGeom prst="rect">
            <a:avLst/>
          </a:prstGeom>
          <a:noFill/>
        </p:spPr>
        <p:txBody>
          <a:bodyPr wrap="square" rtlCol="0">
            <a:spAutoFit/>
          </a:bodyPr>
          <a:lstStyle/>
          <a:p>
            <a:pPr algn="ctr" defTabSz="609570">
              <a:defRPr/>
            </a:pPr>
            <a:r>
              <a:rPr lang="cs-CZ" sz="2400">
                <a:solidFill>
                  <a:srgbClr val="FFFFFF"/>
                </a:solidFill>
                <a:latin typeface="Calibri"/>
              </a:rPr>
              <a:t>DMS</a:t>
            </a:r>
          </a:p>
        </p:txBody>
      </p:sp>
      <p:grpSp>
        <p:nvGrpSpPr>
          <p:cNvPr id="47" name="Skupina 46">
            <a:extLst>
              <a:ext uri="{FF2B5EF4-FFF2-40B4-BE49-F238E27FC236}">
                <a16:creationId xmlns:a16="http://schemas.microsoft.com/office/drawing/2014/main" id="{14215E0A-0439-4DA6-8E0A-3D5F7EE0D53D}"/>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63F64CCF-42BC-4C19-A7B0-EA7A5256BC9E}"/>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dirty="0">
                <a:solidFill>
                  <a:srgbClr val="FFFFFF"/>
                </a:solidFill>
                <a:latin typeface="Calibri"/>
              </a:endParaRPr>
            </a:p>
          </p:txBody>
        </p:sp>
        <p:sp>
          <p:nvSpPr>
            <p:cNvPr id="17" name="Šestiúhelník 11">
              <a:extLst>
                <a:ext uri="{FF2B5EF4-FFF2-40B4-BE49-F238E27FC236}">
                  <a16:creationId xmlns:a16="http://schemas.microsoft.com/office/drawing/2014/main" id="{81F59E78-DC95-4E0F-A638-646ADF0C4C21}"/>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cs-CZ" sz="2400" dirty="0">
                <a:solidFill>
                  <a:srgbClr val="FFFFFF"/>
                </a:solidFill>
                <a:latin typeface="Calibri"/>
              </a:endParaRPr>
            </a:p>
          </p:txBody>
        </p:sp>
      </p:grpSp>
      <p:sp>
        <p:nvSpPr>
          <p:cNvPr id="19" name="TextovéPole 18">
            <a:extLst>
              <a:ext uri="{FF2B5EF4-FFF2-40B4-BE49-F238E27FC236}">
                <a16:creationId xmlns:a16="http://schemas.microsoft.com/office/drawing/2014/main" id="{82053159-2EB1-4C7E-97C3-84E89FEE9CBE}"/>
              </a:ext>
            </a:extLst>
          </p:cNvPr>
          <p:cNvSpPr txBox="1"/>
          <p:nvPr/>
        </p:nvSpPr>
        <p:spPr>
          <a:xfrm>
            <a:off x="-223327" y="5471494"/>
            <a:ext cx="1518533" cy="461665"/>
          </a:xfrm>
          <a:prstGeom prst="rect">
            <a:avLst/>
          </a:prstGeom>
          <a:noFill/>
        </p:spPr>
        <p:txBody>
          <a:bodyPr wrap="square" rtlCol="0">
            <a:spAutoFit/>
          </a:bodyPr>
          <a:lstStyle/>
          <a:p>
            <a:pPr algn="ctr" defTabSz="609570">
              <a:defRPr/>
            </a:pPr>
            <a:r>
              <a:rPr lang="cs-CZ" sz="2400" dirty="0">
                <a:solidFill>
                  <a:srgbClr val="FFFFFF"/>
                </a:solidFill>
                <a:latin typeface="Calibri"/>
              </a:rPr>
              <a:t>AI</a:t>
            </a:r>
          </a:p>
        </p:txBody>
      </p:sp>
      <p:pic>
        <p:nvPicPr>
          <p:cNvPr id="58" name="Grafický objekt 57">
            <a:extLst>
              <a:ext uri="{FF2B5EF4-FFF2-40B4-BE49-F238E27FC236}">
                <a16:creationId xmlns:a16="http://schemas.microsoft.com/office/drawing/2014/main" id="{4BC95051-39CD-4977-A32D-8B9E0E2C74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3D1B8BB9-BC51-4019-827F-D1FCE172AC3D}"/>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US" sz="4400" dirty="0">
                <a:solidFill>
                  <a:srgbClr val="FFFFFF"/>
                </a:solidFill>
                <a:latin typeface="Calibri Light" panose="020F0302020204030204" pitchFamily="34" charset="0"/>
                <a:cs typeface="Calibri Light" panose="020F0302020204030204" pitchFamily="34" charset="0"/>
              </a:rPr>
              <a:t>AL Development Project</a:t>
            </a:r>
          </a:p>
        </p:txBody>
      </p:sp>
      <p:cxnSp>
        <p:nvCxnSpPr>
          <p:cNvPr id="8" name="Přímá spojnice 7">
            <a:extLst>
              <a:ext uri="{FF2B5EF4-FFF2-40B4-BE49-F238E27FC236}">
                <a16:creationId xmlns:a16="http://schemas.microsoft.com/office/drawing/2014/main" id="{D9321E23-1A9A-4723-9FBE-361430176441}"/>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A0D14A55-1CEC-4857-BB1F-D454D70F0253}"/>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267F83E0-5381-4C0D-B7FE-1C625F07AEE9}"/>
              </a:ext>
            </a:extLst>
          </p:cNvPr>
          <p:cNvPicPr>
            <a:picLocks noChangeAspect="1"/>
          </p:cNvPicPr>
          <p:nvPr/>
        </p:nvPicPr>
        <p:blipFill>
          <a:blip r:embed="rId9"/>
          <a:stretch>
            <a:fillRect/>
          </a:stretch>
        </p:blipFill>
        <p:spPr>
          <a:xfrm>
            <a:off x="9261607" y="4164598"/>
            <a:ext cx="1714375" cy="2391711"/>
          </a:xfrm>
          <a:prstGeom prst="rect">
            <a:avLst/>
          </a:prstGeom>
        </p:spPr>
      </p:pic>
      <p:sp>
        <p:nvSpPr>
          <p:cNvPr id="42" name="Text Placeholder 3">
            <a:extLst>
              <a:ext uri="{FF2B5EF4-FFF2-40B4-BE49-F238E27FC236}">
                <a16:creationId xmlns:a16="http://schemas.microsoft.com/office/drawing/2014/main" id="{E286577F-5664-4910-9CF7-00FCE34225D9}"/>
              </a:ext>
            </a:extLst>
          </p:cNvPr>
          <p:cNvSpPr txBox="1">
            <a:spLocks/>
          </p:cNvSpPr>
          <p:nvPr/>
        </p:nvSpPr>
        <p:spPr>
          <a:xfrm>
            <a:off x="1834104" y="4931953"/>
            <a:ext cx="4277801" cy="894669"/>
          </a:xfrm>
          <a:prstGeom prst="rect">
            <a:avLst/>
          </a:prstGeom>
        </p:spPr>
        <p:txBody>
          <a:bodyPr vert="horz" wrap="square" lIns="195072" tIns="121920" rIns="195072" bIns="121920" rtlCol="0" anchor="t"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US" sz="2400" dirty="0">
                <a:solidFill>
                  <a:srgbClr val="FFFFFF"/>
                </a:solidFill>
                <a:latin typeface="Calibri Light" panose="020F0302020204030204" pitchFamily="34" charset="0"/>
                <a:cs typeface="Calibri Light" panose="020F0302020204030204" pitchFamily="34" charset="0"/>
              </a:rPr>
              <a:t>Tiffany Elias</a:t>
            </a:r>
          </a:p>
          <a:p>
            <a:pPr marL="0" indent="0" defTabSz="1243625">
              <a:buNone/>
              <a:defRPr/>
            </a:pPr>
            <a:r>
              <a:rPr lang="en-US" sz="1867" dirty="0">
                <a:solidFill>
                  <a:srgbClr val="FFFFFF"/>
                </a:solidFill>
                <a:latin typeface="Calibri Light" panose="020F0302020204030204" pitchFamily="34" charset="0"/>
                <a:cs typeface="Calibri Light" panose="020F0302020204030204" pitchFamily="34" charset="0"/>
              </a:rPr>
              <a:t>Software Developer</a:t>
            </a:r>
          </a:p>
        </p:txBody>
      </p:sp>
      <p:sp>
        <p:nvSpPr>
          <p:cNvPr id="43" name="Text Placeholder 3">
            <a:extLst>
              <a:ext uri="{FF2B5EF4-FFF2-40B4-BE49-F238E27FC236}">
                <a16:creationId xmlns:a16="http://schemas.microsoft.com/office/drawing/2014/main" id="{48431114-0C46-440D-BD67-8687FC33AAF7}"/>
              </a:ext>
            </a:extLst>
          </p:cNvPr>
          <p:cNvSpPr txBox="1">
            <a:spLocks/>
          </p:cNvSpPr>
          <p:nvPr/>
        </p:nvSpPr>
        <p:spPr>
          <a:xfrm>
            <a:off x="5804453" y="4931953"/>
            <a:ext cx="2221065" cy="578620"/>
          </a:xfrm>
          <a:prstGeom prst="rect">
            <a:avLst/>
          </a:prstGeom>
        </p:spPr>
        <p:txBody>
          <a:bodyPr vert="horz" wrap="square" lIns="195072" tIns="121920" rIns="195072" bIns="121920" rtlCol="0" anchor="t"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defTabSz="1243625">
              <a:buNone/>
              <a:defRPr/>
            </a:pPr>
            <a:r>
              <a:rPr lang="en-ZA" sz="2400" dirty="0">
                <a:solidFill>
                  <a:srgbClr val="FFFFFF"/>
                </a:solidFill>
                <a:latin typeface="Calibri Light" panose="020F0302020204030204" pitchFamily="34" charset="0"/>
                <a:cs typeface="Calibri Light" panose="020F0302020204030204" pitchFamily="34" charset="0"/>
              </a:rPr>
              <a:t>05</a:t>
            </a:r>
            <a:r>
              <a:rPr lang="cs-CZ" sz="2400" dirty="0">
                <a:solidFill>
                  <a:srgbClr val="FFFFFF"/>
                </a:solidFill>
                <a:latin typeface="Calibri Light" panose="020F0302020204030204" pitchFamily="34" charset="0"/>
                <a:cs typeface="Calibri Light" panose="020F0302020204030204" pitchFamily="34" charset="0"/>
              </a:rPr>
              <a:t>. 0</a:t>
            </a:r>
            <a:r>
              <a:rPr lang="en-ZA" sz="2400" dirty="0">
                <a:solidFill>
                  <a:srgbClr val="FFFFFF"/>
                </a:solidFill>
                <a:latin typeface="Calibri Light" panose="020F0302020204030204" pitchFamily="34" charset="0"/>
                <a:cs typeface="Calibri Light" panose="020F0302020204030204" pitchFamily="34" charset="0"/>
              </a:rPr>
              <a:t>5</a:t>
            </a:r>
            <a:r>
              <a:rPr lang="cs-CZ" sz="2400" dirty="0">
                <a:solidFill>
                  <a:srgbClr val="FFFFFF"/>
                </a:solidFill>
                <a:latin typeface="Calibri Light" panose="020F0302020204030204" pitchFamily="34" charset="0"/>
                <a:cs typeface="Calibri Light" panose="020F0302020204030204" pitchFamily="34" charset="0"/>
              </a:rPr>
              <a:t>. 202</a:t>
            </a:r>
            <a:r>
              <a:rPr lang="en-ZA" sz="2400" dirty="0">
                <a:solidFill>
                  <a:srgbClr val="FFFFFF"/>
                </a:solidFill>
                <a:latin typeface="Calibri Light" panose="020F0302020204030204" pitchFamily="34" charset="0"/>
                <a:cs typeface="Calibri Light" panose="020F0302020204030204" pitchFamily="34" charset="0"/>
              </a:rPr>
              <a:t>5</a:t>
            </a:r>
            <a:endParaRPr lang="cs-CZ" sz="2400" dirty="0">
              <a:solidFill>
                <a:srgbClr val="FFFFFF"/>
              </a:solidFill>
              <a:latin typeface="Calibri Light" panose="020F0302020204030204" pitchFamily="34" charset="0"/>
              <a:cs typeface="Calibri Light" panose="020F0302020204030204" pitchFamily="34" charset="0"/>
            </a:endParaRPr>
          </a:p>
        </p:txBody>
      </p:sp>
      <p:cxnSp>
        <p:nvCxnSpPr>
          <p:cNvPr id="44" name="Přímá spojnice 43">
            <a:extLst>
              <a:ext uri="{FF2B5EF4-FFF2-40B4-BE49-F238E27FC236}">
                <a16:creationId xmlns:a16="http://schemas.microsoft.com/office/drawing/2014/main" id="{BA3A0AA6-5B8D-455C-AECC-2B9372A898E7}"/>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E73C2EC3-A82C-442E-8102-F79529EE2DA3}"/>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3C4CA4DE-4A57-4C02-83C2-C9F22E3BF763}"/>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r>
                <a:rPr lang="en-US" sz="2397" dirty="0">
                  <a:noFill/>
                  <a:latin typeface="Segoe UI Semibold"/>
                </a:rPr>
                <a:t>34</a:t>
              </a:r>
            </a:p>
          </p:txBody>
        </p:sp>
        <p:sp>
          <p:nvSpPr>
            <p:cNvPr id="38" name="Oval 840">
              <a:extLst>
                <a:ext uri="{FF2B5EF4-FFF2-40B4-BE49-F238E27FC236}">
                  <a16:creationId xmlns:a16="http://schemas.microsoft.com/office/drawing/2014/main" id="{51917F65-650B-4D6E-A855-544F65383B93}"/>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r>
                <a:rPr lang="en-US" sz="2397" dirty="0">
                  <a:noFill/>
                  <a:latin typeface="Segoe UI Semibold"/>
                </a:rPr>
                <a:t>37</a:t>
              </a:r>
            </a:p>
          </p:txBody>
        </p:sp>
        <p:sp>
          <p:nvSpPr>
            <p:cNvPr id="39" name="Oval 948">
              <a:extLst>
                <a:ext uri="{FF2B5EF4-FFF2-40B4-BE49-F238E27FC236}">
                  <a16:creationId xmlns:a16="http://schemas.microsoft.com/office/drawing/2014/main" id="{CBAD7663-ED9A-40E4-9E8E-90DEDADC8A0D}"/>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sp>
          <p:nvSpPr>
            <p:cNvPr id="40" name="Oval 960">
              <a:extLst>
                <a:ext uri="{FF2B5EF4-FFF2-40B4-BE49-F238E27FC236}">
                  <a16:creationId xmlns:a16="http://schemas.microsoft.com/office/drawing/2014/main" id="{5E44CB0D-C936-466B-8E02-F83635076C87}"/>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sp>
          <p:nvSpPr>
            <p:cNvPr id="41" name="Oval 961">
              <a:extLst>
                <a:ext uri="{FF2B5EF4-FFF2-40B4-BE49-F238E27FC236}">
                  <a16:creationId xmlns:a16="http://schemas.microsoft.com/office/drawing/2014/main" id="{2D1B7680-47E2-4697-B470-60FFFEAD2F8E}"/>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sp>
          <p:nvSpPr>
            <p:cNvPr id="46" name="Oval 962">
              <a:extLst>
                <a:ext uri="{FF2B5EF4-FFF2-40B4-BE49-F238E27FC236}">
                  <a16:creationId xmlns:a16="http://schemas.microsoft.com/office/drawing/2014/main" id="{7193E4F9-2FAD-41DA-9753-258DBCDD25AE}"/>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sp>
          <p:nvSpPr>
            <p:cNvPr id="51" name="Oval 963">
              <a:extLst>
                <a:ext uri="{FF2B5EF4-FFF2-40B4-BE49-F238E27FC236}">
                  <a16:creationId xmlns:a16="http://schemas.microsoft.com/office/drawing/2014/main" id="{7EF3A1BA-AA02-4283-96C9-FE594587087B}"/>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sp>
          <p:nvSpPr>
            <p:cNvPr id="60" name="Oval 964">
              <a:extLst>
                <a:ext uri="{FF2B5EF4-FFF2-40B4-BE49-F238E27FC236}">
                  <a16:creationId xmlns:a16="http://schemas.microsoft.com/office/drawing/2014/main" id="{B1BD180D-16CD-4402-9DFC-47CCB5C4A04C}"/>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sp>
          <p:nvSpPr>
            <p:cNvPr id="61" name="Oval 965">
              <a:extLst>
                <a:ext uri="{FF2B5EF4-FFF2-40B4-BE49-F238E27FC236}">
                  <a16:creationId xmlns:a16="http://schemas.microsoft.com/office/drawing/2014/main" id="{0AF34143-5A5B-4CF6-B2C2-10BC037930F2}"/>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sp>
          <p:nvSpPr>
            <p:cNvPr id="62" name="Oval 967">
              <a:extLst>
                <a:ext uri="{FF2B5EF4-FFF2-40B4-BE49-F238E27FC236}">
                  <a16:creationId xmlns:a16="http://schemas.microsoft.com/office/drawing/2014/main" id="{4DBA1C95-3AA0-43DF-9B08-88B01B3836AA}"/>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sp>
          <p:nvSpPr>
            <p:cNvPr id="63" name="Oval 968">
              <a:extLst>
                <a:ext uri="{FF2B5EF4-FFF2-40B4-BE49-F238E27FC236}">
                  <a16:creationId xmlns:a16="http://schemas.microsoft.com/office/drawing/2014/main" id="{2748264A-C47A-4828-8ED0-BECD0C73E35F}"/>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sp>
          <p:nvSpPr>
            <p:cNvPr id="64" name="Oval 970">
              <a:extLst>
                <a:ext uri="{FF2B5EF4-FFF2-40B4-BE49-F238E27FC236}">
                  <a16:creationId xmlns:a16="http://schemas.microsoft.com/office/drawing/2014/main" id="{7247D098-4048-4202-A3B5-656B21B5DAAF}"/>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1118405">
                <a:lnSpc>
                  <a:spcPct val="90000"/>
                </a:lnSpc>
              </a:pPr>
              <a:endParaRPr lang="en-US" sz="2397">
                <a:noFill/>
                <a:latin typeface="Segoe UI Semibold"/>
              </a:endParaRPr>
            </a:p>
          </p:txBody>
        </p:sp>
        <p:cxnSp>
          <p:nvCxnSpPr>
            <p:cNvPr id="65" name="Přímá spojnice 64">
              <a:extLst>
                <a:ext uri="{FF2B5EF4-FFF2-40B4-BE49-F238E27FC236}">
                  <a16:creationId xmlns:a16="http://schemas.microsoft.com/office/drawing/2014/main" id="{15E9E781-DE5F-4658-8553-7507CFB22C22}"/>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75668B20-91E7-4F48-BC9B-25EA60730137}"/>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9F358DD5-854D-4ED6-AF79-18C214A7B63F}"/>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A2DD4C4E-9E0D-49EA-A8FD-576E038DB1AD}"/>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BD1CCBEE-2B70-44F1-B773-205CB8252C6E}"/>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0FDED91B-AA84-496E-946F-71251DD5F026}"/>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B98462F3-892E-4093-BCB0-A173AF3AC834}"/>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240AA7F2-FB1C-48E7-B47A-ABECBBDA5DE8}"/>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B52A452D-B785-45B3-B745-6A17B040D098}"/>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7BF121F8-6379-49D0-9CE0-E496BCB033B4}"/>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6F484C1F-ACB5-4810-BF3F-C3E130B5B900}"/>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BFBF4A2B-35E4-4A92-B85D-A75A2D22E0ED}"/>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7CC50BCC-494B-42DA-A687-FE342FA513FC}"/>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9E416FBB-3682-4477-8A95-A3AEDFEB9C02}"/>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F86C6810-9253-4561-B3EA-9E04D3709BB4}"/>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2FEF91D2-3C4B-40D9-9442-44BE7FB9C0AB}"/>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AD1BB4B9-14FC-4615-9EBB-9A2042C1FDF1}"/>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B0E23C4E-8C87-4A2B-8529-92C32CA69F5E}"/>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56C0C1D1-458E-47C6-B459-ACF5916CCE94}"/>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CBCE003E-1011-421E-B840-119779E302B2}"/>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AE2A9A55-A2D8-4708-9A89-B88A63B6FF76}"/>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CCD56CF7-DC89-4867-A936-A76557DE2167}"/>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B8EB46B9-1860-47FE-B78B-292590B80A04}"/>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FE00A84C-737B-4753-BCB5-E6DE957D65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2828098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82A6634-135D-F0CF-8F9A-1CCF56D474BB}"/>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D62A75E0-0428-0ED1-6D50-99DEDD38D256}"/>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BAF5BAA6-8CFD-4AF1-71D0-345F1C7A0FD4}"/>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4C4C720D-8173-C5D6-5139-0A6778B45F0E}"/>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35A53C23-EE13-1A86-40E4-6F991DC02780}"/>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FEE3C415-0FA0-A2A8-5EB1-D5DC28E355DD}"/>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17695481-12BA-D0CD-0EB9-C15B45326753}"/>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A2A819F7-61E4-4741-2943-9E64CD203ACA}"/>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E5BCB847-42FE-7552-6DBE-2A9417B1DBF9}"/>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2F1FC3EA-3073-2E62-0611-25A9DC4789EF}"/>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5756418D-125F-5F32-3923-7886F0F0D527}"/>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24EA4355-AD91-1E65-F6F0-693BA47CD893}"/>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928919AF-FDCD-3B80-852C-3B70D5775500}"/>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E5F6F79B-059C-8A07-6068-DF1E95778DE5}"/>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58806F13-72E6-3093-B6C5-023654E65DED}"/>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5DA73779-18BD-AC5A-DDC5-52FB17D97AC5}"/>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150489C5-B9FE-7F56-FBD4-9655DFAF4F77}"/>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7F05655D-C94E-EC09-9887-89BFEC451807}"/>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3E25D569-5DCF-9869-7578-35E2DAB3CA22}"/>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35CB3F02-5EBA-91C8-9EDF-858DE6E20C83}"/>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CB610260-5550-E055-3C65-954233253651}"/>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D2AACAB5-4925-6D50-7683-88B795D4FD21}"/>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E264DF82-D9D4-3784-212A-D9D163EBF449}"/>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8403A7DA-5AFA-5838-9D5C-66EC297A946E}"/>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EFFAC633-7FF4-D6E9-D335-3CBA042E69FD}"/>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A47F8122-0CC8-762B-37EC-162826C51C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60B76EB5-C8D3-F720-AC62-27BFE5CF84BA}"/>
              </a:ext>
            </a:extLst>
          </p:cNvPr>
          <p:cNvSpPr txBox="1">
            <a:spLocks/>
          </p:cNvSpPr>
          <p:nvPr/>
        </p:nvSpPr>
        <p:spPr>
          <a:xfrm>
            <a:off x="1167968" y="889136"/>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Logo and Documents </a:t>
            </a:r>
          </a:p>
        </p:txBody>
      </p:sp>
      <p:cxnSp>
        <p:nvCxnSpPr>
          <p:cNvPr id="8" name="Přímá spojnice 7">
            <a:extLst>
              <a:ext uri="{FF2B5EF4-FFF2-40B4-BE49-F238E27FC236}">
                <a16:creationId xmlns:a16="http://schemas.microsoft.com/office/drawing/2014/main" id="{5647857D-E325-BFFC-0ED7-5E6DC8A44B1D}"/>
              </a:ext>
            </a:extLst>
          </p:cNvPr>
          <p:cNvCxnSpPr>
            <a:cxnSpLocks/>
          </p:cNvCxnSpPr>
          <p:nvPr/>
        </p:nvCxnSpPr>
        <p:spPr>
          <a:xfrm flipV="1">
            <a:off x="1295206" y="1725579"/>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FBCDAD2A-3DF8-C146-860D-1C267AC039D9}"/>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2BA34338-CDCF-76BA-9C16-A2AD2DFA5650}"/>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946D0375-B9EB-83F0-A384-168D12085315}"/>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5FE36F33-05BB-DCB9-C5BA-53D85E5E63D0}"/>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1A068C4D-8D5D-7972-940A-791936F9A1D2}"/>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27E269E2-6836-09F9-71EB-D8B6FD9CEF42}"/>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8DA39635-6583-5F62-CCE5-F3DC75E70C25}"/>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CC4955A7-F770-76CD-EABB-01E22A764599}"/>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2E3CAE84-585F-9B9B-8D04-DB973CD8053E}"/>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31B39924-93E2-3604-DFBC-6D6FCBF3D52A}"/>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5488472C-821D-C86B-3924-CE10877CCB33}"/>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E00E35FD-BCEB-F017-E72B-98E1C9082C95}"/>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70A2D8A1-48B7-1BFB-160E-3248E80C9BD8}"/>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933F92C0-DC8F-109F-323B-20B5956946B4}"/>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7BDDCCD7-6BFF-84DC-0831-60321943F077}"/>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55CC795E-5740-ED13-83EB-DE7FBCF9FF92}"/>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5BED8667-207E-A8F8-6AD7-649BD3C5BF85}"/>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0E226947-8BAE-3323-DFCB-F03E9F563B0C}"/>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25EC54BE-C145-AA4F-23B7-164993DFA477}"/>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F82C37EC-6459-A8AA-0384-387FD4123CDE}"/>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50AE6CE2-EAFF-7944-8EA6-326C331AE142}"/>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3D8E7B76-01B5-78E6-C98F-C859995BA9EE}"/>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79155681-174B-D78F-09D8-7A341A12A9E5}"/>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36C8E0D5-4709-35E6-78CB-17552B34B28D}"/>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6D984F4A-4743-AF19-D69C-931BD09EAAD9}"/>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4E5C4A80-7879-432E-2A25-FEE5C05BF7F2}"/>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F9377B71-643A-A845-5381-C81D0450C388}"/>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FB7E3E35-8D4A-A6E3-77EE-43D718688E91}"/>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79EDD3B9-F0B5-4A7E-B2C0-65A7C253CFAE}"/>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F8787F71-2C1C-AFB5-5B2F-3D1042C9D3B9}"/>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A0EC9EC6-F218-FF24-FDFF-09CFFAD19EF5}"/>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08045FA5-56FC-3E85-49C1-91AC9487C212}"/>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6294D23D-AC9C-A7DF-7AFE-DBF8A93BF566}"/>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06C6C44B-4063-6293-8333-13F406571852}"/>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BBB3BE9B-CA78-39CC-E1A9-D455B478A3E1}"/>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424D6107-50C0-89EB-2F00-0B73FBDAECDE}"/>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CF5A8CAE-434B-6CDF-8FC5-0691C88C4F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76EBFD95-2A78-A465-7EC4-236370A37F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34428" y="4076852"/>
            <a:ext cx="5831468" cy="2458614"/>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623044F0-3D83-3DFE-D2D0-BACECCA65C79}"/>
              </a:ext>
            </a:extLst>
          </p:cNvPr>
          <p:cNvPicPr>
            <a:picLocks noChangeAspect="1"/>
          </p:cNvPicPr>
          <p:nvPr/>
        </p:nvPicPr>
        <p:blipFill>
          <a:blip r:embed="rId11">
            <a:extLst>
              <a:ext uri="{28A0092B-C50C-407E-A947-70E740481C1C}">
                <a14:useLocalDpi xmlns:a14="http://schemas.microsoft.com/office/drawing/2010/main" val="0"/>
              </a:ext>
            </a:extLst>
          </a:blip>
          <a:srcRect r="12002"/>
          <a:stretch/>
        </p:blipFill>
        <p:spPr>
          <a:xfrm>
            <a:off x="1577789" y="1879828"/>
            <a:ext cx="5019656" cy="2043882"/>
          </a:xfrm>
          <a:prstGeom prst="rect">
            <a:avLst/>
          </a:prstGeom>
        </p:spPr>
      </p:pic>
    </p:spTree>
    <p:extLst>
      <p:ext uri="{BB962C8B-B14F-4D97-AF65-F5344CB8AC3E}">
        <p14:creationId xmlns:p14="http://schemas.microsoft.com/office/powerpoint/2010/main" val="1600971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BB61314-A546-8F92-8FDF-8EB98905272F}"/>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7B548483-ECE7-F622-13E4-1C0B7AC513DF}"/>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74286E1D-24C2-5E15-4557-29A40BAD8A9D}"/>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9798F555-59CE-C89F-506D-D7F94F82DA6F}"/>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25E6D4F2-02FC-B035-1629-5311C693BB39}"/>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C72C17A3-ACC1-E2D3-CE4F-4EDADA0A52AC}"/>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B0221C3F-1586-5F09-0F9F-564065996473}"/>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121FCD1F-5F71-643B-E344-BE854D8C28D2}"/>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3A6C7E20-8C0A-26D3-E79C-00D0F0E82D89}"/>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0B044C24-7825-A79F-2891-2DBE3FE269DB}"/>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78682879-E3A1-71A9-AC10-D599102D45FD}"/>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55908DDA-AF29-79B4-AAC4-50D6CF79F1BD}"/>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97F72868-3A63-DCEC-64EE-5C16DD515EF1}"/>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80ED2E85-C448-C285-E02C-7A8650E629DE}"/>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21C8ED33-8A07-CD2E-6ADA-74381B1F0ABD}"/>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DC15BF02-95A8-270A-B63F-5C97C540A56E}"/>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2D3770C3-7C32-26A3-4861-F3BC5DE40E01}"/>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6A768B91-7C24-8BDC-AC9A-4D73F0435C8F}"/>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351F09B5-4D8A-26FB-3671-3AE4A6EE01A4}"/>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0A6CC26E-0F5A-3A61-346E-D254002425DB}"/>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6129C4FD-99B8-627F-A928-8010E56CCEA6}"/>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66C74B5C-A960-CDC4-FD32-61A5AD12A454}"/>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19F0EA99-26A1-5B6D-5780-44E8AB447FDC}"/>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59DF1C61-3765-8C01-D62C-87091623F45A}"/>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A04F14E3-F805-F2F5-9092-3B7DE9914669}"/>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200D3D43-CCA9-3B37-1E6D-5DBE6D03CB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AED103B6-2920-5D43-C43A-432751667C90}"/>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Tables</a:t>
            </a:r>
          </a:p>
        </p:txBody>
      </p:sp>
      <p:cxnSp>
        <p:nvCxnSpPr>
          <p:cNvPr id="8" name="Přímá spojnice 7">
            <a:extLst>
              <a:ext uri="{FF2B5EF4-FFF2-40B4-BE49-F238E27FC236}">
                <a16:creationId xmlns:a16="http://schemas.microsoft.com/office/drawing/2014/main" id="{A33F5DE6-517B-DE5A-6008-0A4D3B1B7CC8}"/>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7B3019F9-4260-D9D2-28B4-958D6AED2836}"/>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218E715E-76F0-ACD8-9955-F0F75C464B86}"/>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03654971-54CB-59E6-610D-343D0C27278F}"/>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E1328555-F300-E3C4-6690-30C2F4582B77}"/>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9E407327-C6AC-06B3-C85B-A0F1A21BE01D}"/>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C89E8EDB-0B39-8432-B9B5-DB3CA7C41A8F}"/>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5C9D0529-EA37-EE17-7842-35587EA2DFC8}"/>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22353F01-B815-040E-A9CF-5025D960FE95}"/>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8F197D82-4A4B-EA5D-E25A-F4144DBB70C5}"/>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ED418BF2-7D80-CCA3-10DD-BE4BD549D355}"/>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6423FE68-3377-43CA-CBEB-548728E55EC2}"/>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F492152B-1C2D-6A75-1B92-D54B7806AD26}"/>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AD8856DF-B609-57B3-07F7-09511D22075E}"/>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56940DC7-B881-E47D-EF76-7145244124D1}"/>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7409F705-9DAB-90E3-8661-AE5B5ADFC914}"/>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D27E63E2-F619-33FA-35C2-6175C4AA71FF}"/>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9CB5F4B8-0E09-2052-1FC8-F1B1E293211F}"/>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A5D25E1D-C610-6508-CC8E-015A074AA222}"/>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7C95430A-14D1-15F2-F304-63486A246816}"/>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BFC73BC5-DA00-0A07-1B46-4A58D48A827A}"/>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F1F67B0F-882C-CACC-4FF7-318E2D948403}"/>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045E788B-E934-CEC9-3A2C-B90A923DF935}"/>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32A87190-556F-129A-1A79-C7D2100E5BAB}"/>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7DB65F9D-ECD9-8267-0C16-375ACD415F9D}"/>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27BD90A7-1415-531A-E286-BE208E93C276}"/>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9160ACD1-4D91-C35B-0343-B92729F18A22}"/>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E969F5E0-A22C-F7F5-C9BA-A29BB1C5DA94}"/>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BB7011E1-EB15-5F45-2920-DEBFA00F7A72}"/>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DF9309F5-7D8E-455C-A588-BDB5EBE6D857}"/>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090D91D1-7B35-BEC1-FA14-53BB8BF9FB64}"/>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5838B1E5-D839-4430-89FD-7981643D5567}"/>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970D3EA3-A004-314D-8818-519D4F1D59AE}"/>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4DEFA055-5CF9-6ABA-F082-944C2B073E1F}"/>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871F8963-1643-1A44-D731-FFB6B664AB2A}"/>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B3DFCDB7-843F-927C-0248-9144D853309D}"/>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0FCA51F3-6DC5-69D7-97BC-45B3733B272F}"/>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57DB27BA-380C-8E49-F4E4-7F4FF1EA9FEA}"/>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152B0A90-D84F-1422-7E2B-661C87362C65}"/>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39ADD4FE-5BF1-E4EA-C2FD-B84180866437}"/>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74C52A1D-6116-437A-B74D-20F7394BA0C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1387021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D8E2481-A422-0FEB-04FF-F1D2FDD1B321}"/>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29EBD5BB-B70C-B90B-3C65-A1A822207D7A}"/>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DF54FC71-E590-B1DA-0B63-996DFC485AA4}"/>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DFBD35C0-5791-C6B8-C07F-E8D6933A12B2}"/>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8E5F37DE-96DC-66E8-6123-1D09883C8B1B}"/>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B6584ED7-C898-2536-B69F-AF95DB3A8085}"/>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F8AEBBAD-297B-7074-6479-58025CB51386}"/>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7C8D7EAB-6590-0050-A38A-43A9E23D6D0D}"/>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B88817C8-FBF7-574C-F512-77A8DB1A6B8C}"/>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F5502CDB-F44F-343F-3588-D579886BCAD7}"/>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7B553785-FB88-BDC8-DC3C-1E1EFD3117E7}"/>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3A1DA3DC-E4E9-C323-7227-9D012053DBEC}"/>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F2397DA1-E90B-37C0-054F-DFD518FF63E3}"/>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A57AC4FE-E0D4-055E-E16B-AAA41043445E}"/>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4D372E3D-E90C-1759-2BF0-BF2D93558083}"/>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8653EB17-A067-E5FE-99B2-E819D0640CC6}"/>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BC33B1B7-1C19-428D-4DE0-4291A5D42E60}"/>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E33A8E83-5DC0-1D81-3CC9-A0703BDC38D4}"/>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40CEC1AC-787A-9A0F-7FB0-A14108156CA7}"/>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0F8E4817-03DE-0E07-98D1-8989354DD622}"/>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2FCF0761-52A2-F9AB-E125-C1CEC9739BBB}"/>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D302971D-4413-98FC-D947-CBA45F054433}"/>
              </a:ext>
            </a:extLst>
          </p:cNvPr>
          <p:cNvGrpSpPr/>
          <p:nvPr/>
        </p:nvGrpSpPr>
        <p:grpSpPr>
          <a:xfrm rot="16200000">
            <a:off x="68753" y="5371802"/>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4A3BD31C-B0BF-175A-6A0C-F730AF57E0B2}"/>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A65D5C48-F5C3-7A9D-9DE0-6A611C7C96E5}"/>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1E864490-31A6-D64E-9E52-3E1FC46B63DA}"/>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35BCF457-7744-B6C9-BB27-AC6AEC889F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D0E218E7-8919-6D61-23CF-428E07DE5C16}"/>
              </a:ext>
            </a:extLst>
          </p:cNvPr>
          <p:cNvSpPr txBox="1">
            <a:spLocks/>
          </p:cNvSpPr>
          <p:nvPr/>
        </p:nvSpPr>
        <p:spPr>
          <a:xfrm>
            <a:off x="1493520" y="558126"/>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Tables</a:t>
            </a:r>
          </a:p>
        </p:txBody>
      </p:sp>
      <p:cxnSp>
        <p:nvCxnSpPr>
          <p:cNvPr id="8" name="Přímá spojnice 7">
            <a:extLst>
              <a:ext uri="{FF2B5EF4-FFF2-40B4-BE49-F238E27FC236}">
                <a16:creationId xmlns:a16="http://schemas.microsoft.com/office/drawing/2014/main" id="{B8C1D559-11AA-11E8-3EE0-3CDA50DA4228}"/>
              </a:ext>
            </a:extLst>
          </p:cNvPr>
          <p:cNvCxnSpPr>
            <a:cxnSpLocks/>
          </p:cNvCxnSpPr>
          <p:nvPr/>
        </p:nvCxnSpPr>
        <p:spPr>
          <a:xfrm flipV="1">
            <a:off x="1599364" y="1413745"/>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3E409AB1-210C-9EFE-5570-2A366FF3E4BE}"/>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DDD44629-FCB1-3D69-F30A-5737709E0870}"/>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7324EFA8-1CD5-FDD9-F2C4-1A5E4C9D3D2C}"/>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4C6A0A81-C810-58D9-270D-1393961A3CDE}"/>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27A766D6-4F93-753E-78CC-03FD3C5C130E}"/>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B6C66B8A-5141-2F8C-C93D-0928110DDFCC}"/>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E7073389-0FCF-8862-3E84-2974A5F9FDEE}"/>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3414946B-2C6F-ECFD-4527-063DE306DD20}"/>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AB844550-5B74-F89B-0B44-AC73051F6079}"/>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8A9A8A4C-43D4-4112-594D-D07B7086349C}"/>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BA9FFD1F-EC5C-982E-3579-26308764F8AD}"/>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E4825322-B2CD-DC61-7EBE-EFE536542775}"/>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F2A4C25C-91F7-D30F-B95B-7AC2D6131093}"/>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3B161FDB-0E62-D105-3F61-FA49DB40B692}"/>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C1978BB3-CCB2-9FEE-722B-86996C5DA304}"/>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3A239C0D-985E-A24A-D07E-F7CF93F8AFAB}"/>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1B889815-BF46-FB7A-C0A5-CB16C496C6CC}"/>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B9A17F6F-E7F8-90C5-3036-D81828FF1833}"/>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50D8E01D-3488-26AF-E21D-1BADED2D2CFA}"/>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0AD10B5A-6612-166E-9023-8718D7C4D65A}"/>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2F5FD0C4-AE85-E1E2-E1E3-A9035A79AEED}"/>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BF2707B2-F434-29EE-A7B7-E2025CD8A3A8}"/>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A1F3F63B-D89D-ADE6-3BE2-0D059C34BF2E}"/>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74494788-11C3-CD44-A52A-0C4272128A97}"/>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E911A609-D183-2E0C-30DE-9ABF187DC2C3}"/>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1BDEAE48-909F-24FF-005C-A1DF6C35E7C4}"/>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7D2554CD-8C2C-B5AC-9EB6-5268430519AE}"/>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C9BD79BD-7C29-3573-26BC-8E79B58C1868}"/>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046484E2-24DF-7BF0-0B2C-B93403DAF86D}"/>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227F8E21-360F-F4D2-1D57-0220893765CE}"/>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F443163C-EA61-7B01-390F-7D5EA5456119}"/>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1B1E4389-D0C1-4AEF-990B-53EB5A502D7A}"/>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E1D4E699-3072-88D5-2098-63643C7CA21C}"/>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99A4159D-E5C1-6C28-16CE-58F39CD59F33}"/>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C3E18A68-3320-ACF1-18CF-F948177B6D49}"/>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452E1499-D8AF-E078-85AB-350E91C3DFE6}"/>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2157E547-482E-959D-F31B-567385397F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3" name="TextBox 2">
            <a:extLst>
              <a:ext uri="{FF2B5EF4-FFF2-40B4-BE49-F238E27FC236}">
                <a16:creationId xmlns:a16="http://schemas.microsoft.com/office/drawing/2014/main" id="{0D987B6B-1ABA-1C2E-B469-8F542815CBCC}"/>
              </a:ext>
            </a:extLst>
          </p:cNvPr>
          <p:cNvSpPr txBox="1"/>
          <p:nvPr/>
        </p:nvSpPr>
        <p:spPr>
          <a:xfrm>
            <a:off x="1360810" y="2009007"/>
            <a:ext cx="6209070"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Purpose</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accent6"/>
                </a:solidFill>
                <a:effectLst/>
                <a:latin typeface="Arial" panose="020B0604020202020204" pitchFamily="34" charset="0"/>
              </a:rPr>
              <a:t>Stores navigation-related entities</a:t>
            </a:r>
            <a:r>
              <a:rPr kumimoji="0" lang="en-US" altLang="en-US" b="0" i="0" u="none" strike="noStrike" cap="none" normalizeH="0" baseline="0" dirty="0">
                <a:ln>
                  <a:noFill/>
                </a:ln>
                <a:solidFill>
                  <a:schemeClr val="bg1"/>
                </a:solidFill>
                <a:effectLst/>
                <a:latin typeface="Arial" panose="020B0604020202020204" pitchFamily="34" charset="0"/>
              </a:rPr>
              <a:t>. Each record has a name and a category for navigation,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using an Enum to determine where it should navigate.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Fields</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ID</a:t>
            </a:r>
            <a:r>
              <a:rPr kumimoji="0" lang="en-US" altLang="en-US" b="0" i="0" u="none" strike="noStrike" cap="none" normalizeH="0" baseline="0" dirty="0">
                <a:ln>
                  <a:noFill/>
                </a:ln>
                <a:solidFill>
                  <a:schemeClr val="bg1"/>
                </a:solidFill>
                <a:effectLst/>
              </a:rPr>
              <a:t>: Unique identifier (Integer).</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Name</a:t>
            </a:r>
            <a:r>
              <a:rPr kumimoji="0" lang="en-US" altLang="en-US" b="0" i="0" u="none" strike="noStrike" cap="none" normalizeH="0" baseline="0" dirty="0">
                <a:ln>
                  <a:noFill/>
                </a:ln>
                <a:solidFill>
                  <a:schemeClr val="bg1"/>
                </a:solidFill>
                <a:effectLst/>
              </a:rPr>
              <a:t>: Name of the entity (Text[100]).</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Category</a:t>
            </a:r>
            <a:r>
              <a:rPr kumimoji="0" lang="en-US" altLang="en-US" b="0" i="0" u="none" strike="noStrike" cap="none" normalizeH="0" baseline="0" dirty="0">
                <a:ln>
                  <a:noFill/>
                </a:ln>
                <a:solidFill>
                  <a:schemeClr val="bg1"/>
                </a:solidFill>
                <a:effectLst/>
              </a:rPr>
              <a:t>: Enum field of type </a:t>
            </a:r>
            <a:r>
              <a:rPr kumimoji="0" lang="en-US" altLang="en-US" b="0" i="0" u="none" strike="noStrike" cap="none" normalizeH="0" baseline="0" dirty="0">
                <a:ln>
                  <a:noFill/>
                </a:ln>
                <a:solidFill>
                  <a:schemeClr val="bg1"/>
                </a:solidFill>
                <a:effectLst/>
                <a:latin typeface="Arial Unicode MS"/>
              </a:rPr>
              <a:t>Page Navigation Enum</a:t>
            </a:r>
            <a:r>
              <a:rPr kumimoji="0" lang="en-US" altLang="en-US"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How it works</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bg1"/>
                </a:solidFill>
                <a:effectLst/>
                <a:latin typeface="Arial" panose="020B0604020202020204" pitchFamily="34" charset="0"/>
              </a:rPr>
              <a:t>The </a:t>
            </a:r>
            <a:r>
              <a:rPr kumimoji="0" lang="en-US" altLang="en-US" b="0" i="0" u="none" strike="noStrike" cap="none" normalizeH="0" baseline="0" dirty="0">
                <a:ln>
                  <a:noFill/>
                </a:ln>
                <a:solidFill>
                  <a:schemeClr val="bg1"/>
                </a:solidFill>
                <a:effectLst/>
                <a:latin typeface="Arial Unicode MS"/>
              </a:rPr>
              <a:t>Category</a:t>
            </a:r>
            <a:r>
              <a:rPr kumimoji="0" lang="en-US" altLang="en-US" b="0" i="0" u="none" strike="noStrike" cap="none" normalizeH="0" baseline="0" dirty="0">
                <a:ln>
                  <a:noFill/>
                </a:ln>
                <a:solidFill>
                  <a:schemeClr val="bg1"/>
                </a:solidFill>
                <a:effectLst/>
              </a:rPr>
              <a:t> field determines </a:t>
            </a:r>
            <a:r>
              <a:rPr kumimoji="0" lang="en-US" altLang="en-US" b="0" i="0" u="none" strike="noStrike" cap="none" normalizeH="0" baseline="0" dirty="0">
                <a:ln>
                  <a:noFill/>
                </a:ln>
                <a:solidFill>
                  <a:schemeClr val="accent6"/>
                </a:solidFill>
                <a:effectLst/>
              </a:rPr>
              <a:t>which page to navigate to </a:t>
            </a:r>
            <a:r>
              <a:rPr kumimoji="0" lang="en-US" altLang="en-US" b="0" i="0" u="none" strike="noStrike" cap="none" normalizeH="0" baseline="0" dirty="0">
                <a:ln>
                  <a:noFill/>
                </a:ln>
                <a:solidFill>
                  <a:schemeClr val="bg1"/>
                </a:solidFill>
                <a:effectLst/>
              </a:rPr>
              <a:t>from the </a:t>
            </a:r>
            <a:r>
              <a:rPr kumimoji="0" lang="en-US" altLang="en-US" b="0" i="0" u="none" strike="noStrike" cap="none" normalizeH="0" baseline="0" dirty="0">
                <a:ln>
                  <a:noFill/>
                </a:ln>
                <a:solidFill>
                  <a:schemeClr val="bg1"/>
                </a:solidFill>
                <a:effectLst/>
                <a:latin typeface="Arial Unicode MS"/>
              </a:rPr>
              <a:t>Customer Ext</a:t>
            </a:r>
            <a:r>
              <a:rPr kumimoji="0" lang="en-US" altLang="en-US" b="0" i="0" u="none" strike="noStrike" cap="none" normalizeH="0" baseline="0" dirty="0">
                <a:ln>
                  <a:noFill/>
                </a:ln>
                <a:solidFill>
                  <a:schemeClr val="bg1"/>
                </a:solidFill>
                <a:effectLst/>
              </a:rPr>
              <a:t> page using the Enum values.</a:t>
            </a:r>
            <a:endParaRPr kumimoji="0" lang="en-US" altLang="en-US" b="0" i="0" u="none" strike="noStrike" cap="none" normalizeH="0" baseline="0" dirty="0">
              <a:ln>
                <a:noFill/>
              </a:ln>
              <a:solidFill>
                <a:schemeClr val="bg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6BCED04-18F0-FA82-1469-75B2A1FEB6B4}"/>
              </a:ext>
            </a:extLst>
          </p:cNvPr>
          <p:cNvPicPr>
            <a:picLocks noChangeAspect="1"/>
          </p:cNvPicPr>
          <p:nvPr/>
        </p:nvPicPr>
        <p:blipFill>
          <a:blip r:embed="rId10"/>
          <a:srcRect r="27177" b="22984"/>
          <a:stretch/>
        </p:blipFill>
        <p:spPr>
          <a:xfrm>
            <a:off x="7513442" y="1660555"/>
            <a:ext cx="4443758" cy="2643555"/>
          </a:xfrm>
          <a:prstGeom prst="rect">
            <a:avLst/>
          </a:prstGeom>
        </p:spPr>
      </p:pic>
    </p:spTree>
    <p:extLst>
      <p:ext uri="{BB962C8B-B14F-4D97-AF65-F5344CB8AC3E}">
        <p14:creationId xmlns:p14="http://schemas.microsoft.com/office/powerpoint/2010/main" val="332964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8BCA46F-F960-CE49-D273-560D3CE24298}"/>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FCF10657-68EB-4F70-213B-350CF544DE4B}"/>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6E910621-8F2B-1870-6691-0F5820829F7B}"/>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8296EC11-CACB-87D3-1269-C672BF3E8B31}"/>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15D75E1E-960A-272C-976D-BE1FD53D989B}"/>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F35FF6BB-1434-9ED0-E07C-EEF4AC59D032}"/>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99D6A1AB-61BE-E984-C020-60C8708D851F}"/>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1E295F18-5FD3-9021-7591-FB8FE2F30442}"/>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822A9772-85C3-0487-E9DC-1263F05FC106}"/>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3513C8EC-1057-3A99-89C5-E031FA79A574}"/>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9313F6A3-0D3E-BF49-F545-E3220BB21EBD}"/>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9213CF01-7256-59EC-EBAB-BF66212DB756}"/>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A636C6E5-A596-7434-7D1F-2943E2CDEF2E}"/>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22BFB31C-2416-2CE6-9039-307839881BCD}"/>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CBDCFA02-4689-DAC7-4496-8D54074195D4}"/>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C899EED5-5E41-9A6C-3419-470A75D046C7}"/>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00002FFA-E186-3880-8984-46C28369433B}"/>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7950BB68-0E82-F8FD-F61C-4A78B09DBBBF}"/>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80BCD07D-8788-C4AA-0BDF-BC47C8C209A9}"/>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01EC4372-AB48-FD8D-B13C-43550D3CE288}"/>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0EE12027-8A0C-08A7-0BCC-F958CF4A04BF}"/>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51EF0062-0238-1B86-DCB4-A13FE49A2A22}"/>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98461B54-BC94-2496-500A-FBB6E0143A69}"/>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C506D233-B77C-7063-8B77-1E610EB918BA}"/>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32E5B6AD-3689-7EE6-47EC-2FF62863D9AE}"/>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A735A05F-3AE5-1D53-9D06-47C9EBBEFC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5A0EBF30-2D27-9254-548B-B63075AA2F7E}"/>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Enums</a:t>
            </a:r>
          </a:p>
        </p:txBody>
      </p:sp>
      <p:cxnSp>
        <p:nvCxnSpPr>
          <p:cNvPr id="8" name="Přímá spojnice 7">
            <a:extLst>
              <a:ext uri="{FF2B5EF4-FFF2-40B4-BE49-F238E27FC236}">
                <a16:creationId xmlns:a16="http://schemas.microsoft.com/office/drawing/2014/main" id="{F3E3A7E2-62E3-C28F-1950-21C73034E302}"/>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AFAFA6AD-8140-BE26-0CCC-61D24B69EC03}"/>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62EF61EC-0509-4ACE-A9DA-6BDBC23ED84C}"/>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064F163E-2142-07CE-ACBE-6FE8F7A99EB5}"/>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2CA5A52E-7897-F8AC-8EEF-026840EDF52E}"/>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159320E2-1B90-E6E9-2018-5353A87515E5}"/>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A803781E-6879-438B-320F-456FCD6A52DC}"/>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322998A7-D2BE-EB59-5E76-A93E8D98FBC7}"/>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77523A34-A0C6-F3AE-1915-2D276B7764FA}"/>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5DC6564A-2637-B073-37C9-187515384F0F}"/>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DB2BF0BE-F899-16EA-7114-839F56FE3291}"/>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6CDD7A37-70E8-9FF8-C27D-AFA0917E187B}"/>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331C6FE7-9730-6EF6-1A19-859AE33C7BCF}"/>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3D2FC8BD-12E8-EE16-737F-8DF1B62A9D11}"/>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38D2564C-12CA-1B12-CD38-7D848AB904B1}"/>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4FE1DB5D-F438-09D8-01A8-A9E6E4AF285D}"/>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BB1B3258-4731-BC31-3E06-388C357D7DE5}"/>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18D45360-95B8-705A-F1D2-5F45ABB5B3D6}"/>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D072159C-DDEB-DC21-7D79-709BB4B48D9B}"/>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7710A9BD-7BB1-5AFC-9D2C-B9461F21131C}"/>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FFC3F283-0B5F-7963-CCF9-123466CAC272}"/>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5D9F5463-59CC-E625-2C6C-C0E2182A4F64}"/>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8A367260-7F49-76D3-AA5F-D31E94DF29EE}"/>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C123068C-8B04-B913-39EA-0034DAE96C0C}"/>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D74765C2-2B19-4A4B-A7DD-D6F68334E21C}"/>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F10C3CC1-0734-7EE2-5506-FA90B6E2F029}"/>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013F439B-B591-BE64-320B-7C79AE536D32}"/>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8E283109-2FCD-2314-7955-2677499057A5}"/>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EA692653-B42D-35E4-96E6-31EC009EF639}"/>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CE996B5D-7A86-479A-D148-9ECBC59CD5B1}"/>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171A588B-33F5-E626-1D30-8509321A9547}"/>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657830C8-3EE5-9D1C-DBBE-206EB7AA54C1}"/>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21D04F1C-FD55-E12A-5624-D38550E9ADEE}"/>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A45C9112-87C9-ED57-2063-513C7B7504A6}"/>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FF5738CE-CD4C-5BCD-97FE-D0921C582899}"/>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9AFCED17-DA7A-7992-435A-76C8C88DD0F9}"/>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03D49218-BF29-068E-7643-E84A22DC0913}"/>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11698139-9248-E487-65CD-DAACD1AD64C8}"/>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460709CA-1B4F-0983-5EB4-EE25580BB997}"/>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699F0843-4419-A8D0-B3EA-112C14334DBB}"/>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559861C2-70DD-76C6-928D-B42A2562418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17467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93A6ADC-224E-BB34-910F-5245C6FDE221}"/>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BC139833-B23D-6255-EC6D-6AE31C9621FC}"/>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6136B151-0CED-2C37-2DAD-CE8740D4256C}"/>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04EECF0C-D3A7-35F7-2ADD-8DBABB9CAFD9}"/>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A57FCFD1-9649-8B2B-2E2B-1017BEB7459A}"/>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FE54F719-FBBA-E4A6-5B01-ED51B5F3825E}"/>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BE832E4B-67D5-BDB1-61E6-B9B9A0968C39}"/>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6DE62275-394B-0F44-5148-BD8B78C2A24E}"/>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089BF38E-3BA2-C867-6748-4EBE1E44BEEB}"/>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F3B2C75F-2D5D-0651-5017-4BF729658EF6}"/>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4CF429EF-3814-DF4D-1115-156C17854267}"/>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B58CB81E-0032-EEFC-1609-B787C45D38B6}"/>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0E5EEAF1-EBC0-8090-1E5E-B990F57D4300}"/>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6A5188FB-9A5A-7823-FFEE-F59556E8D286}"/>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F8591D87-5FCF-0297-DDA7-A7170B66378D}"/>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66C6AD56-6A2D-AFF0-4500-B7B0085958CD}"/>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8E5383AC-67E3-DC66-E235-D274CB1493EE}"/>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FA0C8AB8-1DA0-20A3-9F79-E9129C89E687}"/>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09FC5444-7713-9F7B-B54B-697F5A905F1C}"/>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AEFAA54D-593C-FC4F-B335-84C1B631D855}"/>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979B25C0-D801-7678-D9CF-0B2B9AA39761}"/>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2A53FAE2-A1C6-56B7-A922-585FA14A4785}"/>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AFF1DA6E-814A-6967-D9F9-A155566DF05E}"/>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E72C5F0F-28D6-1928-CD73-650689E3C8DF}"/>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E09877E4-55FB-958A-4EC2-E4309BBCAA17}"/>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447C75D4-7972-508E-AC61-6ECD0B409A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7DED0641-8966-F36B-D3C2-6C803FF574D5}"/>
              </a:ext>
            </a:extLst>
          </p:cNvPr>
          <p:cNvSpPr txBox="1">
            <a:spLocks/>
          </p:cNvSpPr>
          <p:nvPr/>
        </p:nvSpPr>
        <p:spPr>
          <a:xfrm>
            <a:off x="1493520" y="29863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Enums</a:t>
            </a:r>
          </a:p>
        </p:txBody>
      </p:sp>
      <p:cxnSp>
        <p:nvCxnSpPr>
          <p:cNvPr id="8" name="Přímá spojnice 7">
            <a:extLst>
              <a:ext uri="{FF2B5EF4-FFF2-40B4-BE49-F238E27FC236}">
                <a16:creationId xmlns:a16="http://schemas.microsoft.com/office/drawing/2014/main" id="{EF36987C-1855-4E20-3BC8-055BA29C015D}"/>
              </a:ext>
            </a:extLst>
          </p:cNvPr>
          <p:cNvCxnSpPr>
            <a:cxnSpLocks/>
          </p:cNvCxnSpPr>
          <p:nvPr/>
        </p:nvCxnSpPr>
        <p:spPr>
          <a:xfrm flipV="1">
            <a:off x="1431281" y="1117657"/>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36FBB144-509F-2D5D-C808-52DDDD0A72AC}"/>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DEABA791-DF83-DF16-D299-6E6A4E88CCF1}"/>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2378185D-4589-7D15-3313-691D5D077324}"/>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85C8A25F-1E99-0CBC-A37F-D283206B35FF}"/>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6B7C8236-66BB-C0CC-CB49-25B532E2F8F1}"/>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9C18A686-20AF-BFC9-4BEF-6974C430D705}"/>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56D25986-CFF3-D66F-299A-CEEDB5E36DED}"/>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92EB8464-FF34-E7E1-8B6B-3B38CA5D0A7A}"/>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13E5A2E3-0490-B2E0-A332-EBFAEB2876BC}"/>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A8F23FEB-FC21-119C-D6DA-740BE3291848}"/>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C0D7978E-03DE-14B1-889B-A1FF3FD503AB}"/>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853117B6-288B-559E-9014-892F67BC038B}"/>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F7BEA9FD-017C-E5E1-F10A-5FD8832E9E38}"/>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20EDD970-0908-62AF-640B-AD0A88859EB9}"/>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4E49F9F8-139B-9D4F-27A0-C28C1FDB1169}"/>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337F6AA7-45AA-4FAD-AA84-AF7FF66AFEB6}"/>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B6A50E13-3A54-B4C3-9AF2-5FCE10893D77}"/>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B33B2756-7F67-8D51-876F-8BDE90A06B16}"/>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8B6CAB62-9A07-2F84-05F3-DD4CD147F7AA}"/>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EADF882A-AE32-19C6-86FD-BF69B81F0907}"/>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09A803E5-2AF7-CDD3-1364-F587DEDAC9BA}"/>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EFBD56EE-DF22-7040-9294-8EC617AF6F66}"/>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EFA46C5E-B319-139F-4DBB-9E0CE243A24D}"/>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8C46D5E3-E9DA-B7C0-8B58-9043B195D26F}"/>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2A4E74A8-A440-6C6B-585E-81E6C3D7D627}"/>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D3A23060-537A-BCDA-06D7-16E8C189DC58}"/>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A5D2E95B-1301-0E77-A147-CC5ACB36D7DC}"/>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B9F5DA7D-17E9-4026-576F-D0074EB83099}"/>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413E29A3-EC75-F16E-EF99-1C3A0F60D2EA}"/>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FF84EEEC-E8FA-AC12-2753-4AB032D93F63}"/>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0D28344D-BDC6-2008-A2F8-7CE2348FE5FD}"/>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46F42BE4-75A3-2D78-D153-19684E7A7F09}"/>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3748D121-A944-3025-0393-DBBB48C75442}"/>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F24D60D7-5497-1115-5EAD-30057415345E}"/>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022F8CA6-474B-92F7-DD09-E623F4FFE9C1}"/>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7BA77A8B-D71B-0726-215B-2EE1F5422390}"/>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DF01ECA4-4651-8194-DD99-A4687615D0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3" name="TextBox 2">
            <a:extLst>
              <a:ext uri="{FF2B5EF4-FFF2-40B4-BE49-F238E27FC236}">
                <a16:creationId xmlns:a16="http://schemas.microsoft.com/office/drawing/2014/main" id="{C9C2C4EC-0580-8E07-AD30-C135C3A80678}"/>
              </a:ext>
            </a:extLst>
          </p:cNvPr>
          <p:cNvSpPr txBox="1"/>
          <p:nvPr/>
        </p:nvSpPr>
        <p:spPr>
          <a:xfrm>
            <a:off x="1336079" y="1451597"/>
            <a:ext cx="6209070"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Purpose</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accent6"/>
                </a:solidFill>
                <a:effectLst/>
                <a:latin typeface="Arial" panose="020B0604020202020204" pitchFamily="34" charset="0"/>
              </a:rPr>
              <a:t>Defines fixed values for possible pages</a:t>
            </a:r>
            <a:r>
              <a:rPr kumimoji="0" lang="en-US" altLang="en-US" b="0" i="0" u="none" strike="noStrike" cap="none" normalizeH="0" baseline="0" dirty="0">
                <a:ln>
                  <a:noFill/>
                </a:ln>
                <a:solidFill>
                  <a:schemeClr val="bg1"/>
                </a:solidFill>
                <a:effectLst/>
                <a:latin typeface="Arial" panose="020B0604020202020204" pitchFamily="34" charset="0"/>
              </a:rPr>
              <a:t> to navigate to, such as Customer, Vendor, Item,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Sales, and Finance.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Values</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Customer</a:t>
            </a:r>
            <a:r>
              <a:rPr kumimoji="0" lang="en-US" altLang="en-US" b="0" i="0" u="none" strike="noStrike" cap="none" normalizeH="0" baseline="0" dirty="0">
                <a:ln>
                  <a:noFill/>
                </a:ln>
                <a:solidFill>
                  <a:schemeClr val="bg1"/>
                </a:solidFill>
                <a:effectLst/>
              </a:rPr>
              <a:t>: Navigates to the Customer page.</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Vendor</a:t>
            </a:r>
            <a:r>
              <a:rPr kumimoji="0" lang="en-US" altLang="en-US" b="0" i="0" u="none" strike="noStrike" cap="none" normalizeH="0" baseline="0" dirty="0">
                <a:ln>
                  <a:noFill/>
                </a:ln>
                <a:solidFill>
                  <a:schemeClr val="bg1"/>
                </a:solidFill>
                <a:effectLst/>
              </a:rPr>
              <a:t>: Navigates to the Vendor page.</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Item</a:t>
            </a:r>
            <a:r>
              <a:rPr kumimoji="0" lang="en-US" altLang="en-US" b="0" i="0" u="none" strike="noStrike" cap="none" normalizeH="0" baseline="0" dirty="0">
                <a:ln>
                  <a:noFill/>
                </a:ln>
                <a:solidFill>
                  <a:schemeClr val="bg1"/>
                </a:solidFill>
                <a:effectLst/>
              </a:rPr>
              <a:t>: Navigates to the Item page.</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Sales</a:t>
            </a:r>
            <a:r>
              <a:rPr kumimoji="0" lang="en-US" altLang="en-US" b="0" i="0" u="none" strike="noStrike" cap="none" normalizeH="0" baseline="0" dirty="0">
                <a:ln>
                  <a:noFill/>
                </a:ln>
                <a:solidFill>
                  <a:schemeClr val="bg1"/>
                </a:solidFill>
                <a:effectLst/>
              </a:rPr>
              <a:t>: Navigates to the Sales Order page.</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Finance</a:t>
            </a:r>
            <a:r>
              <a:rPr kumimoji="0" lang="en-US" altLang="en-US" b="0" i="0" u="none" strike="noStrike" cap="none" normalizeH="0" baseline="0" dirty="0">
                <a:ln>
                  <a:noFill/>
                </a:ln>
                <a:solidFill>
                  <a:schemeClr val="bg1"/>
                </a:solidFill>
                <a:effectLst/>
              </a:rPr>
              <a:t>: Navigates to the G/L Entry page.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Usage</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bg1"/>
                </a:solidFill>
                <a:effectLst/>
                <a:latin typeface="Arial" panose="020B0604020202020204" pitchFamily="34" charset="0"/>
              </a:rPr>
              <a:t>This Enum is used by the navigation handler to determine the </a:t>
            </a:r>
            <a:r>
              <a:rPr lang="en-US" altLang="en-US" dirty="0">
                <a:solidFill>
                  <a:schemeClr val="accent6"/>
                </a:solidFill>
                <a:latin typeface="Arial" panose="020B0604020202020204" pitchFamily="34" charset="0"/>
              </a:rPr>
              <a:t>direction</a:t>
            </a:r>
            <a:r>
              <a:rPr kumimoji="0" lang="en-US" altLang="en-US" b="0" i="0" u="none" strike="noStrike" cap="none" normalizeH="0" baseline="0" dirty="0">
                <a:ln>
                  <a:noFill/>
                </a:ln>
                <a:solidFill>
                  <a:schemeClr val="accent6"/>
                </a:solidFill>
                <a:effectLst/>
                <a:latin typeface="Arial" panose="020B0604020202020204" pitchFamily="34" charset="0"/>
              </a:rPr>
              <a:t> page</a:t>
            </a:r>
            <a:r>
              <a:rPr kumimoji="0" lang="en-US" altLang="en-US" b="0" i="0" u="none" strike="noStrike" cap="none" normalizeH="0" baseline="0" dirty="0">
                <a:ln>
                  <a:noFill/>
                </a:ln>
                <a:solidFill>
                  <a:schemeClr val="bg1"/>
                </a:solidFill>
                <a:effectLst/>
                <a:latin typeface="Arial" panose="020B0604020202020204" pitchFamily="34" charset="0"/>
              </a:rPr>
              <a:t>.</a:t>
            </a:r>
          </a:p>
        </p:txBody>
      </p:sp>
      <p:pic>
        <p:nvPicPr>
          <p:cNvPr id="9" name="Picture 8" descr="A screenshot of a computer program&#10;&#10;AI-generated content may be incorrect.">
            <a:extLst>
              <a:ext uri="{FF2B5EF4-FFF2-40B4-BE49-F238E27FC236}">
                <a16:creationId xmlns:a16="http://schemas.microsoft.com/office/drawing/2014/main" id="{8E47B43E-09ED-60BC-F6B2-D5EE710EB7D7}"/>
              </a:ext>
            </a:extLst>
          </p:cNvPr>
          <p:cNvPicPr>
            <a:picLocks noChangeAspect="1"/>
          </p:cNvPicPr>
          <p:nvPr/>
        </p:nvPicPr>
        <p:blipFill>
          <a:blip r:embed="rId10">
            <a:extLst>
              <a:ext uri="{28A0092B-C50C-407E-A947-70E740481C1C}">
                <a14:useLocalDpi xmlns:a14="http://schemas.microsoft.com/office/drawing/2010/main" val="0"/>
              </a:ext>
            </a:extLst>
          </a:blip>
          <a:srcRect l="126" t="-4862" r="27051" b="30525"/>
          <a:stretch/>
        </p:blipFill>
        <p:spPr>
          <a:xfrm>
            <a:off x="7651855" y="1486284"/>
            <a:ext cx="3972232" cy="2221459"/>
          </a:xfrm>
          <a:prstGeom prst="rect">
            <a:avLst/>
          </a:prstGeom>
        </p:spPr>
      </p:pic>
    </p:spTree>
    <p:extLst>
      <p:ext uri="{BB962C8B-B14F-4D97-AF65-F5344CB8AC3E}">
        <p14:creationId xmlns:p14="http://schemas.microsoft.com/office/powerpoint/2010/main" val="3112153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DD6594F-6DC9-DAF5-27B0-A3C71DBDBEBE}"/>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B39C6C41-F3B4-5A82-3F7D-3640BF32F48F}"/>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D010E63E-8BD6-9079-2B32-5030AA3B967A}"/>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A7AB2B73-60DB-BC7A-8EEF-6382A8431A41}"/>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FC252FC5-DBA7-C5A6-CB69-EC2A3B36D61C}"/>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611C8195-058E-2C20-1DBE-B6BD26C6BE58}"/>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080FCB0A-85B2-1FEC-BBC4-DD1B7DED04EC}"/>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86F4BA12-1835-71B3-0C96-75EE0942AC14}"/>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9E1E541B-4743-288F-3E2A-900A537C1F12}"/>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CEAEF6B1-6981-71FE-BDD1-AA9070554297}"/>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F90C6039-CE2E-34F0-FAA7-74D7B7D710E2}"/>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CB72B227-445C-B53C-9C30-1A032E76BE67}"/>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0BEE0469-772D-F4E6-8FF8-1C93A701DEFD}"/>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8766B316-013B-D6DB-C047-CDC921C968F8}"/>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D5F4B9E9-DE38-0A8F-94EF-9B9DE19E4365}"/>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405B75F6-E636-97A1-4AA6-81D68AE168FC}"/>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E6E7EC98-D7E1-E639-C7CF-0F26542D119A}"/>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B5112B17-5A06-6977-B3B1-CC38BFFC37DB}"/>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520D320E-B8F8-2B85-AD57-B50BABB29AA1}"/>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15E0DB0A-CA4B-AEEC-BE08-E255A21B171B}"/>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3F15259A-0140-8AA0-B250-371D862E5706}"/>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DBAE1E81-39AC-E78B-CF68-B32FE42CCE03}"/>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0C3FC680-D6A7-A5D3-AB6D-45C55C7D3654}"/>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E798CB59-7E8A-19A1-8F25-CE28482E21A0}"/>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6C899D78-47AD-B55B-992A-7CC778DB8778}"/>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B606347B-2423-C18C-E2B8-C9E2B2C831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2B687196-AC94-9061-C1AA-738BCB5E7298}"/>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Codeunits</a:t>
            </a:r>
          </a:p>
        </p:txBody>
      </p:sp>
      <p:cxnSp>
        <p:nvCxnSpPr>
          <p:cNvPr id="8" name="Přímá spojnice 7">
            <a:extLst>
              <a:ext uri="{FF2B5EF4-FFF2-40B4-BE49-F238E27FC236}">
                <a16:creationId xmlns:a16="http://schemas.microsoft.com/office/drawing/2014/main" id="{6D7DE3DF-BEB8-912C-9290-DDA30F9B0DA2}"/>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730DB31C-DA43-E2F3-CFC3-B8CAEC1AA784}"/>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0B2CFB71-BB01-73DC-2A1D-C67733FBDF9B}"/>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20471313-D67E-854F-2B20-BD6E3C063837}"/>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BAB92B4E-91A4-2AAB-1B43-DA92BF6A7FB8}"/>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E1CCA96C-BE96-30F8-451B-74A4C175FAB3}"/>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0E43606A-227B-38CE-F98C-EE5627773107}"/>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612C38BC-AA7F-A6AD-8E8B-B7BB3EAA8FDC}"/>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597F2396-F773-84DB-E584-56341A0DDB76}"/>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AF8B0686-49F8-F573-8D7A-A0A3663B85F6}"/>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02AF5781-DB07-2EB4-E24F-BA04C0B4B5DD}"/>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4C7A43D4-49EC-C67D-9EEE-08C305697FA6}"/>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4293BF4B-267E-357E-2DC9-21A66270DABE}"/>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3BA68B17-91F9-4023-6215-84C458F33652}"/>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3FD81DB1-245A-ECCD-F714-A8D74F0CE86D}"/>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BBE3AB1A-14DD-1DA2-2DF6-46D29C7A7E45}"/>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7E7F0027-56F1-CDA5-81D3-5983DF019918}"/>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B9B4AB4C-E07B-878C-72B6-CCD6E1EDBCF7}"/>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6DD3D1D4-9451-41A9-31F2-D101C65FFB12}"/>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597D3AFF-4E32-3796-E6FD-6167860F9B2B}"/>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7F5D08B0-55F3-491F-7E6C-B5D7E8EF6A2F}"/>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AFFBCBF2-A4A6-FF6D-167E-B58E3B34F45D}"/>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C1F6B535-27F8-8485-F94A-3794B2230C9C}"/>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AE6AF1CE-6C58-314B-7DD8-1C68B46C376A}"/>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7B04BABD-13DB-770A-E829-844914760576}"/>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1F20711F-53FE-C168-63E6-0D61701AEEC9}"/>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43812E9C-27BC-1016-38A2-23FB1485D1B9}"/>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7E784602-5CBC-E734-851E-C68EA89EA2BE}"/>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089BEFCD-7E97-360B-C741-4310A42D103D}"/>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5E989759-87BB-471B-D4E1-442D9FFC6ED4}"/>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1D45F8F8-D7C3-D0AD-2516-26E09796C7B5}"/>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31A6BBBE-8105-10ED-9219-6649F0B80E60}"/>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944FD0F2-DEB9-CAED-439E-079243645648}"/>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FA6210D0-8B06-406F-BC7C-C94918791ACF}"/>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9837AD38-EA9B-47D7-B3A5-B13C09801E02}"/>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021D68B1-64E9-2FEC-6952-6E7FEB51C27D}"/>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9D6DA895-EE85-B596-570C-980BC4B37940}"/>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D3B2F482-B116-5E30-974D-8AE8D501739C}"/>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320AAD40-EC86-3760-BD0C-237237904891}"/>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0C015D68-5AC8-8D07-2CB2-D9B8D9F62C0B}"/>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F9531CED-B6F5-0EFC-58D0-9298905EFF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2543333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1C1556D-B070-0B95-9AD5-8525EBF3F2DB}"/>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E47109CA-B331-C1CD-617A-48CC8617FA8E}"/>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A4AAB7AA-F7B0-0FA4-74E5-77BAEB48D5BC}"/>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9B053889-4147-A125-3C6C-2648D25071C1}"/>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D69BA987-61DB-8613-C377-1E2E8711F35C}"/>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E9C0EA0F-8A73-C2C3-35F0-5255F7E08C96}"/>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C5366D95-AA91-53B2-5642-AEDB57045FEC}"/>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FAEFDAE0-101D-D999-8214-650EDC881581}"/>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4F35A4B8-53BF-BBAC-4697-4B0C8280DF86}"/>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66D579A5-C5CD-815A-9FFC-6FF561B1C9F3}"/>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EA830A6F-C50B-6885-E50F-28167E105BC3}"/>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6632CCE5-4959-B83B-2CD0-5162E61B1B57}"/>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D47376EC-43CA-F652-654A-156704FBA7A0}"/>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9FEE50AC-D0D4-3EA6-2F8C-CF30A96EDC18}"/>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8BCC4CBD-87CB-8ED7-0A0E-CA705BE1DE87}"/>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0AD7136D-A9FD-DAB0-1B4E-CE187785918B}"/>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34958B49-F391-5205-DF52-7A05719EFBA3}"/>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6F04171E-6D21-D04E-2FC3-47854775CA1B}"/>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9429A585-7F4E-E7C8-3BFA-56B0932982B5}"/>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DAF78F46-BF34-CAA5-6975-201E430F43A1}"/>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8FE93BD8-C013-99CD-117F-7E81C662B39A}"/>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E4A4E44C-3372-FA90-A6DC-1A6962B48437}"/>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C127B707-883B-7A7F-38A2-37926BC95430}"/>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455A1EE0-1860-AC73-569E-7DB834FD8334}"/>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92D46275-3193-E88A-D4DC-D44774BFCBE1}"/>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E19A580E-5E9B-E1B5-3035-04184A4273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C3AE1DBF-B946-7EB6-7E98-55F02689E3F9}"/>
              </a:ext>
            </a:extLst>
          </p:cNvPr>
          <p:cNvSpPr txBox="1">
            <a:spLocks/>
          </p:cNvSpPr>
          <p:nvPr/>
        </p:nvSpPr>
        <p:spPr>
          <a:xfrm>
            <a:off x="1452114" y="467369"/>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Codeunits</a:t>
            </a:r>
          </a:p>
        </p:txBody>
      </p:sp>
      <p:cxnSp>
        <p:nvCxnSpPr>
          <p:cNvPr id="8" name="Přímá spojnice 7">
            <a:extLst>
              <a:ext uri="{FF2B5EF4-FFF2-40B4-BE49-F238E27FC236}">
                <a16:creationId xmlns:a16="http://schemas.microsoft.com/office/drawing/2014/main" id="{F1B73FDF-4F13-5E64-3A5C-3708B08411C0}"/>
              </a:ext>
            </a:extLst>
          </p:cNvPr>
          <p:cNvCxnSpPr>
            <a:cxnSpLocks/>
          </p:cNvCxnSpPr>
          <p:nvPr/>
        </p:nvCxnSpPr>
        <p:spPr>
          <a:xfrm flipV="1">
            <a:off x="1573085" y="1413745"/>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F6F5FB18-A128-7AEC-D40B-B6B9C4851256}"/>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98CEC498-E742-B37D-4A5C-CCF4EF8D7FBE}"/>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43473045-5674-58BA-84B0-CDCF5924D75A}"/>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278AE138-C936-B46B-05DB-2C6409F7A39A}"/>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4C074DD9-2314-CFB9-5350-6FACB88C7024}"/>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5637B155-7556-6583-D7A3-ADCE832E4330}"/>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927694A4-4B3D-C0A1-2896-F7B3630F3A94}"/>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B33BE3CE-6883-BE27-094A-FE6E741C3346}"/>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76D6ABEE-6265-33C8-65B0-FC88553AEC3D}"/>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9E3883E8-96CB-0BD1-1866-10434297EBA5}"/>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C4D320FA-19B0-D542-1D92-24FFB10A7000}"/>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1852ECB9-24C0-3529-51C3-47B05D65188D}"/>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E5E6BCC1-D417-0721-40A3-C8CC4AF1A063}"/>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13648AA1-2DFA-F7E6-F4E7-DBE053DCF8A3}"/>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64D70ECB-757C-2931-585E-3FC0219244EF}"/>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26752D2B-015D-EA94-B256-4A80ADFE9BF1}"/>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2DE4896F-EDA7-571E-B9D6-9C959E87E74E}"/>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6D6061CA-58EB-C60C-4729-4DC538105779}"/>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59841D77-265C-925C-F844-E8641BC52916}"/>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E78E2EB9-0860-360E-CD68-6FABEE1FEE53}"/>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D4D57EA5-0266-0815-89B8-34D1B74EE012}"/>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C497F903-912F-CB38-CB5E-A13BBA4C7F1F}"/>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BF63568B-5FCE-DA51-3E63-990DA663BA11}"/>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F681EA70-600C-44F1-9436-6DE93BE80219}"/>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CF6E1915-B245-162B-9F72-801FE99CCCDB}"/>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8D68E736-1A62-AAF6-6DB2-86A400CFA465}"/>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C5F6FDAB-F88E-AEC2-2B64-EF62853DF622}"/>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C8A0831E-983B-76DA-C588-0DB24AEE69C2}"/>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3B2648A0-E9A6-99A1-4C11-7A8787AB966F}"/>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F698D660-4852-B6D8-E100-AB56E417D48B}"/>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B2D5DEC3-D42D-0601-CD72-369192275E96}"/>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D46DC10E-2363-3159-B8AA-37523B6B29B7}"/>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15432840-A9C3-0267-3FBB-260591FB15CB}"/>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EABB24F3-4862-86DE-4BB4-128FC9E555F4}"/>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0216641F-109D-B4F3-1A5E-CE7F00E78D47}"/>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4AAC06DA-A4D2-F6E4-374A-F51EBC3B7584}"/>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6B7267D4-95E2-6B5F-31A5-D19B218A40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3" name="TextBox 2">
            <a:extLst>
              <a:ext uri="{FF2B5EF4-FFF2-40B4-BE49-F238E27FC236}">
                <a16:creationId xmlns:a16="http://schemas.microsoft.com/office/drawing/2014/main" id="{983255C4-C3C2-E1AF-BB47-56AF06654C2F}"/>
              </a:ext>
            </a:extLst>
          </p:cNvPr>
          <p:cNvSpPr txBox="1"/>
          <p:nvPr/>
        </p:nvSpPr>
        <p:spPr>
          <a:xfrm>
            <a:off x="1474515" y="1899261"/>
            <a:ext cx="6043153"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Purpose</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bg1"/>
                </a:solidFill>
                <a:effectLst/>
                <a:latin typeface="Arial" panose="020B0604020202020204" pitchFamily="34" charset="0"/>
              </a:rPr>
              <a:t>Handles navigation logic using the Enum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Main Procedure</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Navigate To Page(Enum Value: Enum "Page Navigation Enum")</a:t>
            </a:r>
            <a:endParaRPr kumimoji="0" lang="en-US" altLang="en-US"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Uses a </a:t>
            </a:r>
            <a:r>
              <a:rPr kumimoji="0" lang="en-US" altLang="en-US" sz="1800" b="0" i="0" u="none" strike="noStrike" cap="none" normalizeH="0" baseline="0" dirty="0">
                <a:ln>
                  <a:noFill/>
                </a:ln>
                <a:solidFill>
                  <a:schemeClr val="bg1"/>
                </a:solidFill>
                <a:effectLst/>
                <a:latin typeface="Arial Unicode MS"/>
              </a:rPr>
              <a:t>case</a:t>
            </a:r>
            <a:r>
              <a:rPr kumimoji="0" lang="en-US" altLang="en-US" sz="1800" b="0" i="0" u="none" strike="noStrike" cap="none" normalizeH="0" baseline="0" dirty="0">
                <a:ln>
                  <a:noFill/>
                </a:ln>
                <a:solidFill>
                  <a:schemeClr val="bg1"/>
                </a:solidFill>
                <a:effectLst/>
              </a:rPr>
              <a:t> statement to decide which page to open based on the </a:t>
            </a:r>
            <a:r>
              <a:rPr kumimoji="0" lang="en-US" altLang="en-US" sz="1800" b="0" i="0" u="none" strike="noStrike" cap="none" normalizeH="0" baseline="0" dirty="0">
                <a:ln>
                  <a:noFill/>
                </a:ln>
                <a:solidFill>
                  <a:schemeClr val="accent6"/>
                </a:solidFill>
                <a:effectLst/>
              </a:rPr>
              <a:t>Enum value</a:t>
            </a:r>
            <a:r>
              <a:rPr kumimoji="0" lang="en-US" altLang="en-US" sz="1800" b="0" i="0" u="none" strike="noStrike" cap="none" normalizeH="0" baseline="0" dirty="0">
                <a:ln>
                  <a:noFill/>
                </a:ln>
                <a:solidFill>
                  <a:schemeClr val="bg1"/>
                </a:solidFill>
                <a:effectLst/>
              </a:rPr>
              <a: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9" name="Picture 8" descr="A screenshot of a computer program&#10;&#10;AI-generated content may be incorrect.">
            <a:extLst>
              <a:ext uri="{FF2B5EF4-FFF2-40B4-BE49-F238E27FC236}">
                <a16:creationId xmlns:a16="http://schemas.microsoft.com/office/drawing/2014/main" id="{BA6286A1-7779-8B33-0469-4112AC5ED256}"/>
              </a:ext>
            </a:extLst>
          </p:cNvPr>
          <p:cNvPicPr>
            <a:picLocks noChangeAspect="1"/>
          </p:cNvPicPr>
          <p:nvPr/>
        </p:nvPicPr>
        <p:blipFill>
          <a:blip r:embed="rId10">
            <a:extLst>
              <a:ext uri="{28A0092B-C50C-407E-A947-70E740481C1C}">
                <a14:useLocalDpi xmlns:a14="http://schemas.microsoft.com/office/drawing/2010/main" val="0"/>
              </a:ext>
            </a:extLst>
          </a:blip>
          <a:srcRect t="1020" r="27489" b="28452"/>
          <a:stretch/>
        </p:blipFill>
        <p:spPr>
          <a:xfrm>
            <a:off x="7370791" y="1641360"/>
            <a:ext cx="4648300" cy="2543113"/>
          </a:xfrm>
          <a:prstGeom prst="rect">
            <a:avLst/>
          </a:prstGeom>
        </p:spPr>
      </p:pic>
    </p:spTree>
    <p:extLst>
      <p:ext uri="{BB962C8B-B14F-4D97-AF65-F5344CB8AC3E}">
        <p14:creationId xmlns:p14="http://schemas.microsoft.com/office/powerpoint/2010/main" val="1174622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29606E-AE75-844A-BD02-27FC3021E5AB}"/>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7CAC33D3-9705-2342-9797-5821823AC053}"/>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5D8CEBDD-CAB1-8044-963A-1CF4A80CC80B}"/>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649232AF-4FA6-6548-E75B-8EECC1B45B8E}"/>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A4B75323-1867-0543-F1D4-B1D31ACA91C9}"/>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1CD2D0AB-0EFC-F745-E150-AFFF2ABE559C}"/>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FBE66932-2711-999A-2599-8121D296A1A3}"/>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A890614C-2CEE-B675-D19B-8FA8B628341F}"/>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7CADF1C8-77E9-DB83-EF4D-2440ED5AE056}"/>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B9F57B71-D16D-77A6-1C11-D156FEE5658C}"/>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ECF161EA-3032-AA0A-A5B2-9BB6B421C0D7}"/>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35A9B640-E699-A414-4EB5-3FCD8811AE67}"/>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80BBBDB9-0F9B-69C2-1549-A44E6DA7DA45}"/>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87E3A17E-4EF2-4D3A-0857-D788113F738A}"/>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1D2BEB88-27B2-2B35-D49F-0486A611E39B}"/>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A4633FC3-D28E-383E-ECA3-3AFFA1162B5E}"/>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5CCB9051-AF25-4FA7-3BDF-14AF6050E2AD}"/>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786FBC61-75A2-4BCE-7E00-BC460614297F}"/>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900B1EDA-836A-041D-4E17-55AC5DA4ABB7}"/>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0ED86F6F-91AB-9BD7-82D2-ABEF33041173}"/>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DE23AB55-E012-DF5A-0845-9BD5460C0D6C}"/>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F1F93B4F-9BBE-660C-1E55-5916BA75FDEA}"/>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6CCC9EEB-C88B-7693-4151-282BBAA9E5A4}"/>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6C43F47D-EEBB-3F2D-2176-0FF7CF0F778C}"/>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3D570757-FA26-8F73-60A8-643A343C255F}"/>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A3D75989-CB1F-6D8D-9F3D-322965196A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F06C841D-EEEF-5E88-C32E-ABD01FDB9965}"/>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Extensions</a:t>
            </a:r>
          </a:p>
        </p:txBody>
      </p:sp>
      <p:cxnSp>
        <p:nvCxnSpPr>
          <p:cNvPr id="8" name="Přímá spojnice 7">
            <a:extLst>
              <a:ext uri="{FF2B5EF4-FFF2-40B4-BE49-F238E27FC236}">
                <a16:creationId xmlns:a16="http://schemas.microsoft.com/office/drawing/2014/main" id="{B4C391A9-8808-25CA-536A-43C29C337F3E}"/>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8103B56B-B8AC-4590-D637-7C9E4F77BE10}"/>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FEA7A9AF-B376-F98F-8E8E-2F0DDAE690DB}"/>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30783A27-7F6C-4902-35DA-EFEDC9F458D0}"/>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3A7C1585-174B-D78C-B0A6-7057384B50D8}"/>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767AB3B8-C017-EDBA-2D59-80B7459B5CBC}"/>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6BEDCE08-1209-4CA4-9282-99EDFF61C845}"/>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576539F3-F7F9-4FEC-E1E2-CECE91F74EB1}"/>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9EB4B181-CE8C-8965-6D9E-40CCF8588073}"/>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1E31623C-D08A-F419-44A3-7993C0A6A635}"/>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C5E23F20-E509-E9F0-680C-4A3D464B1494}"/>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D1846E67-A4E9-9AE3-84FA-A25256AE32A3}"/>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80AC0582-CE2A-0117-88BE-FF19C0CE8BD2}"/>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DB709E6C-097C-12B8-B2E8-8FF68E16041E}"/>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B15D5000-B967-DE0C-CDC6-E34938EC06C7}"/>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0342F1FD-0D69-F3D1-A06D-59928D643C8D}"/>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00F77685-1089-8C7D-1E69-5422483A1B50}"/>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8EBDEE20-E901-44F9-6959-61D6B7723318}"/>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74D27FEF-7C73-7830-FC8D-168804EC79C1}"/>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DE3031B0-2462-2389-D9B3-5E7D8AA707BE}"/>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84E30B5D-43EE-32E3-5B01-0502E8097750}"/>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ECADEEFC-B251-03D4-7CAA-A262A5AE33D7}"/>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F99C2DB2-3B09-CCA0-A0AB-0CD014F661E2}"/>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536613B9-3CC2-0351-BDBC-70A6F69C0496}"/>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B74A4D13-0702-A97B-BEE3-11BBE2DD1BF4}"/>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59643B0F-A71A-F390-ABEE-B91809AB9D0C}"/>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E2113B7C-3124-5309-8E08-D4321347D8A9}"/>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6F8B6EEC-3FEE-65F5-5A60-8B3BC3EFF2A6}"/>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0908C0F5-3140-8913-DB26-8F1BFC2E8C0A}"/>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F064B51E-431D-A325-4404-4759721B5DD0}"/>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06E9CFC6-AE0A-7BB6-830C-B781DEE900ED}"/>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1DF19BCF-A71F-B137-55F4-0F650AEE3B5C}"/>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B2CA5D92-4E18-3D16-470D-450B8FFDA40C}"/>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1FF64176-A8BE-1E99-BEE0-7EB39FFF6250}"/>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1A05D253-C519-150D-D3C1-3E877BBFC0C9}"/>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1FB952CB-9AED-F48F-90C7-B855DF5A84D2}"/>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286F7AA0-116D-B494-E1AA-066BDF9E2A2E}"/>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C492C2AD-7057-B0BD-B35B-A2B296F19F0D}"/>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B323003D-878A-E9AB-DEBD-0FAC54975BC3}"/>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D2922F4C-EF05-A707-A291-E7BFF93DF18E}"/>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E2E42FE9-F5FC-8E95-E18D-D98AE4FBC3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441265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A091534-751D-E9D6-8F9B-CD0D694F2387}"/>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1BCAFA92-1B65-4D27-6369-A793D90190A0}"/>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603448D3-7AF3-7653-B703-3FBEB5D08525}"/>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C61C7DC6-5031-E0E5-DECE-0DC4C28F9603}"/>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DC448A5D-431E-6E8C-D6B0-B97B4FDB08F9}"/>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585CAD7B-09F8-5161-AB74-0099E40054CB}"/>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6DAB21BA-A4FC-F984-69AA-7F4071CBA39F}"/>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2BD24F0C-2EA1-BCE8-85AF-CD893539E516}"/>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1B6B4715-38F2-E4D9-F050-2A9E2E8F2FBD}"/>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3E235802-E275-F105-A56B-0D20D54F6E60}"/>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393DF340-D8EB-7A88-2B34-CEED1B61E71D}"/>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22F13331-EAB6-CB1E-B554-B42FE5DEA1FB}"/>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D905195C-2444-5485-1DC8-C9DC6B88FFB5}"/>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9379F701-CE26-61DB-BD8E-B3B69DB4DE48}"/>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5AF4D695-4A58-D8AC-3544-036DD8923107}"/>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8A36E6D0-DADE-93A9-AAA4-3EA909EC2ECA}"/>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E024FC30-BC19-EC64-CBCC-87C1F347D27F}"/>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C19551C1-9E6E-A8BD-801C-CBB92A04991D}"/>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7613B950-52CC-333A-CEB8-87ADFF199F7A}"/>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BA9F8FED-C7E3-C35D-D0DF-CA9B7A2B597E}"/>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C7EDD3C2-7FBC-3566-6848-DEC80DD24778}"/>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F5363815-A23A-2BF2-EEDD-4E44F5006E9D}"/>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9EBC2692-F2BE-A505-6B6D-DD0D2458DC00}"/>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1908BD56-E012-1781-ED6F-3FADCC1CBD5B}"/>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7B762CCA-0F7C-F455-76D9-C9D8E1D51F94}"/>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0882142D-B83E-043B-74E8-337BDD4F86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9CCC2711-9B85-7771-76E8-033960130AF9}"/>
              </a:ext>
            </a:extLst>
          </p:cNvPr>
          <p:cNvSpPr txBox="1">
            <a:spLocks/>
          </p:cNvSpPr>
          <p:nvPr/>
        </p:nvSpPr>
        <p:spPr>
          <a:xfrm>
            <a:off x="1448779" y="487034"/>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Extensions</a:t>
            </a:r>
          </a:p>
        </p:txBody>
      </p:sp>
      <p:cxnSp>
        <p:nvCxnSpPr>
          <p:cNvPr id="8" name="Přímá spojnice 7">
            <a:extLst>
              <a:ext uri="{FF2B5EF4-FFF2-40B4-BE49-F238E27FC236}">
                <a16:creationId xmlns:a16="http://schemas.microsoft.com/office/drawing/2014/main" id="{41034F40-6377-E910-592D-08A16C734C4D}"/>
              </a:ext>
            </a:extLst>
          </p:cNvPr>
          <p:cNvCxnSpPr>
            <a:cxnSpLocks/>
          </p:cNvCxnSpPr>
          <p:nvPr/>
        </p:nvCxnSpPr>
        <p:spPr>
          <a:xfrm flipV="1">
            <a:off x="1324303" y="1413745"/>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055715C1-5AF9-10A1-9B75-343FD0AC724E}"/>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65499374-2302-8482-767B-86D1C3B82C2D}"/>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6104C0A9-49B6-9D76-7F76-CEEF199D671E}"/>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5CA6C2BC-D7FB-4D6E-133A-DC053B7F53B9}"/>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92798D86-E3FD-3A19-9B76-38020CCBA3A5}"/>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519907B9-6AC8-31C3-88A9-6280FDF2E4E0}"/>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137066DC-B38A-D766-28FB-E77E6F64FBDC}"/>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4DE572D0-AD9A-5A01-98DB-9BFDD8346F74}"/>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2A4944DF-6EEE-6B7D-847A-A660B786CE48}"/>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8D57684E-3E07-88E2-7988-AC993AF7A890}"/>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B8097AA0-482A-AB9E-1625-CD12814128E6}"/>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9CFE94E1-01B5-BA1E-6EA1-37F9A9236F19}"/>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7FD11EE5-0C5B-CB4E-CE44-9FA5B2E1A8A9}"/>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72E8EB0E-8B99-9624-A5B6-4DA2BBDB3A3D}"/>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3AA5316D-0D5A-9CFE-6AF3-9CF5080A5367}"/>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908E9E8C-80A9-7AB9-B798-799F87FFB56E}"/>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55B75094-25BD-5943-7F81-036273627BF4}"/>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2799CBD7-6B7A-4552-8943-710C9D5CD05B}"/>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F7B4FE4A-B8B1-59EA-BC45-8B027556718B}"/>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79080557-008A-65FD-72BB-00DB80D5CD44}"/>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1DA65320-AD1F-6A18-F4BA-DB8E86074D13}"/>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6C600FE5-96D6-CFBD-D9A2-88E90C6DAA94}"/>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3D4C661F-38C1-0071-F7DA-FA8F6F041F71}"/>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957D0A96-6CAE-D178-8DC2-577293DEA422}"/>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299F7698-908F-EAF1-C710-0052C88E67A8}"/>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DAD71AB7-D447-58CB-5742-0C2D5AA88288}"/>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ADAC1F3C-F659-A2ED-4D14-36AC76DBED48}"/>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451D6F6D-348E-E2E0-7157-E2A3B682E846}"/>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6467792D-7BE9-7BCC-9894-8E09BDFFCD08}"/>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36A3429B-A7B8-D1DD-65C1-BD3F07DEBF33}"/>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1161065F-EA3A-2F98-5699-42589DDB8BEB}"/>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5838DA31-D5B5-ED14-CBE4-301F65282998}"/>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98E63C5E-018F-BF9D-56F4-F9408A272CC2}"/>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EB86C714-FEA5-F848-00FF-49BF039A0D03}"/>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329ED96F-B104-A467-B394-B6F70A29A558}"/>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554983E5-046A-9ADF-BFC0-001DC20C81EF}"/>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5AD27AE2-006A-04A7-0B15-6E409FD49D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5" name="TextBox 4">
            <a:extLst>
              <a:ext uri="{FF2B5EF4-FFF2-40B4-BE49-F238E27FC236}">
                <a16:creationId xmlns:a16="http://schemas.microsoft.com/office/drawing/2014/main" id="{99DE8226-3C42-D40B-92C6-F9446F570D4D}"/>
              </a:ext>
            </a:extLst>
          </p:cNvPr>
          <p:cNvSpPr txBox="1"/>
          <p:nvPr/>
        </p:nvSpPr>
        <p:spPr>
          <a:xfrm>
            <a:off x="1448779" y="2268313"/>
            <a:ext cx="620907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Purpose</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accent6"/>
                </a:solidFill>
                <a:effectLst/>
                <a:latin typeface="Arial" panose="020B0604020202020204" pitchFamily="34" charset="0"/>
              </a:rPr>
              <a:t>Adds a custom action button </a:t>
            </a:r>
            <a:r>
              <a:rPr kumimoji="0" lang="en-US" altLang="en-US" b="1" i="0" u="none" strike="noStrike" cap="none" normalizeH="0" baseline="0" dirty="0">
                <a:ln>
                  <a:noFill/>
                </a:ln>
                <a:solidFill>
                  <a:schemeClr val="bg1"/>
                </a:solidFill>
                <a:effectLst/>
                <a:latin typeface="Arial" panose="020B0604020202020204" pitchFamily="34" charset="0"/>
              </a:rPr>
              <a:t>"Open Main Menu"</a:t>
            </a:r>
            <a:r>
              <a:rPr kumimoji="0" lang="en-US" altLang="en-US" b="0" i="0" u="none" strike="noStrike" cap="none" normalizeH="0" baseline="0" dirty="0">
                <a:ln>
                  <a:noFill/>
                </a:ln>
                <a:solidFill>
                  <a:schemeClr val="bg1"/>
                </a:solidFill>
                <a:effectLst/>
                <a:latin typeface="Arial" panose="020B0604020202020204" pitchFamily="34" charset="0"/>
              </a:rPr>
              <a:t> to the Customer List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How it works</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 When clicked, it opens the </a:t>
            </a:r>
            <a:r>
              <a:rPr kumimoji="0" lang="en-US" altLang="en-US" b="0" i="0" u="none" strike="noStrike" cap="none" normalizeH="0" baseline="0" dirty="0">
                <a:ln>
                  <a:noFill/>
                </a:ln>
                <a:solidFill>
                  <a:schemeClr val="bg1"/>
                </a:solidFill>
                <a:effectLst/>
                <a:latin typeface="Arial Unicode MS"/>
              </a:rPr>
              <a:t>Customer Ext</a:t>
            </a:r>
            <a:r>
              <a:rPr kumimoji="0" lang="en-US" altLang="en-US" b="0" i="0" u="none" strike="noStrike" cap="none" normalizeH="0" baseline="0" dirty="0">
                <a:ln>
                  <a:noFill/>
                </a:ln>
                <a:solidFill>
                  <a:schemeClr val="bg1"/>
                </a:solidFill>
                <a:effectLst/>
              </a:rPr>
              <a:t> page which allows users to choose a category and trigger navigation.</a:t>
            </a:r>
            <a:endParaRPr kumimoji="0" lang="en-US" altLang="en-US" b="0" i="0" u="none" strike="noStrike" cap="none" normalizeH="0" baseline="0" dirty="0">
              <a:ln>
                <a:noFill/>
              </a:ln>
              <a:solidFill>
                <a:schemeClr val="bg1"/>
              </a:solidFill>
              <a:effectLst/>
              <a:latin typeface="Arial" panose="020B0604020202020204" pitchFamily="34" charset="0"/>
            </a:endParaRPr>
          </a:p>
        </p:txBody>
      </p:sp>
      <p:pic>
        <p:nvPicPr>
          <p:cNvPr id="12" name="Picture 11" descr="A screenshot of a computer&#10;&#10;AI-generated content may be incorrect.">
            <a:extLst>
              <a:ext uri="{FF2B5EF4-FFF2-40B4-BE49-F238E27FC236}">
                <a16:creationId xmlns:a16="http://schemas.microsoft.com/office/drawing/2014/main" id="{4FCE4C6A-5F88-49AB-057D-154259AC63C9}"/>
              </a:ext>
            </a:extLst>
          </p:cNvPr>
          <p:cNvPicPr>
            <a:picLocks noChangeAspect="1"/>
          </p:cNvPicPr>
          <p:nvPr/>
        </p:nvPicPr>
        <p:blipFill>
          <a:blip r:embed="rId10">
            <a:extLst>
              <a:ext uri="{28A0092B-C50C-407E-A947-70E740481C1C}">
                <a14:useLocalDpi xmlns:a14="http://schemas.microsoft.com/office/drawing/2010/main" val="0"/>
              </a:ext>
            </a:extLst>
          </a:blip>
          <a:srcRect l="14028" t="14215" r="13951" b="11650"/>
          <a:stretch/>
        </p:blipFill>
        <p:spPr>
          <a:xfrm>
            <a:off x="7414448" y="4067437"/>
            <a:ext cx="4279084" cy="2477645"/>
          </a:xfrm>
          <a:prstGeom prst="rect">
            <a:avLst/>
          </a:prstGeom>
        </p:spPr>
      </p:pic>
      <p:pic>
        <p:nvPicPr>
          <p:cNvPr id="15" name="Picture 14" descr="A computer screen shot of a program&#10;&#10;AI-generated content may be incorrect.">
            <a:extLst>
              <a:ext uri="{FF2B5EF4-FFF2-40B4-BE49-F238E27FC236}">
                <a16:creationId xmlns:a16="http://schemas.microsoft.com/office/drawing/2014/main" id="{5F6F5004-63B0-1C80-9D55-71FC3625D988}"/>
              </a:ext>
            </a:extLst>
          </p:cNvPr>
          <p:cNvPicPr>
            <a:picLocks noChangeAspect="1"/>
          </p:cNvPicPr>
          <p:nvPr/>
        </p:nvPicPr>
        <p:blipFill>
          <a:blip r:embed="rId11">
            <a:extLst>
              <a:ext uri="{28A0092B-C50C-407E-A947-70E740481C1C}">
                <a14:useLocalDpi xmlns:a14="http://schemas.microsoft.com/office/drawing/2010/main" val="0"/>
              </a:ext>
            </a:extLst>
          </a:blip>
          <a:srcRect r="34920" b="29598"/>
          <a:stretch/>
        </p:blipFill>
        <p:spPr>
          <a:xfrm>
            <a:off x="7699675" y="1424135"/>
            <a:ext cx="3993857" cy="2430216"/>
          </a:xfrm>
          <a:prstGeom prst="rect">
            <a:avLst/>
          </a:prstGeom>
        </p:spPr>
      </p:pic>
    </p:spTree>
    <p:extLst>
      <p:ext uri="{BB962C8B-B14F-4D97-AF65-F5344CB8AC3E}">
        <p14:creationId xmlns:p14="http://schemas.microsoft.com/office/powerpoint/2010/main" val="4137704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763CB0A-BAAF-AC5E-459D-C7459BCA0756}"/>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AAD88291-ABA2-3BD0-5296-5336EE85AB16}"/>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583B6965-EAF1-6366-5180-CC4A1E1D4F81}"/>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8490160E-39F6-DCBD-E6E7-FC4391A6A6E3}"/>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F980C989-76EB-C7E0-F34F-B91F4E50E71E}"/>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9C9064E3-881F-ED6E-5EC0-2A942CCC8AA3}"/>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F0764D77-0C59-3ED5-0CD2-445A2B6F86D1}"/>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2EF4D56A-1D66-C4B5-184B-C9577B6058ED}"/>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287AEFF3-6CA5-B58C-1578-526BA633CA10}"/>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FB1F30EB-613F-9B62-A5D8-64C962AFBDCE}"/>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3E6212E9-59BC-A9FD-38DC-5BE62AD7701A}"/>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6F3ABF58-DAD0-7064-422C-A2229E5D5602}"/>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6267E5ED-8D27-CE5D-D9B3-C496E49D662A}"/>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E1E9EC0A-9470-F05F-3CDB-232F5FF4B7F2}"/>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D4E793A9-ECD0-AC0C-B5A5-2084F324950B}"/>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1DE9A828-3698-76A1-0656-80E3BC69069A}"/>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ED746959-0AF2-18C5-B21A-C71E6EF9EB31}"/>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7F198F91-427E-9723-5747-A52DEB976063}"/>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0D802E26-25EA-358E-C051-96430B933B2C}"/>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73F698AF-E804-0511-914A-8858C2E3C1E5}"/>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81F3A8C4-2E21-ECCD-ADD4-D81C350594D0}"/>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F3E8C9B4-8F9D-FF9C-3323-C39E7B075C35}"/>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2F48EEC5-D7ED-4154-02F2-4DCACF44014A}"/>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E40273EA-BBAC-651E-42BC-390E5360B9F6}"/>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41C62072-BE6F-5812-9194-A1C284E20D2D}"/>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E7CE757A-6353-80D6-2FE2-4757614E0B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A3F8A27B-EC8B-8F7B-BBB4-1E053AE82EDF}"/>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Pages</a:t>
            </a:r>
          </a:p>
        </p:txBody>
      </p:sp>
      <p:cxnSp>
        <p:nvCxnSpPr>
          <p:cNvPr id="8" name="Přímá spojnice 7">
            <a:extLst>
              <a:ext uri="{FF2B5EF4-FFF2-40B4-BE49-F238E27FC236}">
                <a16:creationId xmlns:a16="http://schemas.microsoft.com/office/drawing/2014/main" id="{524F8861-127E-790E-052A-48A8366C1202}"/>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F50E94F6-C377-73BC-A947-B1EF60DCBE67}"/>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59CBF995-CCD7-B92E-086D-9364F35DBBFD}"/>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A2B70F05-FC19-57D4-2C06-C5393000C99D}"/>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F17FAE6F-932C-017E-4869-4C6595D43B13}"/>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287029AF-C9BE-48CD-B8FE-3B52B6A363CB}"/>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ECC7C42C-CCD3-6C42-EC98-B94400BE2F99}"/>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8245D771-50E2-2B98-0F03-1A4C47C090DB}"/>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5403B585-20EB-75E1-D98B-4642C4762555}"/>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2D883C85-6875-74C1-97F8-1016BC98A1F5}"/>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BCC8A128-BC99-F39A-285C-0A52A50083A9}"/>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4DB3EE78-B7CE-377C-DE0B-32D5561A4A66}"/>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A7BB49DA-34A3-2F90-466A-C31418F186EC}"/>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B0989DC9-05CC-56BA-244B-7144EB5D79A8}"/>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D85AB57A-5288-50E1-2A32-26FD6863030C}"/>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C1E1EB62-2A7C-62BD-D7E4-DB1FD1D326E8}"/>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38E3AAB6-DDC5-3497-358D-96CB08CCAC25}"/>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3DEA75BF-216B-873A-1E27-A8ED1D8BC66C}"/>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7CA68FDB-B258-1F9B-9D79-F486F291EF13}"/>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FDF511A3-3943-EB0C-00BE-B73B735A64F3}"/>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801A311E-F154-8CC0-45D9-ADFFB15B21B5}"/>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9873A560-7AED-4033-4247-1B9C7694213F}"/>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F1AC39ED-E431-A74F-D807-923618AA9C84}"/>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F4929D0D-EFAA-9C39-8B49-9F383E352CE1}"/>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9669597F-CE42-6F14-976A-8BC4E9A63F53}"/>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97380409-5F0D-D55D-226C-5CD84548C5CC}"/>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ECB86AA6-4704-1F1B-81F2-8409292B5B2C}"/>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A89CC3AD-7738-C782-2B69-66D6A2E952E7}"/>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C6F74C73-0875-D9E0-7DB3-B4B73C091C1F}"/>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D159C11F-F530-8E24-93DF-00DE52E1A475}"/>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619D11D3-7FD3-32D3-A7A3-A6563A497224}"/>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9B4DE205-8805-ADA2-84E7-6F82EC4A89E4}"/>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54831067-4DB1-53DD-D0B5-2482F93ACA00}"/>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2FDD72D9-6801-7714-0505-2D383DA9C752}"/>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6D161A4D-857A-4D73-1C97-4853A894516D}"/>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E3BC3771-CBB8-828F-7483-1BB82D2FE442}"/>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8EC17BD1-2C81-669F-BD5B-14EC325F1A78}"/>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B96C6DC1-9EA6-DC81-D35D-8A29711B07BC}"/>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94FF0982-3248-CE37-0613-DE51D71820AB}"/>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53DE44AE-3CF5-1013-B702-E788B17046C8}"/>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7EFB96FE-EF77-0C47-3124-F4509689F0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342052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1C93613-59C1-A36F-8BAA-CEC4854EF5D2}"/>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08C4BC19-4584-9A89-8014-CF970ED04F13}"/>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771DF460-0857-4BFD-0D1F-22D5AE867C2F}"/>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1AE81ED1-AD17-34DD-6D1E-2D172C55BD05}"/>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1633F6F9-5C80-D858-AAE4-E4A24817B7BE}"/>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9B4341AA-30C0-CDB4-F23D-78AC2EF54915}"/>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3BEDA7B9-FF38-99AE-7D4F-83AAC38A005A}"/>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CD6DAC09-058D-DF33-3E7C-AC04E0BE56FE}"/>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16F4B48F-CE68-C71C-7E7F-C0AE96DA61CF}"/>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3DC06FC7-DFAE-AD87-7D29-FB51FE38D358}"/>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10DF7E4E-DE8A-EDE0-FA5F-F8EB4C06BE6B}"/>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286006AF-560D-0017-1D7E-3BEEC4BC1255}"/>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6E7A3602-F14F-D951-B1B1-88551505D605}"/>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6F03277E-602C-C926-97F6-9F00958E7BBD}"/>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EF759F46-8C8B-BEA7-A889-E99CEC03F746}"/>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91CD3650-1CB0-5305-3ED1-CBD490DF8416}"/>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4E894DBF-BD4A-5CE4-9EC1-9BCA6BADFB9B}"/>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7C7E0B1D-8B8F-85D5-51BA-EA7C2DCE7C88}"/>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477412D3-F298-89C1-4576-DFC816AC8BB1}"/>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4716AAED-B3C3-3EE4-492B-CCE9D88CDFFB}"/>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4E3499F9-9149-EB2D-B715-4FEA8ABF56CE}"/>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A90069D5-B1F3-A21B-8BD3-EE4539C8E9E4}"/>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DA6FDCA5-F347-1631-0456-B76E4BFA4835}"/>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0693F749-5A6C-26D8-8301-A0AF49777C16}"/>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98A3667A-BC65-B054-0AB8-05E21E0491F1}"/>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596EE222-2B8D-D006-60E1-C46C2349D1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grpSp>
        <p:nvGrpSpPr>
          <p:cNvPr id="36" name="Skupina 35">
            <a:extLst>
              <a:ext uri="{FF2B5EF4-FFF2-40B4-BE49-F238E27FC236}">
                <a16:creationId xmlns:a16="http://schemas.microsoft.com/office/drawing/2014/main" id="{24DF662D-371A-E740-9747-EA81E804AE2F}"/>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E6B2E439-BD48-30DF-11A4-544B53C7942F}"/>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BDA4A810-ADFC-4F56-2849-23D8B874D372}"/>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1229EF08-9A91-00F2-2BD0-759BBB615BCB}"/>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011DAC6B-4B08-C017-F6D8-77F4E35B45A1}"/>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C16B8F53-105B-DC21-E7C5-C50F176FB500}"/>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F890E6B0-A598-69A8-CBC5-088E973208D7}"/>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B418C151-3AAA-2186-AD58-4EB4B4C05C3A}"/>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91FA592A-B868-AA08-6CA9-01297CA13CDB}"/>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9A9DEF8B-FED5-6945-275D-E2014E444209}"/>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D0C79E9C-69BC-CF7D-02AC-F8D1618FEFEF}"/>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277A48D4-AA04-2B65-AC25-63C687F58557}"/>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EF1145E8-7B7F-DE5A-2825-0A8222FC660C}"/>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98725978-AB65-68A1-F6EB-C5DB56D9C9CB}"/>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48E7E9EA-F34B-B4AA-BCD5-431AD93FFC88}"/>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BFA867AE-C995-A564-A41F-38CE7BB85B80}"/>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3F49B152-3672-C821-682B-D21BE8B3FDC0}"/>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BD895342-712C-291A-00E5-172730294AAB}"/>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46E804E4-FEE0-9978-95C4-7CBCFC7462E7}"/>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882FF232-56CA-425E-6A7F-D44E13D3B12C}"/>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12C868B5-B91D-6482-9469-8543480EF421}"/>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9E5E1E3D-614B-24C2-FD93-9F5AADB291B7}"/>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F0336E10-57AB-E663-11BB-3BE44156524E}"/>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370A0C84-F744-5383-C319-2F3C515DAB65}"/>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FC99342E-0861-CA19-92FC-950640257139}"/>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96374BB4-7EE6-75EC-AF06-868834D17699}"/>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C027C643-101F-A9FE-2EDC-A5273148DF0E}"/>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2B3DAC99-1E84-F795-8BB4-7C620FC4B4A8}"/>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44F3C60C-1502-D395-0D8F-CEA799E75561}"/>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6C90E812-F853-FFD5-2727-3472B68BBAEC}"/>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64229871-2ED0-6B18-E541-BB5C80C83DD7}"/>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89B55E05-B7C4-8F6F-CAF0-FC025B8655C8}"/>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83318B62-668E-003F-266D-5DD19FFD9460}"/>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CF24E672-F0B4-0BDE-4554-6834E016F62D}"/>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A39969B7-776F-0FB6-6208-FF54C056CB52}"/>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041130EA-EAFC-CE8D-357B-CEC55C5C3A9C}"/>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97AAB9C1-DEF6-BA22-8300-512300580F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2" name="Text Placeholder 3">
            <a:extLst>
              <a:ext uri="{FF2B5EF4-FFF2-40B4-BE49-F238E27FC236}">
                <a16:creationId xmlns:a16="http://schemas.microsoft.com/office/drawing/2014/main" id="{89741CCC-8431-2842-5F43-BCA748577EED}"/>
              </a:ext>
            </a:extLst>
          </p:cNvPr>
          <p:cNvSpPr txBox="1">
            <a:spLocks/>
          </p:cNvSpPr>
          <p:nvPr/>
        </p:nvSpPr>
        <p:spPr>
          <a:xfrm>
            <a:off x="1221794" y="281727"/>
            <a:ext cx="4177700" cy="837217"/>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US" sz="4267" dirty="0">
                <a:solidFill>
                  <a:srgbClr val="FFFFFF"/>
                </a:solidFill>
                <a:latin typeface="Calibri Light" panose="020F0302020204030204" pitchFamily="34" charset="0"/>
                <a:cs typeface="Calibri Light" panose="020F0302020204030204" pitchFamily="34" charset="0"/>
              </a:rPr>
              <a:t>Table of Contents</a:t>
            </a:r>
          </a:p>
        </p:txBody>
      </p:sp>
      <p:cxnSp>
        <p:nvCxnSpPr>
          <p:cNvPr id="3" name="Přímá spojnice 7">
            <a:extLst>
              <a:ext uri="{FF2B5EF4-FFF2-40B4-BE49-F238E27FC236}">
                <a16:creationId xmlns:a16="http://schemas.microsoft.com/office/drawing/2014/main" id="{592FAE5A-FB61-AD17-74A8-770B7CC3EB60}"/>
              </a:ext>
            </a:extLst>
          </p:cNvPr>
          <p:cNvCxnSpPr>
            <a:cxnSpLocks/>
          </p:cNvCxnSpPr>
          <p:nvPr/>
        </p:nvCxnSpPr>
        <p:spPr>
          <a:xfrm>
            <a:off x="1375374" y="1082127"/>
            <a:ext cx="4024120"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 Placeholder 3">
            <a:extLst>
              <a:ext uri="{FF2B5EF4-FFF2-40B4-BE49-F238E27FC236}">
                <a16:creationId xmlns:a16="http://schemas.microsoft.com/office/drawing/2014/main" id="{2FD7312A-BED4-6F89-159B-12E2DE3AF295}"/>
              </a:ext>
            </a:extLst>
          </p:cNvPr>
          <p:cNvSpPr txBox="1">
            <a:spLocks/>
          </p:cNvSpPr>
          <p:nvPr/>
        </p:nvSpPr>
        <p:spPr>
          <a:xfrm>
            <a:off x="2146359" y="1882528"/>
            <a:ext cx="10575440" cy="3841244"/>
          </a:xfrm>
          <a:prstGeom prst="rect">
            <a:avLst/>
          </a:prstGeom>
        </p:spPr>
        <p:txBody>
          <a:bodyPr vert="horz" wrap="square" lIns="195072" tIns="121920" rIns="195072" bIns="121920" rtlCol="0" anchor="t"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ZA" sz="2000" dirty="0">
                <a:solidFill>
                  <a:schemeClr val="bg1"/>
                </a:solidFill>
              </a:rPr>
              <a:t>Introduction</a:t>
            </a:r>
          </a:p>
          <a:p>
            <a:pPr marL="0" indent="0">
              <a:buNone/>
            </a:pPr>
            <a:r>
              <a:rPr lang="en-US" sz="2000" b="1" dirty="0">
                <a:solidFill>
                  <a:srgbClr val="FFFFFF"/>
                </a:solidFill>
                <a:latin typeface="Calibri Light" panose="020F0302020204030204" pitchFamily="34" charset="0"/>
                <a:cs typeface="Calibri Light" panose="020F0302020204030204" pitchFamily="34" charset="0"/>
              </a:rPr>
              <a:t>What is AL language</a:t>
            </a:r>
          </a:p>
          <a:p>
            <a:pPr marL="0" indent="0">
              <a:buNone/>
            </a:pPr>
            <a:r>
              <a:rPr lang="en-US" sz="2000" b="1" dirty="0">
                <a:solidFill>
                  <a:srgbClr val="FFFFFF"/>
                </a:solidFill>
                <a:latin typeface="Calibri Light" panose="020F0302020204030204" pitchFamily="34" charset="0"/>
                <a:cs typeface="Calibri Light" panose="020F0302020204030204" pitchFamily="34" charset="0"/>
              </a:rPr>
              <a:t>What is BC</a:t>
            </a:r>
            <a:endParaRPr lang="en-ZA" sz="2000" dirty="0">
              <a:solidFill>
                <a:schemeClr val="bg1"/>
              </a:solidFill>
            </a:endParaRPr>
          </a:p>
          <a:p>
            <a:pPr marL="0" indent="0">
              <a:buNone/>
            </a:pPr>
            <a:r>
              <a:rPr lang="en-ZA" sz="2000" dirty="0">
                <a:solidFill>
                  <a:schemeClr val="bg1"/>
                </a:solidFill>
              </a:rPr>
              <a:t>Logo and Documents </a:t>
            </a:r>
          </a:p>
          <a:p>
            <a:pPr marL="0" indent="0">
              <a:buNone/>
            </a:pPr>
            <a:r>
              <a:rPr lang="en-ZA" sz="2000" dirty="0">
                <a:solidFill>
                  <a:schemeClr val="bg1"/>
                </a:solidFill>
              </a:rPr>
              <a:t>Tables</a:t>
            </a:r>
          </a:p>
          <a:p>
            <a:pPr marL="0" indent="0">
              <a:buNone/>
            </a:pPr>
            <a:r>
              <a:rPr lang="en-ZA" sz="2000" dirty="0">
                <a:solidFill>
                  <a:schemeClr val="bg1"/>
                </a:solidFill>
              </a:rPr>
              <a:t>Enums</a:t>
            </a:r>
          </a:p>
          <a:p>
            <a:pPr marL="0" indent="0">
              <a:buNone/>
            </a:pPr>
            <a:r>
              <a:rPr lang="en-ZA" sz="2000" dirty="0">
                <a:solidFill>
                  <a:schemeClr val="bg1"/>
                </a:solidFill>
              </a:rPr>
              <a:t>Codeunits</a:t>
            </a:r>
          </a:p>
          <a:p>
            <a:pPr marL="0" indent="0">
              <a:buNone/>
            </a:pPr>
            <a:r>
              <a:rPr lang="en-ZA" sz="2000" dirty="0">
                <a:solidFill>
                  <a:schemeClr val="bg1"/>
                </a:solidFill>
              </a:rPr>
              <a:t>                      </a:t>
            </a:r>
          </a:p>
          <a:p>
            <a:pPr defTabSz="1243625">
              <a:defRPr/>
            </a:pPr>
            <a:endParaRPr lang="en-US" sz="1867" dirty="0">
              <a:solidFill>
                <a:schemeClr val="bg1"/>
              </a:solidFill>
              <a:latin typeface="Calibri Light" panose="020F0302020204030204" pitchFamily="34" charset="0"/>
              <a:cs typeface="Calibri Light" panose="020F0302020204030204" pitchFamily="34" charset="0"/>
            </a:endParaRPr>
          </a:p>
          <a:p>
            <a:pPr defTabSz="1243625">
              <a:defRPr/>
            </a:pPr>
            <a:endParaRPr lang="en-US" sz="1867" dirty="0">
              <a:solidFill>
                <a:srgbClr val="FFFFFF"/>
              </a:solidFill>
              <a:latin typeface="Calibri Light" panose="020F0302020204030204" pitchFamily="34" charset="0"/>
              <a:cs typeface="Calibri Light" panose="020F0302020204030204" pitchFamily="34" charset="0"/>
            </a:endParaRPr>
          </a:p>
          <a:p>
            <a:pPr defTabSz="1243625">
              <a:defRPr/>
            </a:pPr>
            <a:endParaRPr lang="en-US" sz="1867" dirty="0">
              <a:solidFill>
                <a:srgbClr val="FFFFFF"/>
              </a:solidFill>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715EFE6A-926C-BCC3-8E7E-126883F2D793}"/>
              </a:ext>
            </a:extLst>
          </p:cNvPr>
          <p:cNvSpPr txBox="1"/>
          <p:nvPr/>
        </p:nvSpPr>
        <p:spPr>
          <a:xfrm>
            <a:off x="6175634" y="1996614"/>
            <a:ext cx="6209070" cy="2246769"/>
          </a:xfrm>
          <a:prstGeom prst="rect">
            <a:avLst/>
          </a:prstGeom>
          <a:noFill/>
        </p:spPr>
        <p:txBody>
          <a:bodyPr wrap="square">
            <a:spAutoFit/>
          </a:bodyPr>
          <a:lstStyle/>
          <a:p>
            <a:pPr marL="0" indent="0">
              <a:buNone/>
            </a:pPr>
            <a:r>
              <a:rPr lang="en-ZA" sz="2000" dirty="0">
                <a:solidFill>
                  <a:schemeClr val="bg1"/>
                </a:solidFill>
              </a:rPr>
              <a:t>Extensions</a:t>
            </a:r>
          </a:p>
          <a:p>
            <a:pPr marL="0" indent="0">
              <a:buNone/>
            </a:pPr>
            <a:r>
              <a:rPr lang="en-ZA" sz="2000" dirty="0">
                <a:solidFill>
                  <a:schemeClr val="bg1"/>
                </a:solidFill>
              </a:rPr>
              <a:t>Pages</a:t>
            </a:r>
          </a:p>
          <a:p>
            <a:pPr marL="0" indent="0">
              <a:buNone/>
            </a:pPr>
            <a:r>
              <a:rPr lang="en-ZA" sz="2000" dirty="0">
                <a:solidFill>
                  <a:schemeClr val="bg1"/>
                </a:solidFill>
              </a:rPr>
              <a:t>Reports</a:t>
            </a:r>
          </a:p>
          <a:p>
            <a:pPr marL="0" indent="0">
              <a:buNone/>
            </a:pPr>
            <a:r>
              <a:rPr lang="en-ZA" sz="2000" dirty="0">
                <a:solidFill>
                  <a:schemeClr val="bg1"/>
                </a:solidFill>
              </a:rPr>
              <a:t>Permission Sets</a:t>
            </a:r>
          </a:p>
          <a:p>
            <a:pPr marL="0" indent="0">
              <a:buNone/>
            </a:pPr>
            <a:r>
              <a:rPr lang="en-ZA" sz="2000" dirty="0">
                <a:solidFill>
                  <a:schemeClr val="bg1"/>
                </a:solidFill>
              </a:rPr>
              <a:t>Tests</a:t>
            </a:r>
          </a:p>
          <a:p>
            <a:pPr marL="0" indent="0">
              <a:buNone/>
            </a:pPr>
            <a:r>
              <a:rPr lang="en-ZA" sz="2000" dirty="0">
                <a:solidFill>
                  <a:schemeClr val="bg1"/>
                </a:solidFill>
              </a:rPr>
              <a:t>README.md</a:t>
            </a:r>
          </a:p>
          <a:p>
            <a:pPr marL="0" indent="0">
              <a:buNone/>
            </a:pPr>
            <a:r>
              <a:rPr lang="en-ZA" sz="2000" dirty="0">
                <a:solidFill>
                  <a:schemeClr val="bg1"/>
                </a:solidFill>
              </a:rPr>
              <a:t>GitHub</a:t>
            </a:r>
          </a:p>
        </p:txBody>
      </p:sp>
      <p:sp>
        <p:nvSpPr>
          <p:cNvPr id="7" name="TextBox 6">
            <a:extLst>
              <a:ext uri="{FF2B5EF4-FFF2-40B4-BE49-F238E27FC236}">
                <a16:creationId xmlns:a16="http://schemas.microsoft.com/office/drawing/2014/main" id="{C6F0E3F2-4F6C-ABA6-3D28-2C9B9D66522E}"/>
              </a:ext>
            </a:extLst>
          </p:cNvPr>
          <p:cNvSpPr txBox="1"/>
          <p:nvPr/>
        </p:nvSpPr>
        <p:spPr>
          <a:xfrm>
            <a:off x="4540047" y="5721744"/>
            <a:ext cx="6209070" cy="400110"/>
          </a:xfrm>
          <a:prstGeom prst="rect">
            <a:avLst/>
          </a:prstGeom>
          <a:noFill/>
        </p:spPr>
        <p:txBody>
          <a:bodyPr wrap="square">
            <a:spAutoFit/>
          </a:bodyPr>
          <a:lstStyle/>
          <a:p>
            <a:r>
              <a:rPr lang="en-ZA" sz="2000" dirty="0">
                <a:solidFill>
                  <a:schemeClr val="bg1"/>
                </a:solidFill>
              </a:rPr>
              <a:t>Conclusion</a:t>
            </a:r>
            <a:r>
              <a:rPr lang="en-ZA" sz="1800" dirty="0">
                <a:solidFill>
                  <a:schemeClr val="bg1"/>
                </a:solidFill>
              </a:rPr>
              <a:t> </a:t>
            </a:r>
            <a:endParaRPr lang="en-ZA" dirty="0"/>
          </a:p>
        </p:txBody>
      </p:sp>
    </p:spTree>
    <p:extLst>
      <p:ext uri="{BB962C8B-B14F-4D97-AF65-F5344CB8AC3E}">
        <p14:creationId xmlns:p14="http://schemas.microsoft.com/office/powerpoint/2010/main" val="235930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2958D1F-DC41-022F-153C-746D560C3A90}"/>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F2587FCC-20B0-0420-7328-FB07C4259B04}"/>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53D55F8B-257E-50D9-6B73-B854B38D0176}"/>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86E1FAAC-C95F-5DDC-BF31-B1B780CCE286}"/>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691C8528-463C-B1A5-37BD-7E2F41C674C2}"/>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AB6C6D01-CA18-7706-D012-DD49344A7033}"/>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51EEC455-1222-A0C5-C733-D8F620E6921E}"/>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C0CEDE34-17FC-FB07-74F7-0073956C4A26}"/>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187B70CC-3DAA-E8C8-6AC5-99C56D0FC1A3}"/>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53363009-762B-EC90-A4C9-8A682E56652B}"/>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1F65BF00-28AE-1115-F8B2-A045F5FA878C}"/>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8D594C7E-5A6C-CA53-2081-263DD8CB3E67}"/>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8EF1CB68-36C8-B706-5E71-8BE710A9EA35}"/>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297CFCBA-24F9-4DE4-A490-A585FB7D6D0F}"/>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A4E9D69F-6120-B551-1892-8E9E79948036}"/>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705F9B7E-3C67-12E3-9D24-47ACB1DAC569}"/>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19BFAB3E-E9AF-8C5B-C6C8-244EC67328A8}"/>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A0631DF0-021F-D966-AD30-5086B03CBB5F}"/>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B2547452-3223-C4AB-7963-12003D9778FE}"/>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16E6EB7F-158C-A193-A272-074D048C93AE}"/>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F9DAA7D7-A207-BC23-A9B0-E4F50D8B1DF2}"/>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6A416FBC-335E-F383-A8D1-7404CE219F8A}"/>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6BFFFDBE-B031-C3E4-A0D7-9FB3189C183C}"/>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A466E719-84F1-894B-09D9-6C53AE09D7B7}"/>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6432CCCE-FEF7-B1F7-724B-0F2D3A398E63}"/>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904DF13F-1A76-CF96-DCFA-C358D33D2D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BB3A32CA-D4DA-FE8D-07D4-A0181B07F059}"/>
              </a:ext>
            </a:extLst>
          </p:cNvPr>
          <p:cNvSpPr txBox="1">
            <a:spLocks/>
          </p:cNvSpPr>
          <p:nvPr/>
        </p:nvSpPr>
        <p:spPr>
          <a:xfrm>
            <a:off x="1375374" y="468789"/>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Pages</a:t>
            </a:r>
          </a:p>
        </p:txBody>
      </p:sp>
      <p:cxnSp>
        <p:nvCxnSpPr>
          <p:cNvPr id="8" name="Přímá spojnice 7">
            <a:extLst>
              <a:ext uri="{FF2B5EF4-FFF2-40B4-BE49-F238E27FC236}">
                <a16:creationId xmlns:a16="http://schemas.microsoft.com/office/drawing/2014/main" id="{DB4761B7-F9B6-A15D-E9CF-38C1C05C9CB3}"/>
              </a:ext>
            </a:extLst>
          </p:cNvPr>
          <p:cNvCxnSpPr>
            <a:cxnSpLocks/>
          </p:cNvCxnSpPr>
          <p:nvPr/>
        </p:nvCxnSpPr>
        <p:spPr>
          <a:xfrm flipV="1">
            <a:off x="1283304" y="1401124"/>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3382A2DA-02C9-DABD-F572-B17404C1060C}"/>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765D8E50-AAC8-9B59-160A-4EE7A6674BC6}"/>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E631F180-B5E6-E146-D261-DE800A6D3782}"/>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3DB419D2-FB68-FE57-6501-D70D1CBFBA72}"/>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075ED1E3-1C1B-5F01-C8DF-688968F15512}"/>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3B7DA2B5-FABF-6462-0537-3040595A1A1F}"/>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835C47D8-A5F0-5409-A0BB-057376F8444C}"/>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5B471C36-7EC3-15A7-19D7-E5E174051EBC}"/>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8E5D75A5-09BC-7C3B-D03D-3A44BE449B94}"/>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21083E1F-CAD9-B4FF-3665-C1CFD823D86D}"/>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63E28647-5ACC-ADD1-F7A6-CBEF6E42D9A6}"/>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DAC86876-FB5C-EBDF-A377-A927DAA49A84}"/>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52DD3EE6-73F8-043E-6C07-0D2A70B00B43}"/>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AE4271C7-1A82-663B-9CDA-7E8D6AB9E5DC}"/>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69457219-B63C-69CF-E7D7-AA183BCE35D7}"/>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28714647-539F-EE83-8B38-0FBF1BFBC501}"/>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843C1511-C5C8-B7FA-5409-DAE925F5A21A}"/>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BB56833C-F1E0-4EB1-DA8F-86555A051766}"/>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E8900F9A-5BCD-0C77-BE57-ADED3E777CE4}"/>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04460FC6-3090-1D05-93C6-91B8287BA8DC}"/>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09322053-DA2E-E2CE-7312-46C5F942B346}"/>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AF8433CA-3351-D7DB-54AD-C39AEFEBE8FF}"/>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33EF8D8B-1629-75A8-83B3-3E44014524B8}"/>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39688937-EE5C-9802-CADC-623109DC71A2}"/>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E4A65BCB-14A0-51C4-E6E9-B423E6CCBB45}"/>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E9312EE9-47ED-487C-239F-9A5964F65B45}"/>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7B027FE9-5B52-48D3-A9BA-4BFE11B686F5}"/>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26E5D218-B5DD-357E-24FE-E88260DD30BF}"/>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A8931F73-829E-2C40-A827-0A6562263C3A}"/>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E634FD1B-F59E-4327-2E43-1A6EFF52474F}"/>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47167099-F32D-5835-30F1-56D8FBDC71A9}"/>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208F4709-52FE-D09C-7848-309E957DACD6}"/>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486ABAEC-FDD9-E872-098C-13C098C743EF}"/>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990A3252-FC96-C118-0A54-C7E4772D3D52}"/>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CFBC86AA-E32C-5FE4-57A5-08773819BAC0}"/>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5D42C07B-EDB7-B256-C5EA-C81905F1231C}"/>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F6DB77A5-A413-94FC-159E-D977480079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3" name="TextBox 2">
            <a:extLst>
              <a:ext uri="{FF2B5EF4-FFF2-40B4-BE49-F238E27FC236}">
                <a16:creationId xmlns:a16="http://schemas.microsoft.com/office/drawing/2014/main" id="{A207A48B-6B1B-9CD9-F5F8-8DA75084E50F}"/>
              </a:ext>
            </a:extLst>
          </p:cNvPr>
          <p:cNvSpPr txBox="1"/>
          <p:nvPr/>
        </p:nvSpPr>
        <p:spPr>
          <a:xfrm>
            <a:off x="1336079" y="1725812"/>
            <a:ext cx="6208294"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Purpose</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bg1"/>
                </a:solidFill>
                <a:effectLst/>
                <a:latin typeface="Arial" panose="020B0604020202020204" pitchFamily="34" charset="0"/>
              </a:rPr>
              <a:t>Card page that allows users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Select a name and navigation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Click actions to go to different pages either using the Enum logic (</a:t>
            </a:r>
            <a:r>
              <a:rPr kumimoji="0" lang="en-US" altLang="en-US" b="0" i="0" u="none" strike="noStrike" cap="none" normalizeH="0" baseline="0" dirty="0">
                <a:ln>
                  <a:noFill/>
                </a:ln>
                <a:solidFill>
                  <a:schemeClr val="bg1"/>
                </a:solidFill>
                <a:effectLst/>
                <a:latin typeface="Arial Unicode MS"/>
              </a:rPr>
              <a:t>GoToPage</a:t>
            </a:r>
            <a:r>
              <a:rPr kumimoji="0" lang="en-US" altLang="en-US" b="0" i="0" u="none" strike="noStrike" cap="none" normalizeH="0" baseline="0" dirty="0">
                <a:ln>
                  <a:noFill/>
                </a:ln>
                <a:solidFill>
                  <a:schemeClr val="bg1"/>
                </a:solidFill>
                <a:effectLst/>
              </a:rPr>
              <a:t>) or directly (e.g., </a:t>
            </a:r>
            <a:r>
              <a:rPr kumimoji="0" lang="en-US" altLang="en-US" b="0" i="0" u="none" strike="noStrike" cap="none" normalizeH="0" baseline="0" dirty="0">
                <a:ln>
                  <a:noFill/>
                </a:ln>
                <a:solidFill>
                  <a:schemeClr val="bg1"/>
                </a:solidFill>
                <a:effectLst/>
                <a:latin typeface="Arial Unicode MS"/>
              </a:rPr>
              <a:t>OpenCustomerPage</a:t>
            </a:r>
            <a:r>
              <a:rPr kumimoji="0" lang="en-US" altLang="en-US" b="0" i="0" u="none" strike="noStrike" cap="none" normalizeH="0" baseline="0" dirty="0">
                <a:ln>
                  <a:noFill/>
                </a:ln>
                <a:solidFill>
                  <a:schemeClr val="bg1"/>
                </a:solidFill>
                <a:effectLst/>
              </a:rPr>
              <a:t>).</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Fields</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Name</a:t>
            </a:r>
            <a:r>
              <a:rPr kumimoji="0" lang="en-US" altLang="en-US" b="0" i="0" u="none" strike="noStrike" cap="none" normalizeH="0" baseline="0" dirty="0">
                <a:ln>
                  <a:noFill/>
                </a:ln>
                <a:solidFill>
                  <a:schemeClr val="bg1"/>
                </a:solidFill>
                <a:effectLst/>
              </a:rPr>
              <a:t>: Name of the custom entity.</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Category</a:t>
            </a:r>
            <a:r>
              <a:rPr kumimoji="0" lang="en-US" altLang="en-US" b="0" i="0" u="none" strike="noStrike" cap="none" normalizeH="0" baseline="0" dirty="0">
                <a:ln>
                  <a:noFill/>
                </a:ln>
                <a:solidFill>
                  <a:schemeClr val="bg1"/>
                </a:solidFill>
                <a:effectLst/>
              </a:rPr>
              <a:t>: Navigation category (Enum).</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Actions</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solidFill>
                <a:effectLst/>
                <a:latin typeface="Arial Unicode MS"/>
              </a:rPr>
              <a:t>GoToPage</a:t>
            </a:r>
            <a:r>
              <a:rPr kumimoji="0" lang="en-US" altLang="en-US" b="0" i="0" u="none" strike="noStrike" cap="none" normalizeH="0" baseline="0" dirty="0">
                <a:ln>
                  <a:noFill/>
                </a:ln>
                <a:solidFill>
                  <a:schemeClr val="bg1"/>
                </a:solidFill>
                <a:effectLst/>
              </a:rPr>
              <a:t>: Calls the navigation handler code unit to open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 the selected page.</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solidFill>
                <a:effectLst/>
                <a:latin typeface="Arial" panose="020B0604020202020204" pitchFamily="34" charset="0"/>
              </a:rPr>
              <a:t>Additional direct actions</a:t>
            </a:r>
            <a:r>
              <a:rPr kumimoji="0" lang="en-US" altLang="en-US" b="0" i="0" u="none" strike="noStrike" cap="none" normalizeH="0" baseline="0" dirty="0">
                <a:ln>
                  <a:noFill/>
                </a:ln>
                <a:solidFill>
                  <a:schemeClr val="bg1"/>
                </a:solidFill>
                <a:effectLst/>
                <a:latin typeface="Arial" panose="020B0604020202020204" pitchFamily="34" charset="0"/>
              </a:rPr>
              <a:t> for Finance, Vendor, </a:t>
            </a:r>
            <a:r>
              <a:rPr kumimoji="0" lang="en-US" altLang="en-US" b="0" i="0" u="none" strike="noStrike" cap="none" normalizeH="0" baseline="0" dirty="0">
                <a:ln>
                  <a:noFill/>
                </a:ln>
                <a:solidFill>
                  <a:schemeClr val="tx1"/>
                </a:solidFill>
                <a:effectLst/>
                <a:latin typeface="Arial" panose="020B0604020202020204" pitchFamily="34" charset="0"/>
              </a:rPr>
              <a:t>Sales, etc.</a:t>
            </a:r>
          </a:p>
        </p:txBody>
      </p:sp>
      <p:pic>
        <p:nvPicPr>
          <p:cNvPr id="9" name="Picture 8" descr="A screenshot of a computer&#10;&#10;AI-generated content may be incorrect.">
            <a:extLst>
              <a:ext uri="{FF2B5EF4-FFF2-40B4-BE49-F238E27FC236}">
                <a16:creationId xmlns:a16="http://schemas.microsoft.com/office/drawing/2014/main" id="{5D30AF75-F244-D765-D403-8289655C2690}"/>
              </a:ext>
            </a:extLst>
          </p:cNvPr>
          <p:cNvPicPr>
            <a:picLocks noChangeAspect="1"/>
          </p:cNvPicPr>
          <p:nvPr/>
        </p:nvPicPr>
        <p:blipFill>
          <a:blip r:embed="rId10">
            <a:extLst>
              <a:ext uri="{28A0092B-C50C-407E-A947-70E740481C1C}">
                <a14:useLocalDpi xmlns:a14="http://schemas.microsoft.com/office/drawing/2010/main" val="0"/>
              </a:ext>
            </a:extLst>
          </a:blip>
          <a:srcRect l="14516" t="14004" r="12984" b="31115"/>
          <a:stretch/>
        </p:blipFill>
        <p:spPr>
          <a:xfrm>
            <a:off x="7367500" y="4664325"/>
            <a:ext cx="4270938" cy="1818578"/>
          </a:xfrm>
          <a:prstGeom prst="rect">
            <a:avLst/>
          </a:prstGeom>
        </p:spPr>
      </p:pic>
      <p:pic>
        <p:nvPicPr>
          <p:cNvPr id="12" name="Picture 11" descr="A screenshot of a computer program&#10;&#10;AI-generated content may be incorrect.">
            <a:extLst>
              <a:ext uri="{FF2B5EF4-FFF2-40B4-BE49-F238E27FC236}">
                <a16:creationId xmlns:a16="http://schemas.microsoft.com/office/drawing/2014/main" id="{3B0B4E68-D707-DA5D-F474-39053EB4EEF2}"/>
              </a:ext>
            </a:extLst>
          </p:cNvPr>
          <p:cNvPicPr>
            <a:picLocks noChangeAspect="1"/>
          </p:cNvPicPr>
          <p:nvPr/>
        </p:nvPicPr>
        <p:blipFill>
          <a:blip r:embed="rId11">
            <a:extLst>
              <a:ext uri="{28A0092B-C50C-407E-A947-70E740481C1C}">
                <a14:useLocalDpi xmlns:a14="http://schemas.microsoft.com/office/drawing/2010/main" val="0"/>
              </a:ext>
            </a:extLst>
          </a:blip>
          <a:srcRect r="27226" b="10238"/>
          <a:stretch/>
        </p:blipFill>
        <p:spPr>
          <a:xfrm>
            <a:off x="7462366" y="1410712"/>
            <a:ext cx="4161721" cy="2887446"/>
          </a:xfrm>
          <a:prstGeom prst="rect">
            <a:avLst/>
          </a:prstGeom>
        </p:spPr>
      </p:pic>
    </p:spTree>
    <p:extLst>
      <p:ext uri="{BB962C8B-B14F-4D97-AF65-F5344CB8AC3E}">
        <p14:creationId xmlns:p14="http://schemas.microsoft.com/office/powerpoint/2010/main" val="2054642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2D9D43C-FFCB-8C2D-4488-B7A150CFCABE}"/>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DE22E113-78D9-F9D1-2EDF-E0184AD17916}"/>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BA643BFD-62C6-F1F2-5FC4-DC623959278E}"/>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B9AB36C3-0D6D-F790-CF0B-F7632F1F27AD}"/>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1E996296-96A6-E765-5E09-47483731DF14}"/>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22FF6759-E27A-C1E3-787E-0B9FEEF2C2C0}"/>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BCC16974-7E0B-2282-09E0-42640C346872}"/>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E341FE50-1821-CFDC-468F-BE4984F4C9C7}"/>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7FD7D377-06A2-DE2F-19E8-F02ED58790A7}"/>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31DE80F3-63E9-ED94-0644-E99634D0127D}"/>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63837ABD-ADF4-B1E1-A954-74E81AA230F3}"/>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318481DA-AE54-D78E-CF1A-334DB36F651E}"/>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67908477-10F7-F6E1-277A-E3065CD7449D}"/>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4EB6BE4D-72E9-BA6D-6965-00637F459A8F}"/>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4196A545-4A12-AB62-9F02-60FA0E7F0E5D}"/>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4CC310D3-DB69-5033-2D40-9AD7239318DF}"/>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9E4086B9-96B6-E961-9381-A347B8F2D57C}"/>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AE60263A-5300-1622-D36E-6599F4616279}"/>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F39D8686-AF2F-5383-42C2-12A3DE90068A}"/>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7367A153-97D3-31E0-1762-BF208D64EA9F}"/>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A001E736-C3EA-C29F-B14C-B70D60C5146C}"/>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7B0886E8-0C85-82A8-E0FD-EED6459E037D}"/>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D8389351-FA88-AF91-8EA8-0D65E86575EF}"/>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D0D4D1CC-6E14-54CA-0213-D61B04AC50D2}"/>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14F4CC21-9473-7741-E6AC-313571FAB4BF}"/>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F36030BB-3F7A-732E-1119-CD89DD673A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CE9D7D7C-2EF1-4390-1E53-997B77762FD3}"/>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Reports</a:t>
            </a:r>
          </a:p>
        </p:txBody>
      </p:sp>
      <p:cxnSp>
        <p:nvCxnSpPr>
          <p:cNvPr id="8" name="Přímá spojnice 7">
            <a:extLst>
              <a:ext uri="{FF2B5EF4-FFF2-40B4-BE49-F238E27FC236}">
                <a16:creationId xmlns:a16="http://schemas.microsoft.com/office/drawing/2014/main" id="{F66654FD-3C2C-4016-9F38-8915A5FBB533}"/>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57339CCC-1C6C-D114-370C-F409C5C87A7C}"/>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A44848EC-D847-2BD3-FC8A-257FDB5BB975}"/>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53772E0F-F395-65CB-94CA-460C56932C8E}"/>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4D35A991-2161-ED34-6942-B7B415C9A691}"/>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599C8E2F-4027-F6A6-B371-9A5B34573EDE}"/>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9DFD27BF-1828-CCE9-28C8-DB1A00E3E767}"/>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955DE65B-8367-21B6-898F-0CFDCCF43E92}"/>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B18EA70E-3A51-1DC6-56E2-A4E9635FC2EA}"/>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1085E33B-6DD0-3A5C-735D-776F18C55E6C}"/>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2844DF71-1FFA-C776-573F-69A21FC6BDE4}"/>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6ECFFEF0-781C-8403-BBFD-161AC36A984B}"/>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054B82BC-8A46-2978-15C3-844F98F7471F}"/>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FC12A4DF-F780-D25D-99F0-6B42253466D3}"/>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734081B2-0942-A305-AA8D-6B9DEA297E4C}"/>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5C43371F-695C-FA8B-98C8-5F053F079FF8}"/>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D8B99CB9-A67D-7BE9-DAE0-D21D2552BCA6}"/>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B9AF4AC7-D950-FD63-974B-2CDA0195A117}"/>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B8B2BBE8-90CB-97BD-B616-1E4A92355819}"/>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74FC63E7-40CA-F083-4F66-A5BEBCF37F3D}"/>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BBC56930-34D5-C8CF-3E8D-CEC7B2FFCA73}"/>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F4E17194-D08D-4E71-5CBB-2F5BB86D6C17}"/>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FFDC6914-EEAF-F5A1-BF16-1CCF97E430A5}"/>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49CC4F90-EB1B-6C01-AE94-E2941D8A5E60}"/>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F048E135-E5DD-8D67-3820-5A5A15B15FD8}"/>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1DB70F44-B661-8438-D789-1AE08450137A}"/>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5FBB7930-0F17-CD9A-E745-C33F8654302B}"/>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63E5A054-E5B9-53CA-5A4A-B8274621BB11}"/>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2885FCF2-0A3F-0813-04BD-5DB4B4F81173}"/>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E991130B-F2BD-5BBF-6D89-937C5BA611FC}"/>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67D69244-176D-BE57-35E4-368421928410}"/>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0BAA4FAE-747D-BD04-944D-1CF37CE43D25}"/>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03E75A57-B400-311C-3994-F579C2BC97AF}"/>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1A16040F-3F4B-8736-3D1B-6CD1565EDB98}"/>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340A7ECE-C88C-05BA-075B-3325C83C3A6C}"/>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C92B0A47-B7DD-8B40-AF2A-8F2FDF702C13}"/>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21C55A02-13FB-BACC-00DD-7EB24E317AB2}"/>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31A164CB-221F-D673-95A7-CE2E6505B196}"/>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E0533C2B-F1C6-D005-8070-FA6FE1E0428F}"/>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D1033983-B4CE-9DB5-BA0D-725D70BA5016}"/>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44E0C4BE-EF7C-CBBC-B96C-D7A37BA064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2484506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8EC484B-FA4B-3F33-0D74-91CBFF66009C}"/>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C0416695-3F11-E894-22D9-D53F618EFEF8}"/>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A3079A71-B9FC-3C50-E9E4-4283CC9C27B9}"/>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F3D84FE2-2C6D-0C3F-DFBE-F66F1081CB41}"/>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CF18679B-79F9-1B49-89E1-346280264EE3}"/>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D84290C5-EF4B-5A7B-00A2-85E87EF2A4FA}"/>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4DF32893-FE45-819E-9EE5-992A0FB3DD99}"/>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2718BFF4-8A4F-0E05-EC57-A608E520046E}"/>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AE627621-2207-886B-F45A-3DE21340E6C6}"/>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F33756E7-3C6A-CBC5-A6A2-4921EFFDA3FB}"/>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FC1EF08B-18DA-21CD-F390-91D2A33FD79C}"/>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FA8E2988-5150-F68C-5CA2-DF73D56E97AE}"/>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25A67C8A-88EA-8E02-361E-3784D221D839}"/>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BAF4D450-49BD-7246-9189-345829D61A04}"/>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DE8194AF-0C64-CDDB-4257-EBCC7187375F}"/>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29222077-97F6-3623-BC8B-E135321DFAB2}"/>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84FA06D6-6408-D2EB-FEBA-05C7B387767F}"/>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C06CC6B4-1E9F-53D8-8D58-235385EBC85D}"/>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86A7FEA9-33A4-5A09-8699-1E9E6D241C92}"/>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5A015B4F-B461-8878-18F3-13051096C05E}"/>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E4D39FBF-B484-3CE9-C80E-AFF07E353BA4}"/>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5BE905DE-8BE5-1687-BA01-720DD02F8CAC}"/>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FB4AB66C-FC27-92E1-341A-9D9EE86F8A2C}"/>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181228B4-2D4F-386C-1166-4E1AB27DAAB5}"/>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2596BC02-1240-29A7-0638-3289632DD98F}"/>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645DD966-FC39-62BB-3F1C-5B77C8D543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A5B7B8DF-0FC3-93AB-8A26-BBE99C6E0F82}"/>
              </a:ext>
            </a:extLst>
          </p:cNvPr>
          <p:cNvSpPr txBox="1">
            <a:spLocks/>
          </p:cNvSpPr>
          <p:nvPr/>
        </p:nvSpPr>
        <p:spPr>
          <a:xfrm>
            <a:off x="1283127" y="51922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Reports</a:t>
            </a:r>
          </a:p>
        </p:txBody>
      </p:sp>
      <p:cxnSp>
        <p:nvCxnSpPr>
          <p:cNvPr id="8" name="Přímá spojnice 7">
            <a:extLst>
              <a:ext uri="{FF2B5EF4-FFF2-40B4-BE49-F238E27FC236}">
                <a16:creationId xmlns:a16="http://schemas.microsoft.com/office/drawing/2014/main" id="{C9F9C6BE-5A3D-21D4-4A23-47C1E6213921}"/>
              </a:ext>
            </a:extLst>
          </p:cNvPr>
          <p:cNvCxnSpPr>
            <a:cxnSpLocks/>
          </p:cNvCxnSpPr>
          <p:nvPr/>
        </p:nvCxnSpPr>
        <p:spPr>
          <a:xfrm flipV="1">
            <a:off x="1145054" y="1401234"/>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43B5590E-7FAC-A7D2-F12B-47C0EE3571C3}"/>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DE6001BF-8E36-96CF-B990-4BCDFEA67504}"/>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D0337A4C-1E0C-3FFB-FC78-C9F90E713AEF}"/>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979909A3-A585-053B-430B-970F86261966}"/>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57ED2E82-E488-0EAF-7CEA-C1F29D86E828}"/>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EAD4B224-0C51-EA43-1FEB-E25D7F969688}"/>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FEA350AE-269B-D9D5-2EF0-5F8F274F5E15}"/>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844A9603-B6D0-D9FC-6E5B-15B097C013B3}"/>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70BADB00-359F-5CDA-C10D-C67E420AF71F}"/>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A14B1441-577C-2E30-3F2D-B7A1F4626B7D}"/>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2DBD8B72-4680-AAB0-B98E-0FD3D925C773}"/>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1EDC20B4-8DE6-7F0B-7581-1BBB59FE7B58}"/>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3E5D63FA-CB2A-6803-2CF1-942BA0F4F02C}"/>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51372F49-1A58-053B-8234-AE3BC7B0E9BC}"/>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C4662217-070A-9F99-95D3-FDD7DD872627}"/>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A48C4B92-10C0-B072-7AAB-C7184AAB6313}"/>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8B17A0CC-10C8-9783-D80E-C19F8CF285D7}"/>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C2C6D4B6-8197-7D3F-52EB-A1FBF0D7C8B9}"/>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7A34F89D-6A43-DD73-0C16-8841617E033F}"/>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3188C07E-6E34-A149-5D97-EC47CA2CE852}"/>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CEFBFCE7-BC0C-B1F2-6B2C-5C4AD969B5C0}"/>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BE07F39E-30A8-8B96-EC1C-EAA0045AA7EA}"/>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8D71A528-69A8-C6F5-9C20-9207127DE00D}"/>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E6E8F53C-C671-C3DF-8E2D-E6C4B2FA6B44}"/>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8946E6A3-B591-DE1A-0989-459E2655BB0C}"/>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FA7AF025-EAE5-181E-71D9-5248C99E7370}"/>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31133B30-DAE7-CEF6-D076-78CD1F7F9354}"/>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463C4422-B167-8974-A4F2-D01B22B75523}"/>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50B51ADD-4C1B-F358-7C7A-BB07732CDAC0}"/>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459FDE94-E282-6016-D91E-A5543564D22D}"/>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67D38B2D-EA67-4D7D-7C76-AC3545DCCD29}"/>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39F0E3A9-BB2D-BEDD-55E3-35FE149C7F20}"/>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AF6FA441-D38F-7A14-F83F-7D65495C2E87}"/>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7937A633-AD7B-8A67-FCEC-157E76AAE33A}"/>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001825AD-1CA3-37ED-2D09-EF9DE6C807B4}"/>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2A98EF89-48AE-EEB6-5BC7-1636493D32FD}"/>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8FE65B7A-B82E-8E90-8C67-1B60664115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3" name="TextBox 2">
            <a:extLst>
              <a:ext uri="{FF2B5EF4-FFF2-40B4-BE49-F238E27FC236}">
                <a16:creationId xmlns:a16="http://schemas.microsoft.com/office/drawing/2014/main" id="{5F1D8011-87DF-7365-FEBB-CA1CA3A5E0DE}"/>
              </a:ext>
            </a:extLst>
          </p:cNvPr>
          <p:cNvSpPr txBox="1"/>
          <p:nvPr/>
        </p:nvSpPr>
        <p:spPr>
          <a:xfrm>
            <a:off x="1474515" y="1955849"/>
            <a:ext cx="5236387"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Purpose</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bg1"/>
                </a:solidFill>
                <a:effectLst/>
                <a:latin typeface="Arial" panose="020B0604020202020204" pitchFamily="34" charset="0"/>
              </a:rPr>
              <a:t>Simple report that lists </a:t>
            </a:r>
            <a:r>
              <a:rPr kumimoji="0" lang="en-US" altLang="en-US" b="0" i="0" u="none" strike="noStrike" cap="none" normalizeH="0" baseline="0" dirty="0">
                <a:ln>
                  <a:noFill/>
                </a:ln>
                <a:solidFill>
                  <a:schemeClr val="accent6"/>
                </a:solidFill>
                <a:effectLst/>
                <a:latin typeface="Arial" panose="020B0604020202020204" pitchFamily="34" charset="0"/>
              </a:rPr>
              <a:t>customer names</a:t>
            </a:r>
            <a:r>
              <a:rPr kumimoji="0" lang="en-US" altLang="en-US" b="0" i="0" u="none" strike="noStrike" cap="none" normalizeH="0" baseline="0" dirty="0">
                <a:ln>
                  <a:noFill/>
                </a:ln>
                <a:solidFill>
                  <a:schemeClr val="bg1"/>
                </a:solidFill>
                <a:effectLst/>
                <a:latin typeface="Arial" panose="020B0604020202020204" pitchFamily="34" charset="0"/>
              </a:rPr>
              <a:t>, optionally filtered by a </a:t>
            </a:r>
            <a:r>
              <a:rPr kumimoji="0" lang="en-US" altLang="en-US" b="0" i="0" u="none" strike="noStrike" cap="none" normalizeH="0" baseline="0" dirty="0">
                <a:ln>
                  <a:noFill/>
                </a:ln>
                <a:solidFill>
                  <a:schemeClr val="accent6"/>
                </a:solidFill>
                <a:effectLst/>
                <a:latin typeface="Arial" panose="020B0604020202020204" pitchFamily="34" charset="0"/>
              </a:rPr>
              <a:t>Boolean</a:t>
            </a:r>
            <a:r>
              <a:rPr kumimoji="0" lang="en-US" altLang="en-US" b="0" i="0" u="none" strike="noStrike" cap="none" normalizeH="0" baseline="0" dirty="0">
                <a:ln>
                  <a:noFill/>
                </a:ln>
                <a:solidFill>
                  <a:schemeClr val="bg1"/>
                </a:solidFill>
                <a:effectLst/>
                <a:latin typeface="Arial" panose="020B0604020202020204" pitchFamily="34" charset="0"/>
              </a:rPr>
              <a:t> toggle (</a:t>
            </a:r>
            <a:r>
              <a:rPr kumimoji="0" lang="en-US" altLang="en-US" b="0" i="0" u="none" strike="noStrike" cap="none" normalizeH="0" baseline="0" dirty="0">
                <a:ln>
                  <a:noFill/>
                </a:ln>
                <a:solidFill>
                  <a:schemeClr val="bg1"/>
                </a:solidFill>
                <a:effectLst/>
                <a:latin typeface="Arial Unicode MS"/>
              </a:rPr>
              <a:t>ShowCustomers</a:t>
            </a:r>
            <a:r>
              <a:rPr kumimoji="0" lang="en-US" altLang="en-US" b="0" i="0" u="none" strike="noStrike" cap="none" normalizeH="0" baseline="0" dirty="0">
                <a:ln>
                  <a:noFill/>
                </a:ln>
                <a:solidFill>
                  <a:schemeClr val="bg1"/>
                </a:solidFill>
                <a:effectLst/>
              </a:rPr>
              <a:t>).</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Structure</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data item</a:t>
            </a: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latin typeface="Arial Unicode MS"/>
              </a:rPr>
              <a:t>Customer</a:t>
            </a: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request page</a:t>
            </a:r>
            <a:r>
              <a:rPr kumimoji="0" lang="en-US" altLang="en-US" b="0" i="0" u="none" strike="noStrike" cap="none" normalizeH="0" baseline="0" dirty="0">
                <a:ln>
                  <a:noFill/>
                </a:ln>
                <a:solidFill>
                  <a:schemeClr val="bg1"/>
                </a:solidFill>
                <a:effectLst/>
              </a:rPr>
              <a:t>: Has a checkbox to determine whether to show customer data.</a:t>
            </a:r>
            <a:endParaRPr kumimoji="0" lang="en-US" altLang="en-US" b="0" i="0" u="none" strike="noStrike" cap="none" normalizeH="0" baseline="0" dirty="0">
              <a:ln>
                <a:noFill/>
              </a:ln>
              <a:solidFill>
                <a:schemeClr val="bg1"/>
              </a:solidFill>
              <a:effectLst/>
              <a:latin typeface="Arial" panose="020B0604020202020204" pitchFamily="34" charset="0"/>
            </a:endParaRPr>
          </a:p>
        </p:txBody>
      </p:sp>
      <p:pic>
        <p:nvPicPr>
          <p:cNvPr id="12" name="Picture 11" descr="A computer screen shot of a program&#10;&#10;AI-generated content may be incorrect.">
            <a:extLst>
              <a:ext uri="{FF2B5EF4-FFF2-40B4-BE49-F238E27FC236}">
                <a16:creationId xmlns:a16="http://schemas.microsoft.com/office/drawing/2014/main" id="{22D2DAEF-365E-E3D3-B293-EE42CEEA9946}"/>
              </a:ext>
            </a:extLst>
          </p:cNvPr>
          <p:cNvPicPr>
            <a:picLocks noChangeAspect="1"/>
          </p:cNvPicPr>
          <p:nvPr/>
        </p:nvPicPr>
        <p:blipFill>
          <a:blip r:embed="rId10">
            <a:extLst>
              <a:ext uri="{28A0092B-C50C-407E-A947-70E740481C1C}">
                <a14:useLocalDpi xmlns:a14="http://schemas.microsoft.com/office/drawing/2010/main" val="0"/>
              </a:ext>
            </a:extLst>
          </a:blip>
          <a:srcRect r="27202" b="10365"/>
          <a:stretch/>
        </p:blipFill>
        <p:spPr>
          <a:xfrm>
            <a:off x="6921163" y="1896462"/>
            <a:ext cx="4878108" cy="3378536"/>
          </a:xfrm>
          <a:prstGeom prst="rect">
            <a:avLst/>
          </a:prstGeom>
        </p:spPr>
      </p:pic>
    </p:spTree>
    <p:extLst>
      <p:ext uri="{BB962C8B-B14F-4D97-AF65-F5344CB8AC3E}">
        <p14:creationId xmlns:p14="http://schemas.microsoft.com/office/powerpoint/2010/main" val="1440072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8B60088-B564-1988-B612-2A3D1FA8B142}"/>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51AA78A0-2125-53F8-2F78-B5ED8AF1009C}"/>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584C1692-7AFF-1B89-631E-D441396F0103}"/>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AD54FF2D-81F4-2E46-5C3B-F1543C5C2EEC}"/>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AA4621A0-C202-5E32-3B13-0A8F84F239B3}"/>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BEA579F5-CB59-32E8-914D-7DC69332CD03}"/>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F791F92D-3A5C-AE35-51A6-8F950361E8B3}"/>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18B4E1B8-AEF3-1065-75EA-68F2218DEC1F}"/>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D00DA3BA-2317-81F4-A87E-8E8DEB15C206}"/>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08F9E86E-D79A-ABC2-DE60-A0827FFEF9C7}"/>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BF725F5A-D796-D0FD-2FEC-FF124D0C73C2}"/>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F9DC14A9-FADF-DB55-F402-632E97AE5058}"/>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59B4182C-5841-99BD-DF36-CE7CFABFE82A}"/>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3A8DA0D2-8552-849C-B553-E446BB8555F9}"/>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B4E55DDC-2C47-6A55-D94A-11320932C587}"/>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4770B204-B7A1-BC4A-ED09-74876A71B3CD}"/>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09641169-77DD-6A1A-8014-C5907A176AA5}"/>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CE19B21F-FC0B-6BD9-EF1B-F3863BEC0DA1}"/>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2E3A11EB-F62A-DD66-6C74-4A254D85D505}"/>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B5C709B6-E745-CF26-B70A-969E1F3B0F4B}"/>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18FE52EF-6B12-A5E0-D43F-FF075DEE1128}"/>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7E6BDAA2-2589-B183-FB01-DD1B5C67DC0B}"/>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181ABED8-59FF-8177-B6BA-2BD9C83BB796}"/>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33DA0283-F672-7252-1A79-B3CE7E7C2E22}"/>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C2F64697-2BEF-ADA7-F3EB-24F7009DC31F}"/>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6E85FB0A-E210-0F33-1873-123924AF36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30D68005-054D-B347-14CA-E3B962F8B6D6}"/>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Permission Sets</a:t>
            </a:r>
          </a:p>
        </p:txBody>
      </p:sp>
      <p:cxnSp>
        <p:nvCxnSpPr>
          <p:cNvPr id="8" name="Přímá spojnice 7">
            <a:extLst>
              <a:ext uri="{FF2B5EF4-FFF2-40B4-BE49-F238E27FC236}">
                <a16:creationId xmlns:a16="http://schemas.microsoft.com/office/drawing/2014/main" id="{D9DDDFA0-3F5C-14FF-668E-B8DD044015FB}"/>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76EECDE3-68E0-7A4B-AA31-561A2789D825}"/>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56790B34-0D58-B38F-7F84-A43BA8E031E7}"/>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12D8F72D-0BA0-A187-04FA-66C77323A339}"/>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19E1510E-D4EF-CA66-F68D-18328DFE7713}"/>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EF911C49-5D5A-FAB9-E48E-B157E9011F59}"/>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01D1E00B-00D2-92F2-4CDF-4033F53432EB}"/>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7A8F39BA-AB14-F9B3-65E1-54D4BA089E6B}"/>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EF1874D5-FF56-87CB-5514-D8EDA0B2131A}"/>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CA671EDE-7731-8BEB-5E8E-B0EB5E4AA085}"/>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935AD74C-C0DB-B17E-617C-A385A944C500}"/>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A2198B49-78EB-331C-22A4-3E78B34B7BBB}"/>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AA34C4FD-D865-DCFC-0155-F67BE109A1AD}"/>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B55EAFDF-C189-320F-185B-5EAC3A220922}"/>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D7F09BD9-D492-CB13-649D-B4C842EC5C6B}"/>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2DF77696-7BAE-4AED-A583-597BB05B4A86}"/>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74799979-EBD3-0CB8-FBF3-31C736F33701}"/>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424B4D04-B8F8-4757-D1F7-B0078657E32A}"/>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A947857E-1317-E721-EDF4-AAFEB10AA631}"/>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EB38E1D4-E704-D024-3033-DA055769C70E}"/>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43BAECBB-6A3F-C3D7-B1C4-24F55E2700F5}"/>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8F951067-D76B-BC72-A41B-04A17F5DED13}"/>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02579964-3E41-3FA4-8B97-6ECB00C665DD}"/>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B94B4C9D-1007-3997-F48D-7AE36CABE765}"/>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0CA9F78C-FFF1-AF97-8D91-B19B13C927C9}"/>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FC6FCE7B-0B4C-BC6E-14B6-8386B814923A}"/>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ABB5866A-2E43-5150-A9F2-1760494298C1}"/>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017856C8-2D69-CEF5-E80A-7996EB672D6A}"/>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CF994833-FFDF-A88E-1DA5-39D9BDA20E23}"/>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8FB770D8-EBC1-18A0-FB18-58B0FB5AC8D0}"/>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8BE3051D-546A-3F93-0D87-BDDE8A6BE6AC}"/>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1540FE77-E873-3C4E-1550-C691436D2B86}"/>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511FC2DF-CE82-01F9-1530-4EEF77016BF8}"/>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DCF5449B-594F-6A5B-F9E0-4D118C98EC55}"/>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0F6F8A8B-2457-EB01-0BFE-CD363D3FAAA2}"/>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C51CD03A-BE29-00B2-B48C-9DAEC7EBCE14}"/>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D806E7F0-FBCF-88AB-3699-E29A696546F7}"/>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0311E573-D89F-5B9C-0113-F033C77D8F45}"/>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3B47919F-A564-3968-0A05-03644667199E}"/>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E33B8510-F6D0-CDA0-0FED-76680998EE07}"/>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46B9246E-B2E0-D6A7-BE53-11E1907BB1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1412638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C630822-471C-1EBC-69B8-83E42FC875E9}"/>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636A3531-2810-C8F5-5082-BFF6DB19663B}"/>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E8CE7460-E61D-C9FD-A07A-0DA3A2CB0881}"/>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DB367438-E664-4DFB-ECB3-D1EC286BD647}"/>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F8159640-4C03-4FEE-E2B6-A323B0758897}"/>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9CDD02E2-439B-6824-3420-34CFDF85577E}"/>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F2030ADD-A22F-0039-E174-EC9F4FB285AE}"/>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B100C6FD-8E1C-5EBD-A48B-5766C76070F2}"/>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DD83607F-F592-5CBD-FDB3-2181C581682E}"/>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8DE2A12F-64E6-7057-8AEB-2E214933D87F}"/>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0E55BFF2-3F70-CF1F-16DC-7B683F5D12B4}"/>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2E6AD15A-E02F-267E-F3EA-BE9C1B202D65}"/>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30607D9F-590F-AE98-2411-B9D4376E502C}"/>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F3B6791F-0D7B-A4EF-B665-FA62EF1B117C}"/>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C738D878-64A1-25A5-89DC-44F0CCDE47F4}"/>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0AA0D811-AED8-16D1-50B2-F952D3F2ECC4}"/>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09346C99-06DF-0801-C846-11060A123679}"/>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535F93FF-DCD6-009E-A5B5-5C08D9B5F445}"/>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394AF8F9-5004-077A-100A-91AA156B60BE}"/>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230B4D80-92A2-5EC3-7F2B-E0CF718DA343}"/>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BA097552-99E0-53F7-1465-4E30E98D43A4}"/>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AFF7DF01-CBA3-D388-E10E-FB330E8BA007}"/>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FEAAC369-A4C5-6F69-82FF-747F7212F443}"/>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8EEDBAD7-DEBF-2431-0318-0EC08703D1ED}"/>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59E9A17A-4BB8-94AD-5448-094793D96741}"/>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5735803E-90C6-A0A0-C908-B26ED7CE30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5E1B2D79-490F-F09B-A938-80BC91C31B5A}"/>
              </a:ext>
            </a:extLst>
          </p:cNvPr>
          <p:cNvSpPr txBox="1">
            <a:spLocks/>
          </p:cNvSpPr>
          <p:nvPr/>
        </p:nvSpPr>
        <p:spPr>
          <a:xfrm>
            <a:off x="1258573" y="487034"/>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Permission Sets</a:t>
            </a:r>
          </a:p>
        </p:txBody>
      </p:sp>
      <p:cxnSp>
        <p:nvCxnSpPr>
          <p:cNvPr id="8" name="Přímá spojnice 7">
            <a:extLst>
              <a:ext uri="{FF2B5EF4-FFF2-40B4-BE49-F238E27FC236}">
                <a16:creationId xmlns:a16="http://schemas.microsoft.com/office/drawing/2014/main" id="{1945218D-A91A-20A3-0485-E1C3A3BF137A}"/>
              </a:ext>
            </a:extLst>
          </p:cNvPr>
          <p:cNvCxnSpPr>
            <a:cxnSpLocks/>
          </p:cNvCxnSpPr>
          <p:nvPr/>
        </p:nvCxnSpPr>
        <p:spPr>
          <a:xfrm flipV="1">
            <a:off x="1198649" y="1401647"/>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3619BB3F-119C-A7A1-7622-E97571C3E13C}"/>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71676F72-96C9-2268-EA85-B703BE993192}"/>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9D6B5AE1-7F35-5817-7EB7-BE810C4084EE}"/>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2A7864E6-5CC4-3E25-6E06-B57FAA492BCF}"/>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838A92FE-3530-0A81-9920-225F8DA5E596}"/>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D58A3574-8147-FDFC-637D-BD6BF696F79D}"/>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6D85438B-AC98-BAC3-66FB-EF8F7141428E}"/>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B59C0141-B62A-25C9-2BE7-1A21E1F2909A}"/>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89859FFE-5A2E-5C05-01D6-3982F670D086}"/>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2E2C7E9C-8226-99C1-C38D-A97E6FE619D4}"/>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721C899F-CCE4-C6DF-309C-5092D437C88A}"/>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67CEFFA5-6220-BF76-6F8E-DF0EEF3585CA}"/>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2DA67BA8-5FFB-300C-13B0-9689B6232653}"/>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5DB49EC0-B50D-44D3-E4B9-623AEEC4EE7C}"/>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640B0179-40DF-94A8-434D-D812774CA13F}"/>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4FD021C5-5DC2-0A8A-C2DE-6B3DF916B8E3}"/>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0BDDA233-F82D-A574-96FD-1B0E5A89A824}"/>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D896A7E2-A73C-58BF-5126-2AEADED9228E}"/>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6259C10C-18EE-1624-8293-EF776073CB57}"/>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165F6201-2C95-D351-4928-F7D8E5D2BAE1}"/>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5A2F7379-0700-AD6E-A31A-81EFE36D0C7F}"/>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B8EE0DB3-8849-1303-974C-A15B5E1BF60B}"/>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DA29F48E-2569-72D4-44DD-1497917224D1}"/>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8A91E978-38DD-5655-7818-991E1CF36419}"/>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0A5226D5-A576-62DC-38A3-66E4F1992A64}"/>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3A76391C-A17A-C1FF-6791-88D04774DFC0}"/>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545AC1BC-A0C3-63F0-0756-28BB167309C0}"/>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838C6241-0797-63E2-4DF8-774725F9D9D0}"/>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D12286C9-5C88-3560-418E-52ADD4111B10}"/>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7E37B1F7-8ED1-8040-9AED-1361846B0A68}"/>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6FFC3720-8F98-CC2C-189A-FBB07ED8F43D}"/>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A4DFD44F-DB83-3368-BE5A-2F1A411743DB}"/>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4569586C-7F41-9CD7-902A-3110D3A45940}"/>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46606AF7-4E0A-0749-6850-668DB6CBDA6A}"/>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ABEDE74A-38BF-B22D-1F8C-A32E188EE566}"/>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8FB0149A-AFC6-7566-4FFA-ADC74386DBFC}"/>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931CD8CC-AB84-D1E0-B5DC-2271832699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3" name="TextBox 2">
            <a:extLst>
              <a:ext uri="{FF2B5EF4-FFF2-40B4-BE49-F238E27FC236}">
                <a16:creationId xmlns:a16="http://schemas.microsoft.com/office/drawing/2014/main" id="{C9AE6418-822F-47B0-CAEA-2CE9D62B17DF}"/>
              </a:ext>
            </a:extLst>
          </p:cNvPr>
          <p:cNvSpPr txBox="1"/>
          <p:nvPr/>
        </p:nvSpPr>
        <p:spPr>
          <a:xfrm>
            <a:off x="1488781" y="1862747"/>
            <a:ext cx="4171818"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Purpose</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accent6"/>
                </a:solidFill>
                <a:effectLst/>
                <a:latin typeface="Arial" panose="020B0604020202020204" pitchFamily="34" charset="0"/>
              </a:rPr>
              <a:t>Grants access </a:t>
            </a:r>
            <a:r>
              <a:rPr kumimoji="0" lang="en-US" altLang="en-US" b="0" i="0" u="none" strike="noStrike" cap="none" normalizeH="0" baseline="0" dirty="0">
                <a:ln>
                  <a:noFill/>
                </a:ln>
                <a:solidFill>
                  <a:schemeClr val="bg1"/>
                </a:solidFill>
                <a:effectLst/>
                <a:latin typeface="Arial" panose="020B0604020202020204" pitchFamily="34" charset="0"/>
              </a:rPr>
              <a:t>to the demo data and standard data used in the app.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Permissions</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Full access (</a:t>
            </a:r>
            <a:r>
              <a:rPr kumimoji="0" lang="en-US" altLang="en-US" b="0" i="0" u="none" strike="noStrike" cap="none" normalizeH="0" baseline="0" dirty="0">
                <a:ln>
                  <a:noFill/>
                </a:ln>
                <a:solidFill>
                  <a:schemeClr val="bg1"/>
                </a:solidFill>
                <a:effectLst/>
                <a:latin typeface="Arial Unicode MS"/>
              </a:rPr>
              <a:t>rimd</a:t>
            </a:r>
            <a:r>
              <a:rPr kumimoji="0" lang="en-US" altLang="en-US" b="0" i="0" u="none" strike="noStrike" cap="none" normalizeH="0" baseline="0" dirty="0">
                <a:ln>
                  <a:noFill/>
                </a:ln>
                <a:solidFill>
                  <a:schemeClr val="bg1"/>
                </a:solidFill>
                <a:effectLst/>
              </a:rPr>
              <a:t>) to </a:t>
            </a:r>
            <a:r>
              <a:rPr kumimoji="0" lang="en-US" altLang="en-US" b="0" i="0" u="none" strike="noStrike" cap="none" normalizeH="0" baseline="0" dirty="0">
                <a:ln>
                  <a:noFill/>
                </a:ln>
                <a:solidFill>
                  <a:schemeClr val="bg1"/>
                </a:solidFill>
                <a:effectLst/>
                <a:latin typeface="Arial Unicode MS"/>
              </a:rPr>
              <a:t>Demo Entity</a:t>
            </a:r>
            <a:r>
              <a:rPr kumimoji="0" lang="en-US" altLang="en-US" b="0" i="0" u="none" strike="noStrike" cap="none" normalizeH="0" baseline="0" dirty="0">
                <a:ln>
                  <a:noFill/>
                </a:ln>
                <a:solidFill>
                  <a:schemeClr val="bg1"/>
                </a:solidFill>
                <a:effectLst/>
              </a:rPr>
              <a:t>.</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Read access (</a:t>
            </a:r>
            <a:r>
              <a:rPr kumimoji="0" lang="en-US" altLang="en-US" b="0" i="0" u="none" strike="noStrike" cap="none" normalizeH="0" baseline="0" dirty="0">
                <a:ln>
                  <a:noFill/>
                </a:ln>
                <a:solidFill>
                  <a:schemeClr val="bg1"/>
                </a:solidFill>
                <a:effectLst/>
                <a:latin typeface="Arial Unicode MS"/>
              </a:rPr>
              <a:t>r</a:t>
            </a:r>
            <a:r>
              <a:rPr kumimoji="0" lang="en-US" altLang="en-US" b="0" i="0" u="none" strike="noStrike" cap="none" normalizeH="0" baseline="0" dirty="0">
                <a:ln>
                  <a:noFill/>
                </a:ln>
                <a:solidFill>
                  <a:schemeClr val="bg1"/>
                </a:solidFill>
                <a:effectLst/>
              </a:rPr>
              <a:t>) to: </a:t>
            </a:r>
            <a:r>
              <a:rPr kumimoji="0" lang="en-US" altLang="en-US" b="0" i="0" u="none" strike="noStrike" cap="none" normalizeH="0" baseline="0" dirty="0">
                <a:ln>
                  <a:noFill/>
                </a:ln>
                <a:solidFill>
                  <a:schemeClr val="bg1"/>
                </a:solidFill>
                <a:effectLst/>
                <a:latin typeface="Arial Unicode MS"/>
              </a:rPr>
              <a:t>Customer</a:t>
            </a: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latin typeface="Arial Unicode MS"/>
              </a:rPr>
              <a:t>Vendor</a:t>
            </a: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latin typeface="Arial Unicode MS"/>
              </a:rPr>
              <a:t>Item</a:t>
            </a: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latin typeface="Arial Unicode MS"/>
              </a:rPr>
              <a:t>Sales Header</a:t>
            </a: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latin typeface="Arial Unicode MS"/>
              </a:rPr>
              <a:t>G/L Entry</a:t>
            </a:r>
            <a:r>
              <a:rPr kumimoji="0" lang="en-US" altLang="en-US" b="0" i="0" u="none" strike="noStrike" cap="none" normalizeH="0" baseline="0" dirty="0">
                <a:ln>
                  <a:noFill/>
                </a:ln>
                <a:solidFill>
                  <a:schemeClr val="bg1"/>
                </a:solidFill>
                <a:effectLst/>
              </a:rPr>
              <a:t>.</a:t>
            </a:r>
            <a:endParaRPr kumimoji="0" lang="en-US" altLang="en-US" b="0" i="0" u="none" strike="noStrike" cap="none" normalizeH="0" baseline="0" dirty="0">
              <a:ln>
                <a:noFill/>
              </a:ln>
              <a:solidFill>
                <a:schemeClr val="bg1"/>
              </a:solidFill>
              <a:effectLst/>
              <a:latin typeface="Arial" panose="020B0604020202020204" pitchFamily="34" charset="0"/>
            </a:endParaRPr>
          </a:p>
        </p:txBody>
      </p:sp>
      <p:pic>
        <p:nvPicPr>
          <p:cNvPr id="9" name="Picture 8" descr="A screenshot of a computer&#10;&#10;AI-generated content may be incorrect.">
            <a:extLst>
              <a:ext uri="{FF2B5EF4-FFF2-40B4-BE49-F238E27FC236}">
                <a16:creationId xmlns:a16="http://schemas.microsoft.com/office/drawing/2014/main" id="{37E474F4-BC11-236F-E75E-2AABDA8A7BE8}"/>
              </a:ext>
            </a:extLst>
          </p:cNvPr>
          <p:cNvPicPr>
            <a:picLocks noChangeAspect="1"/>
          </p:cNvPicPr>
          <p:nvPr/>
        </p:nvPicPr>
        <p:blipFill>
          <a:blip r:embed="rId10">
            <a:extLst>
              <a:ext uri="{28A0092B-C50C-407E-A947-70E740481C1C}">
                <a14:useLocalDpi xmlns:a14="http://schemas.microsoft.com/office/drawing/2010/main" val="0"/>
              </a:ext>
            </a:extLst>
          </a:blip>
          <a:srcRect r="55332" b="35725"/>
          <a:stretch/>
        </p:blipFill>
        <p:spPr>
          <a:xfrm>
            <a:off x="6163281" y="1710166"/>
            <a:ext cx="5445883" cy="4407971"/>
          </a:xfrm>
          <a:prstGeom prst="rect">
            <a:avLst/>
          </a:prstGeom>
        </p:spPr>
      </p:pic>
    </p:spTree>
    <p:extLst>
      <p:ext uri="{BB962C8B-B14F-4D97-AF65-F5344CB8AC3E}">
        <p14:creationId xmlns:p14="http://schemas.microsoft.com/office/powerpoint/2010/main" val="433347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874B96-A1C0-22F7-E057-F66BBEFB46CD}"/>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9B41D8F1-7C3D-F507-8542-FADC861DAC5B}"/>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E3A138DC-288B-2A26-E519-9D9AD6FCC358}"/>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BC1D254E-15A2-7B4D-78DE-E2E21C076AA1}"/>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1CABDB7F-A551-4321-98D9-2DFED46A82B9}"/>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0680A2A5-D5B0-16AF-9581-B6A2A860BF80}"/>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9557F89C-D5F1-87BC-36C8-F99A6ED781C6}"/>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D6598E97-0C77-833C-9EB2-209F86C2E3D3}"/>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D7C8567E-62BB-924F-9A87-8B04926520D0}"/>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D255810E-435C-3077-79C3-8431DD460A9C}"/>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D0720189-1BAB-6006-B8BD-64B9F3D0DC83}"/>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289780CE-C771-7C06-81EC-A4AD5D0783A9}"/>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C8BF3477-28AA-EA4D-65D9-57780A8E1997}"/>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6B186632-CA1B-3E66-2693-A90F5DA95F74}"/>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F9F63F4D-F19F-5986-B1B1-6E2F0843A76A}"/>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1F63D2A1-B01B-FB99-B8EE-54283D99978B}"/>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B83A782F-6CA8-D62C-B7E5-82E53E11B57B}"/>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4FE17666-6A84-4D6E-D09B-E2534B1E5A7D}"/>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258B88E9-6355-0E67-7A30-26A96DC37EBA}"/>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59431C5C-0370-FA9E-2299-605C608C543B}"/>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F74C17A3-0064-2F1C-D96D-AE8EF6E42798}"/>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E8058F2E-2250-6AED-9E4E-6F36001E8DF9}"/>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B9965E5A-CFB4-3E87-AFC7-042FFDA70D84}"/>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920BE05E-CBBE-7A61-59DF-A9FE81737B6C}"/>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E1C9288B-06C0-4C03-2885-1318D27B1C5F}"/>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E7D6F946-7AA2-48D8-F14D-117F0984D8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61BD5D66-1E30-6D29-C903-B7E4063FF628}"/>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Test</a:t>
            </a:r>
          </a:p>
        </p:txBody>
      </p:sp>
      <p:cxnSp>
        <p:nvCxnSpPr>
          <p:cNvPr id="8" name="Přímá spojnice 7">
            <a:extLst>
              <a:ext uri="{FF2B5EF4-FFF2-40B4-BE49-F238E27FC236}">
                <a16:creationId xmlns:a16="http://schemas.microsoft.com/office/drawing/2014/main" id="{27FC6C81-63B5-6C19-486C-CC06E4417AF2}"/>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54AD0813-077F-1BDB-A1B5-D972236B9F53}"/>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D1CB644A-5D87-C7D4-C4CA-F7083E023618}"/>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4E9AD7B7-5E49-DEE2-9C57-2C616955EE1E}"/>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9C8B2CF7-2234-9518-60A8-6B3EE3B1B6DA}"/>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86CE8673-BD5D-7A03-3ECB-0F4D995687F9}"/>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2504B09D-0215-DAB2-A1C9-A97AB388D682}"/>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824AC6C6-86AA-DD43-E576-39BD44158366}"/>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10524472-61C5-5221-F80D-3089FCCF0467}"/>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4E0D313F-BC25-BA23-331E-5615DBC942B7}"/>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EEED3573-AA89-95E8-42B8-9A75193207FC}"/>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C4B343C2-36EC-8E39-1148-C443AE65A41A}"/>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9D7D098C-EFC9-87A5-44B3-C08F74353897}"/>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909BA06C-9B81-AFB9-0CA6-A45628AEC490}"/>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2BD9E1BB-1A4D-8E18-D796-D8951B515B35}"/>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C64E8500-F245-0307-49E4-333DD11A8EBC}"/>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BC45733A-4BA0-FC90-FC5F-2B3B1F74A19D}"/>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FD1A791B-B4D7-FE47-A260-0F67D0EC077D}"/>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D5CFE941-8663-F1FE-1351-E40E005659E1}"/>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2BA0C9DC-BF71-DDFC-6BBD-4F2011529C6B}"/>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D83284F2-5C4C-0324-C452-37549F38DFB1}"/>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EE94D980-1888-D9E5-7CC0-0550E58AB901}"/>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34584EE4-D3EC-5B70-46F0-5F9BA047BE06}"/>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7BF8B0AC-4C63-D1E7-A12F-0D24E399AEFE}"/>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AAF40046-E916-C4D4-0D31-7D29B81B1816}"/>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D4434F75-78A2-5DB4-6E74-F9D622CE0CC7}"/>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0C7DE553-7D6A-34B4-4F3F-EE03E3D8236A}"/>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AF769037-D8D0-1CC8-9FF1-A67001F35465}"/>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39D38BCD-A542-5DF4-906A-A0556BA498AD}"/>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48242F5A-9B89-7E0E-8031-1012908451A0}"/>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C72736B0-2479-DBC5-4C24-C456EB85DCEF}"/>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51EFE4E7-1967-97EB-A814-93DC98FF058D}"/>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B3C604E6-B7F3-9DCC-D2AC-32453F02E247}"/>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A97866E7-EDEA-EF86-47C1-20944E8ACA22}"/>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E4AB95A8-D103-76B3-142A-DCB198BD3D8B}"/>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7FF09C99-2EF8-19DB-1E33-81DB848E9A9E}"/>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C4C5060D-5829-D599-9457-6A4AD9C1885B}"/>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A83A2122-B930-474D-A92A-0AB61B54A22A}"/>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014C8CD7-FCB2-7DA6-0CF9-2E2C8E5FD9D4}"/>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98A303E9-BE3A-D88A-B033-7C0E8AF84077}"/>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5E745BB3-88EA-FFF2-0294-B4E2F67A55E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1315227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C0DA51E-95D3-0D37-DDE4-D2DF20A23848}"/>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9994D124-F38D-BBC5-DDD3-DE295A474754}"/>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6243F80A-BA3F-B5EA-45CA-60415816981D}"/>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6523C3DB-FFE6-BA31-46CC-342AD2ECBEF2}"/>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8272E798-168A-DD34-3B46-F497A6597242}"/>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1B5B048F-7026-7DA4-F8A3-163C9C094975}"/>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69F91661-A682-6940-2161-8CF0A3884049}"/>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8B1F2D75-9407-FEB6-0976-839D8932439C}"/>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A96F8B92-5C20-0C11-3DA0-C2E6F3DD2BFD}"/>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942A6399-1D5A-97D0-B99E-C9793EC41BA3}"/>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DC8F7AB2-6A66-BACE-7591-F1B7C5ED17BA}"/>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2DE5A515-5D61-4AEE-8570-68CD9DC0E478}"/>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D3F229E5-B18C-192A-4104-B4D18F771639}"/>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692BD372-CDE2-1F69-EBA6-5A15E21CBDF7}"/>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50544D42-C521-EA4A-38A6-BE1BE1C6607A}"/>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2F292EA8-4E8E-532B-79AB-FF0BEDB6D72D}"/>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FFD1F6F4-691B-A93C-785A-61443BC05FB6}"/>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24BFE8FA-EF30-329A-3A8A-34F46D9485DB}"/>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5CE9B942-C0C6-983D-2EF2-122F5397AFA6}"/>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C3B66E82-C05F-D4E3-7354-00EC2A8D296A}"/>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2E26255B-B4CD-77DA-2709-800DAE937CCB}"/>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85740444-9484-E81B-B537-F1C71E9FA614}"/>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F95182B8-DF16-313C-321E-B6BB6ED1DB5A}"/>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08DE09A0-D5FB-3A77-FFA1-254EC2CEB3C6}"/>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4353D6E4-760A-5790-49FA-2E5A2C93C982}"/>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18B0172C-E5EB-8C95-5D69-49F6F647DD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32A623AE-E977-126E-059E-189DFE39CC54}"/>
              </a:ext>
            </a:extLst>
          </p:cNvPr>
          <p:cNvSpPr txBox="1">
            <a:spLocks/>
          </p:cNvSpPr>
          <p:nvPr/>
        </p:nvSpPr>
        <p:spPr>
          <a:xfrm>
            <a:off x="1493520" y="382644"/>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Test</a:t>
            </a:r>
          </a:p>
        </p:txBody>
      </p:sp>
      <p:cxnSp>
        <p:nvCxnSpPr>
          <p:cNvPr id="8" name="Přímá spojnice 7">
            <a:extLst>
              <a:ext uri="{FF2B5EF4-FFF2-40B4-BE49-F238E27FC236}">
                <a16:creationId xmlns:a16="http://schemas.microsoft.com/office/drawing/2014/main" id="{530567CD-DA8B-E40A-D529-BF9127084698}"/>
              </a:ext>
            </a:extLst>
          </p:cNvPr>
          <p:cNvCxnSpPr>
            <a:cxnSpLocks/>
          </p:cNvCxnSpPr>
          <p:nvPr/>
        </p:nvCxnSpPr>
        <p:spPr>
          <a:xfrm flipV="1">
            <a:off x="1493520" y="1285629"/>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845CC30B-B698-575C-300F-A66B11541AA1}"/>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BCCAD4A4-C3D7-86C1-9BFA-D80851FDCF20}"/>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F54A0D85-C49B-EEF6-2738-106FBA07E3C3}"/>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58C702B6-2E53-D56D-D9FD-2D7EF72D0088}"/>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3B1D6736-BD74-EB2B-F3B4-293D5BF1F457}"/>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55521957-4E0B-4E10-AD14-13DA7F9DF264}"/>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836E4C47-CE02-FFB1-1A42-3D10A1B5A7DA}"/>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0A605590-AA54-BBA0-7DBB-F6738126A20C}"/>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BD9BCD15-4BD7-7365-A219-1AFC7B50BEDB}"/>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B8D231D6-1B6A-8B1A-F192-18257A6CA8A1}"/>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A718C90B-A82A-9B01-B3C6-5B5CA50D9C74}"/>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567A1D04-81FA-0F04-4B93-C060E3A9BBF3}"/>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826F3DF8-D417-00E3-C9F5-7D90A46758C2}"/>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517A5B6F-0907-0CD0-4FEF-739F1A349132}"/>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9DE6B69C-4659-87D5-3100-27CFCDB3A297}"/>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FA8CD33A-9E6E-19D7-5E32-87E060C3D7ED}"/>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5F2689AB-58D5-827A-4B63-241F6E9FE93D}"/>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2FB1B70C-2391-5FEC-7CE3-051352058275}"/>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2762C65F-3D12-9914-825B-2F91B51E79FC}"/>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4D0A3A0A-DE0C-0BF4-4E21-36328E235A26}"/>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57EED353-C991-15C6-DF78-72DF80685338}"/>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7942F419-80EC-C23B-45AF-475863FB450D}"/>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2AC4D7C6-3B2E-0CF2-CD9F-557AEB39EA9A}"/>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65882675-3587-B355-CA58-D6225FBA8A3F}"/>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388CDF62-5131-DA9E-4510-2BA150F2AB08}"/>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A8258088-85D6-ED4E-4B14-F4C3B2D41AA9}"/>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425926DF-F087-E7C8-8E91-457980B8F662}"/>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141768E6-662D-37C5-4E72-1EB07AB86056}"/>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0F4C4E74-2F62-CAD8-2B01-E69F289CF993}"/>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B4DC0798-66DD-D921-B31C-C51F46664DDF}"/>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2D7E7491-0956-0A64-9863-7090738D7CCF}"/>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FD647111-7E01-ECEB-95CB-EB56CC5E83A9}"/>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C1E4464B-9067-0570-36F0-63F739C14124}"/>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E2074409-255A-D521-C2B9-8D5E16651EC7}"/>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A37017C6-2368-FF84-6CA0-88BA72C733AD}"/>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E20A1F33-3D65-C54A-6516-E6860C2EF1DA}"/>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285F0401-3D46-828B-B7E4-CAE7DAB1F70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3" name="TextBox 2">
            <a:extLst>
              <a:ext uri="{FF2B5EF4-FFF2-40B4-BE49-F238E27FC236}">
                <a16:creationId xmlns:a16="http://schemas.microsoft.com/office/drawing/2014/main" id="{D598F3A5-46CC-1346-E7EE-B6126DF9412A}"/>
              </a:ext>
            </a:extLst>
          </p:cNvPr>
          <p:cNvSpPr txBox="1"/>
          <p:nvPr/>
        </p:nvSpPr>
        <p:spPr>
          <a:xfrm>
            <a:off x="1410561" y="1932273"/>
            <a:ext cx="6209070"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Purpose</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bg1"/>
                </a:solidFill>
                <a:effectLst/>
                <a:latin typeface="Arial" panose="020B0604020202020204" pitchFamily="34" charset="0"/>
              </a:rPr>
              <a:t>Verifies that the navigation logic works without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Test Procedure</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TestNavigationHandler</a:t>
            </a:r>
            <a:r>
              <a:rPr kumimoji="0" lang="en-US" altLang="en-US" b="0" i="0" u="none" strike="noStrike" cap="none" normalizeH="0" baseline="0" dirty="0">
                <a:ln>
                  <a:noFill/>
                </a:ln>
                <a:solidFill>
                  <a:schemeClr val="bg1"/>
                </a:solidFill>
                <a:effectLst/>
              </a:rPr>
              <a:t>: Calls the </a:t>
            </a:r>
            <a:r>
              <a:rPr kumimoji="0" lang="en-US" altLang="en-US" b="0" i="0" u="none" strike="noStrike" cap="none" normalizeH="0" baseline="0" dirty="0">
                <a:ln>
                  <a:noFill/>
                </a:ln>
                <a:solidFill>
                  <a:schemeClr val="bg1"/>
                </a:solidFill>
                <a:effectLst/>
                <a:latin typeface="Arial Unicode MS"/>
              </a:rPr>
              <a:t>NavigateToPage</a:t>
            </a:r>
            <a:r>
              <a:rPr kumimoji="0" lang="en-US" altLang="en-US" b="0"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method with </a:t>
            </a:r>
            <a:r>
              <a:rPr kumimoji="0" lang="en-US" altLang="en-US" b="0" i="0" u="none" strike="noStrike" cap="none" normalizeH="0" baseline="0" dirty="0">
                <a:ln>
                  <a:noFill/>
                </a:ln>
                <a:solidFill>
                  <a:schemeClr val="bg1"/>
                </a:solidFill>
                <a:effectLst/>
                <a:latin typeface="Arial Unicode MS"/>
              </a:rPr>
              <a:t>Customer</a:t>
            </a:r>
            <a:r>
              <a:rPr kumimoji="0" lang="en-US" altLang="en-US" b="0" i="0" u="none" strike="noStrike" cap="none" normalizeH="0" baseline="0" dirty="0">
                <a:ln>
                  <a:noFill/>
                </a:ln>
                <a:solidFill>
                  <a:schemeClr val="bg1"/>
                </a:solidFill>
                <a:effectLst/>
              </a:rPr>
              <a:t> as the input Enum.</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Output</a:t>
            </a:r>
            <a:r>
              <a:rPr kumimoji="0" lang="en-US" altLang="en-US" b="0" i="0" u="none" strike="noStrike" cap="none" normalizeH="0" baseline="0" dirty="0">
                <a:ln>
                  <a:noFill/>
                </a:ln>
                <a:solidFill>
                  <a:schemeClr val="bg1"/>
                </a:solidFill>
                <a:effectLst/>
                <a:latin typeface="Arial" panose="020B0604020202020204" pitchFamily="34" charset="0"/>
              </a:rPr>
              <a:t>:</a:t>
            </a:r>
            <a:br>
              <a:rPr kumimoji="0" lang="en-US" altLang="en-US" b="0" i="0" u="none" strike="noStrike" cap="none" normalizeH="0" baseline="0" dirty="0">
                <a:ln>
                  <a:noFill/>
                </a:ln>
                <a:solidFill>
                  <a:schemeClr val="bg1"/>
                </a:solidFill>
                <a:effectLst/>
                <a:latin typeface="Arial" panose="020B0604020202020204" pitchFamily="34" charset="0"/>
              </a:rPr>
            </a:br>
            <a:r>
              <a:rPr kumimoji="0" lang="en-US" altLang="en-US" b="0" i="0" u="none" strike="noStrike" cap="none" normalizeH="0" baseline="0" dirty="0">
                <a:ln>
                  <a:noFill/>
                </a:ln>
                <a:solidFill>
                  <a:schemeClr val="bg1"/>
                </a:solidFill>
                <a:effectLst/>
                <a:latin typeface="Arial" panose="020B0604020202020204" pitchFamily="34" charset="0"/>
              </a:rPr>
              <a:t>Displays a message confirming that the navigation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logic </a:t>
            </a:r>
            <a:r>
              <a:rPr kumimoji="0" lang="en-US" altLang="en-US" b="0" i="0" u="none" strike="noStrike" cap="none" normalizeH="0" baseline="0" dirty="0">
                <a:ln>
                  <a:noFill/>
                </a:ln>
                <a:solidFill>
                  <a:schemeClr val="accent6"/>
                </a:solidFill>
                <a:effectLst/>
                <a:latin typeface="Arial" panose="020B0604020202020204" pitchFamily="34" charset="0"/>
              </a:rPr>
              <a:t>has been executed</a:t>
            </a:r>
            <a:r>
              <a:rPr kumimoji="0" lang="en-US" altLang="en-US" b="0" i="0" u="none" strike="noStrike" cap="none" normalizeH="0" baseline="0" dirty="0">
                <a:ln>
                  <a:noFill/>
                </a:ln>
                <a:solidFill>
                  <a:schemeClr val="bg1"/>
                </a:solidFill>
                <a:effectLst/>
                <a:latin typeface="Arial" panose="020B0604020202020204" pitchFamily="34" charset="0"/>
              </a:rPr>
              <a:t>.</a:t>
            </a:r>
          </a:p>
        </p:txBody>
      </p:sp>
      <p:pic>
        <p:nvPicPr>
          <p:cNvPr id="5" name="Picture 4" descr="A screenshot of a computer&#10;&#10;AI-generated content may be incorrect.">
            <a:extLst>
              <a:ext uri="{FF2B5EF4-FFF2-40B4-BE49-F238E27FC236}">
                <a16:creationId xmlns:a16="http://schemas.microsoft.com/office/drawing/2014/main" id="{BD122347-9334-39CB-2C17-23CA0433FF57}"/>
              </a:ext>
            </a:extLst>
          </p:cNvPr>
          <p:cNvPicPr>
            <a:picLocks noChangeAspect="1"/>
          </p:cNvPicPr>
          <p:nvPr/>
        </p:nvPicPr>
        <p:blipFill>
          <a:blip r:embed="rId10">
            <a:extLst>
              <a:ext uri="{28A0092B-C50C-407E-A947-70E740481C1C}">
                <a14:useLocalDpi xmlns:a14="http://schemas.microsoft.com/office/drawing/2010/main" val="0"/>
              </a:ext>
            </a:extLst>
          </a:blip>
          <a:srcRect r="39205" b="20862"/>
          <a:stretch/>
        </p:blipFill>
        <p:spPr>
          <a:xfrm>
            <a:off x="6997254" y="2086067"/>
            <a:ext cx="4887134" cy="3578390"/>
          </a:xfrm>
          <a:prstGeom prst="rect">
            <a:avLst/>
          </a:prstGeom>
        </p:spPr>
      </p:pic>
    </p:spTree>
    <p:extLst>
      <p:ext uri="{BB962C8B-B14F-4D97-AF65-F5344CB8AC3E}">
        <p14:creationId xmlns:p14="http://schemas.microsoft.com/office/powerpoint/2010/main" val="2183376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AE2988C-26BD-6E9E-4FC5-2190BA99D899}"/>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E4CA8A71-B5B8-B1D9-A99E-C817B9160D68}"/>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CF1DBA51-DCCA-916C-F60A-D4D6D45D4678}"/>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3F9EACE8-A283-D5BE-954A-6A20F1FA9059}"/>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DFDBAE18-0AFF-F4E0-AD1E-5FECC29E03B3}"/>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6ED9784B-7584-193E-813C-27C79AEC6EA9}"/>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9B4EFA1A-B2D1-25F8-489C-2D55C68615BF}"/>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D450279C-AD1B-BFF9-DBBC-34BDC5A38567}"/>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84FC19C7-E7C8-3C76-7168-CFF2558F58B8}"/>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1D866A49-3E90-9EF0-1724-3B725D13D19A}"/>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FABCE973-6A23-2B8B-778C-C8D1D665A43D}"/>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3C4E72A9-B2BB-DB05-4F6F-A07A49262AFA}"/>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7C76098F-6FF6-E443-7599-4483169E9090}"/>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2B653589-A61E-2F5C-1999-1019B40FC76D}"/>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AC527696-096B-D68B-AF91-87F2BEA93C79}"/>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89E76EF8-C0DF-75F8-193D-F1EBE5C02169}"/>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1787F49E-E7EB-95BA-1938-94E11A323984}"/>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902F2E29-8B5B-D73E-AD65-023CC01E8D26}"/>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80D56E05-9D27-6F02-81D8-1200155530B0}"/>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B747D6E9-D9B0-2737-2A18-C48CC2DE00CF}"/>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A155F41D-343E-1189-E7EA-B0BF21050F0F}"/>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1658EB0B-ED5B-0F13-EDDB-8BD1E1833DC6}"/>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AFEED1FE-4391-3D9C-FD0B-6D8654865C9F}"/>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AA153210-82F5-18E3-D17B-330B9845C092}"/>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0F705D6A-6750-BF80-07F9-47ABC2D2CB3C}"/>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A044BFC8-DD38-7303-5F59-E196AE4065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43EB5FE5-1011-1D2C-C16A-66695579FA86}"/>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README.md</a:t>
            </a:r>
          </a:p>
        </p:txBody>
      </p:sp>
      <p:cxnSp>
        <p:nvCxnSpPr>
          <p:cNvPr id="8" name="Přímá spojnice 7">
            <a:extLst>
              <a:ext uri="{FF2B5EF4-FFF2-40B4-BE49-F238E27FC236}">
                <a16:creationId xmlns:a16="http://schemas.microsoft.com/office/drawing/2014/main" id="{507B85A5-CF77-A26D-6989-B088E763BB17}"/>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B94A60CD-6CE7-5C47-9692-11055FC0317D}"/>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DEF29A48-8648-5B0E-9ADD-C61058D8C036}"/>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61ADA04E-D0CC-B325-757B-F528688BBE8F}"/>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1285F93E-D700-F5CD-03F0-81E89E1192D1}"/>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25A4DA67-5930-891A-134E-968229C9CAB9}"/>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696AE8CA-A014-CB71-8314-09DF13CA3B03}"/>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4ACF2942-17E7-24AF-8563-D89E475605C4}"/>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34011D73-10A6-0416-6DBE-A7FDEF3546D9}"/>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9BE70A0B-F800-5491-F94E-E87E998F64FC}"/>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AEA7FDF9-9103-6FDD-CE45-5C2B895166DE}"/>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09CDCB35-C975-663D-ADAF-FCFB8EED5F6B}"/>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915ED658-D9D3-52A3-594F-4DFCDE4C075F}"/>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3FFEA69C-5F9F-C222-89F2-11D1A5803ACA}"/>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748C8C1F-7788-0E88-EB25-D7E98ECD6A73}"/>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37E29737-3BE5-0278-9C77-95D59940320A}"/>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F2E3F9FE-EA43-FE2F-BFEA-2CFA95E24320}"/>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8BF27B42-AFEF-0499-E6AE-2350F8866283}"/>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025BFC65-C7DB-A710-48C2-B633ECEEF6E2}"/>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EF4727CF-7D2E-05B6-E947-55F8B35382B3}"/>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BA337A24-E9C7-2A76-35CA-27FCAED6BF92}"/>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A277A7AD-8D3D-06B1-1F7B-6D0B937CA3A5}"/>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47AD0927-AAF5-DED5-1EBA-4DF6AE2990E8}"/>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5ABB2594-D3DC-0104-F9D0-454881D9BA18}"/>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F4DEE629-679E-C49E-7E31-CB6805C9AD57}"/>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C5414810-FE26-4251-F05D-3A85731E77DB}"/>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269187A3-D621-E003-1262-8B3C450357C6}"/>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A929633D-12BF-B993-A67C-8F45002C57F2}"/>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A42CE039-B367-44B5-E988-88D54431B70A}"/>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4597236F-E186-2F33-4267-BD68FBD698A1}"/>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69211D5C-F148-2E46-CE4B-773A2554B95F}"/>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6B6CF756-08BB-3BEB-EF2C-E86D133B69A6}"/>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C7B859CD-AE71-50E8-5B92-40CE88B2A3D9}"/>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397DD92D-2487-AB3D-4A73-C0ECE0CD3B01}"/>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BC055524-7788-AB76-F4F3-C0E51D0386A3}"/>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5D0632EC-8FF3-B52E-7DED-2E791FACC8A4}"/>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0FB065DE-7ABB-4145-5AAE-01E4B3BE499E}"/>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3E6F9324-35F0-0E74-15C4-26567D7050B6}"/>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C8E352D1-0995-DE74-8A36-06878F94FBE1}"/>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DD44FEF7-27E4-19D1-950B-E1FFBCDDD58F}"/>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A1CAA213-2F3B-0C27-C0DD-680861278A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453405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A5C8CB1-CD7C-5A30-A646-587568E51B54}"/>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824ECBD7-0771-AD35-45B5-C934ED08E861}"/>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63908EAC-7064-52A1-97D8-58E309802114}"/>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C25933AF-28E5-735D-823C-06196CEB4D18}"/>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D53639DE-E4E6-581A-A30C-3B9DADAB43F3}"/>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AB0EBAA8-AC47-1592-D35E-0CD782F39040}"/>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39DF4E64-736C-52F0-950F-B93B68404DC7}"/>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241EC5E8-6537-6AAE-EEB6-61677CA836C8}"/>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055140B8-CD10-53E6-3CA3-37B5AC23FCCF}"/>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7BB10241-6047-2519-F053-DD47E9057055}"/>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DCC730B6-F634-656D-00FF-8C5EC204B667}"/>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2ADB7F53-96F7-46FF-C8C0-B55A9A1FBEB6}"/>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D826C30B-7477-1032-A04D-9D2F06E11259}"/>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C3A853A9-8BE8-CA47-5EB3-6FAC70B127F2}"/>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6AB1C929-4594-3180-E74D-CDA9146F91D3}"/>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D4569F72-6B06-C58B-E187-C593121B2CFF}"/>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ACEF2E80-E44B-B44D-7C6E-EABE0043EDE9}"/>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A7EA4B86-B708-2986-9EB9-267A6173D9BE}"/>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CBBBE376-1953-A109-35DF-093F3D885D80}"/>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1F4EF4C3-6999-20FF-61F3-8636369A25E7}"/>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220638C5-26C7-715B-D388-9A7A9529FB16}"/>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C783F034-D76F-6EE8-5F26-57BA3230011D}"/>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8B1D2547-A341-FE5D-C202-74A944297DBD}"/>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6CB5ABF2-6F9C-DB8C-1AD1-F537007E9C1B}"/>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D9D532D4-4CBC-A71F-F51A-532276479011}"/>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20F26B4C-9FCC-F1E7-75A0-2810F672BC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51A6A9B0-B255-F9B0-AA14-E395EF2CEF76}"/>
              </a:ext>
            </a:extLst>
          </p:cNvPr>
          <p:cNvSpPr txBox="1">
            <a:spLocks/>
          </p:cNvSpPr>
          <p:nvPr/>
        </p:nvSpPr>
        <p:spPr>
          <a:xfrm>
            <a:off x="1221794" y="491808"/>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README.md</a:t>
            </a:r>
          </a:p>
        </p:txBody>
      </p:sp>
      <p:cxnSp>
        <p:nvCxnSpPr>
          <p:cNvPr id="8" name="Přímá spojnice 7">
            <a:extLst>
              <a:ext uri="{FF2B5EF4-FFF2-40B4-BE49-F238E27FC236}">
                <a16:creationId xmlns:a16="http://schemas.microsoft.com/office/drawing/2014/main" id="{678AAF6D-1B3F-9AF7-5F15-0DB201D6FE6C}"/>
              </a:ext>
            </a:extLst>
          </p:cNvPr>
          <p:cNvCxnSpPr>
            <a:cxnSpLocks/>
          </p:cNvCxnSpPr>
          <p:nvPr/>
        </p:nvCxnSpPr>
        <p:spPr>
          <a:xfrm flipV="1">
            <a:off x="1180259" y="1410120"/>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59C217EA-1EAE-95B5-CE74-32AF7C5044BE}"/>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539335CB-9D25-E953-EE25-906D51BE17BF}"/>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BDCA7295-01C7-CFC3-7082-2542D6737E97}"/>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703445CB-55E0-0E44-5A6A-D103A0214430}"/>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03B2AABF-9C3C-738F-00A2-A85D74AFCA2C}"/>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15735D13-7F05-BDD6-CC15-4ECAA566771F}"/>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8645F4FD-3B0B-86C8-6565-C37B1CE779C3}"/>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BF5BB9FB-21C6-6A95-0F81-D3CB5CD0A2F0}"/>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570BDDBC-23E4-B6E4-1470-C596DA9771A4}"/>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0376BF91-A34B-3D88-663A-AAE65874DC1B}"/>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F1C0CE5D-506C-B343-2A7F-962139AD467F}"/>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2FF3E4D8-CDE5-B311-F937-9D560B665994}"/>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1E03B99D-F9F3-6F25-AF66-A151AD6635C1}"/>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4904B3BF-DBC7-3AAD-A0B3-E08217BC5B46}"/>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F8B4747D-7E04-8DC0-DD8B-B252EA7833DD}"/>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476EE228-9422-D3A4-F742-4E9FEDA8187E}"/>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444E4F56-1DD4-8688-2390-D9DCF8B11307}"/>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3919E130-E407-3167-56AF-79BD6F9CBD0B}"/>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E59B9B3D-1A3E-41EF-5260-5B11FC98B2DF}"/>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FC571C9B-CE5F-35E6-C813-3DCBCFCCDC68}"/>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D9658697-62E7-9E72-C165-D494318FF6FE}"/>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04F31B62-AD8A-87A5-C1D4-F77D51F97523}"/>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2534D2B7-75C9-FBC5-D797-F3E0CF6D89B9}"/>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06173B81-30EE-03FE-B544-B666E39DB888}"/>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8F446F2C-41C6-5B7D-93D8-9B8209FBA71E}"/>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F92E0958-D048-85BD-6E2D-9BBA66A345C9}"/>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2FE37D92-CF87-CDC5-1FAA-266D45BC2BD1}"/>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C178B595-8D63-DCD5-2130-AD7F82CE050F}"/>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016B11E8-9314-0A1F-E630-928FDE1DDBA6}"/>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5A7472B1-A82C-D244-A519-3160859AA6F5}"/>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22761131-8097-979F-ACC7-3B9E682B3594}"/>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8382356A-9AD7-2E5A-86DE-F9276B37FF6B}"/>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A6D2A177-182F-FED6-D406-87AE0F0C6298}"/>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F5CD6D07-5028-5E81-5447-046C48C443D9}"/>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AC079E3B-C2DE-BA0E-C755-1139F83BC803}"/>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ECFC56F3-681A-F650-BA36-3C4DE0B0E711}"/>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3239CF14-74B2-ADCC-A1B9-40AF34D6B00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C19F1589-30CF-A67E-ECE1-199FF4CFD1F8}"/>
              </a:ext>
            </a:extLst>
          </p:cNvPr>
          <p:cNvPicPr>
            <a:picLocks noChangeAspect="1"/>
          </p:cNvPicPr>
          <p:nvPr/>
        </p:nvPicPr>
        <p:blipFill>
          <a:blip r:embed="rId10">
            <a:extLst>
              <a:ext uri="{28A0092B-C50C-407E-A947-70E740481C1C}">
                <a14:useLocalDpi xmlns:a14="http://schemas.microsoft.com/office/drawing/2010/main" val="0"/>
              </a:ext>
            </a:extLst>
          </a:blip>
          <a:srcRect r="9113" b="32733"/>
          <a:stretch/>
        </p:blipFill>
        <p:spPr>
          <a:xfrm>
            <a:off x="2531000" y="2530644"/>
            <a:ext cx="7754617" cy="3228341"/>
          </a:xfrm>
          <a:prstGeom prst="rect">
            <a:avLst/>
          </a:prstGeom>
        </p:spPr>
      </p:pic>
    </p:spTree>
    <p:extLst>
      <p:ext uri="{BB962C8B-B14F-4D97-AF65-F5344CB8AC3E}">
        <p14:creationId xmlns:p14="http://schemas.microsoft.com/office/powerpoint/2010/main" val="1197808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2C37C6F-CD70-F736-A71B-E54EF2C68169}"/>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EA965EF1-2C77-4B60-D913-B7D7846CF341}"/>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10097BEC-61CC-351D-8583-0D9388504542}"/>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A2F33CFC-4282-C5F2-7261-A1CE9F0645CE}"/>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39D6607E-E30E-7F29-E548-F1B17F3DEB15}"/>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0047033F-F3A9-0844-9279-192B04F01770}"/>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1E506C32-5AE1-0C1E-E71D-261E1C15A9A1}"/>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F16C6AE1-B0CB-F140-E709-AFBF17472D81}"/>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F2A679B9-0819-6BE7-91CB-809B0328E5BF}"/>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365F0141-BF0D-10E6-314B-F4CEFAAF4A0A}"/>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5A9B60F6-CAD9-D2A6-6FB3-8F05265EDC8B}"/>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6432713F-597B-84D2-DFC0-8F45A8A053A1}"/>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C66EB0E4-8D8B-CC6E-CE94-F3283D0C4CC6}"/>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DA23F094-68BD-B1A0-C2C5-8BD5718BD677}"/>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A5344792-DBAA-E61E-FE6D-B543D1DA7D6E}"/>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01B70319-3671-DEF4-AB7E-E7F0FC1B142D}"/>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C51317D0-FADA-05CC-51C9-9F2DFE3C7B78}"/>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196FC0B8-F867-76BF-D698-5C019D2E9597}"/>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5C4197CA-F871-2778-65A3-CFD9781667FA}"/>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F06EA1D7-DE04-FE20-0A60-48960A88436D}"/>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7CE83EF1-8F8D-06D9-F115-4B59DDE59CF2}"/>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B09D9891-9AEE-C6B4-C36F-82418BD4A97F}"/>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54814582-3459-F7A2-1C55-98AFD69014DE}"/>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974AEEB6-13A1-1342-80FF-C86100800148}"/>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24C3ABBD-02A0-5822-030F-84877DDF224F}"/>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58915B25-7605-7EDD-5865-F26068B5D9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236BCD6C-0D7A-CA74-1140-E204D702909A}"/>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GitHub</a:t>
            </a:r>
          </a:p>
        </p:txBody>
      </p:sp>
      <p:cxnSp>
        <p:nvCxnSpPr>
          <p:cNvPr id="8" name="Přímá spojnice 7">
            <a:extLst>
              <a:ext uri="{FF2B5EF4-FFF2-40B4-BE49-F238E27FC236}">
                <a16:creationId xmlns:a16="http://schemas.microsoft.com/office/drawing/2014/main" id="{21048C32-F184-2800-65C1-C0BE7D5BDFE0}"/>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EBE18913-4EB2-2821-1DA2-B37C7E7642D0}"/>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40A5182D-6FF0-9C87-5509-80326997F07E}"/>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EDD0F2B1-1D9D-02B6-E04A-7F36E294343C}"/>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4CA22D8E-5726-0270-EC3C-4BA6EFC9B1E0}"/>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051F7D28-7AC9-BBD5-8E57-160B395B6FCE}"/>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9191837B-1146-4D0F-642B-8420FFCE32B6}"/>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7B12C883-F0AD-96E3-95E0-AC8FC6FC54A1}"/>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5B90FB71-5597-4F48-A1BA-072386DAB7BF}"/>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C822B946-C2F1-A154-40DA-8929934ADF0E}"/>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103234F6-CC88-ECCF-0443-CE13B2079EF7}"/>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D8338A72-AF35-8FB9-79B1-3172BDC300CF}"/>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35911FDA-F873-F80C-D6A5-90B22260E1FD}"/>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B8260D76-7696-CAB7-73C5-A217D705CF30}"/>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4A529DE8-F434-0EF5-74A5-56EEE07EBF57}"/>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CBC0B05B-BE78-4E7A-6CB6-877BF9AEBC34}"/>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905F13AF-7F12-7B7C-FBFB-99CC402A8F21}"/>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CFA617DB-F869-BA49-A555-12C68A87DE17}"/>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36E9914D-5B1C-C5A8-F465-C892046D6FDA}"/>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296474CD-D743-8CDD-ACEE-968242AC8FB0}"/>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1912932B-5838-7AAF-7398-9DBA613498AC}"/>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59A82019-96F9-09C2-B4D1-563AAF8EB107}"/>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D5EC363C-A1D2-BA04-5904-8FEE08D97D9D}"/>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BA8BF352-DD0E-8B71-D832-CAC915E0108D}"/>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5859DB79-BDCE-920D-994C-CBF13E02C150}"/>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B8B66A2B-9CDE-BEC6-55B9-1A51BE8A7A62}"/>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45578D66-E74B-C769-B5EC-B153E7D47C96}"/>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54C46D07-CBA3-3DAB-A505-5589F83B42C6}"/>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6A1CFC5F-C786-46CA-7206-CF43785BFE1F}"/>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807ACDEC-7D13-DBCB-62A2-227D917693F8}"/>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ED99C7E7-DADC-DE45-FE17-7A3192A134B3}"/>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0BDB51D9-8582-FE8A-6EFB-9DE547D2109A}"/>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FE6E72B4-DF38-853F-50C2-F214D71A3FC6}"/>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9473702A-2DDB-3148-62C2-A9F41B1969CA}"/>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1F837C51-546F-CD3E-68C3-06D311A921A1}"/>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69FD8A12-F298-F59A-991A-29041760E0FF}"/>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C17FFFBA-D02E-F2F8-9B17-EB3875B83E4A}"/>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58685D62-4562-4C6B-12BD-73BC748A4E4F}"/>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D517F236-503B-3AC1-A991-22DAC52D0A55}"/>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58360D5D-F1FD-EF01-FDE6-284E8891F35E}"/>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D0B74613-F4EC-AF3A-08E3-2E1E91E34D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1054485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420AF6B-7BB3-1999-0F95-952E764DE056}"/>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32F8798A-DC53-D8A6-3B68-D7244BE3561B}"/>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1DDDA457-DABE-EF7C-E5D1-321DA8B82636}"/>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ADF4C243-4154-B1F7-0951-2C0FB5FC6EC6}"/>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AC5F07B1-13E0-4088-C70F-87884F8D41DA}"/>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E55362AE-A1AE-D34B-0330-C61C231CC44C}"/>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D4615E52-9028-165D-A322-48D040183124}"/>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5A11CC92-B4CF-01D9-375B-C16B34CA0CC5}"/>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DA27FFFA-E086-0E96-A667-369ECD270D89}"/>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9625732C-2A86-1010-71D0-DE44CCC2727A}"/>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9C508F99-753A-8271-FDB5-9B506B132B9C}"/>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C0296ADB-4C7A-AF52-44A8-879D93483CF0}"/>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0976C55C-E6F2-8D28-D34C-523BA78BC175}"/>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503BBC33-1EEE-E021-7169-995CAD83809B}"/>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0B3454DE-1378-3655-43FF-2CAFE6DCCD13}"/>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3892ACE0-9EA0-0D6D-9D02-37D4D6AFE7BA}"/>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DF02BD93-0E49-FD45-EB85-ADE7026F6FF0}"/>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123DEFCA-C68C-2E7A-3D75-B11145EB6315}"/>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E9530329-4803-BB2A-A464-BB2C01450791}"/>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A3CB9A24-B0BA-7390-A6C4-408FDA673B18}"/>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00624392-50B4-129B-C74A-A1865019EF9D}"/>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D68F7E41-4B61-DE5C-ABBA-381331237A4C}"/>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EB875DD4-16C5-C378-95A2-FE496FF704E5}"/>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E21E3E4A-C84A-2A28-E304-17B9950E200F}"/>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530FEEE9-CF05-5B06-F82D-A77C79390364}"/>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880D01BD-B67B-9647-A256-F8B4CA0F10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D9EBCFE1-9430-2573-CD66-9C464A678688}"/>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Introduction</a:t>
            </a:r>
          </a:p>
        </p:txBody>
      </p:sp>
      <p:cxnSp>
        <p:nvCxnSpPr>
          <p:cNvPr id="8" name="Přímá spojnice 7">
            <a:extLst>
              <a:ext uri="{FF2B5EF4-FFF2-40B4-BE49-F238E27FC236}">
                <a16:creationId xmlns:a16="http://schemas.microsoft.com/office/drawing/2014/main" id="{47D62C43-61ED-237F-87E6-5D8CF05520ED}"/>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D6726A4A-128B-CAF9-F59D-CB701756AEEE}"/>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4BB9339D-69B3-1261-AC15-852385156CAE}"/>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E0952A52-006C-1F99-6BAF-151C4A9B4F94}"/>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58E97102-4AC7-64A3-EC42-FC1D60DA1B89}"/>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62459880-ACAC-4C6E-7214-F7FC91580B9A}"/>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FF2D88A6-D5DF-4344-D670-39AD3F9594A7}"/>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41EDC3CE-2F3B-29D5-7A76-8904772A9746}"/>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4B868F23-D800-6098-D0EE-9A32B656407B}"/>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C1274F15-9690-B9E5-DD0C-88967652EEF2}"/>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7316AE56-5AF2-5863-DC76-3D52DE2443BE}"/>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997272AD-A106-DC5A-F755-89E4B1A940C3}"/>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991A84B6-C379-0FFB-4D44-0B8208009BA5}"/>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6472C42B-D0D2-9779-0893-F19175D0DE60}"/>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E28A8BAE-4211-E945-86C0-1414A5D0AE8A}"/>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1F7222E7-F98F-FC4B-A18C-51C171C0283D}"/>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2A9973E7-42BD-AF6B-F51A-2FB1AFA1FF79}"/>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E2BF7A44-1F88-0862-FC28-EAE6384C972B}"/>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CDE1B4A6-23E1-35F6-95A4-685B4C35250E}"/>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A9A6F015-3377-9A13-0FB6-093BD756FE64}"/>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8F9E6641-7D04-2901-6DBC-B400790A1AAA}"/>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FF74463A-861A-B78F-03D4-D1616D7BBE57}"/>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A3228E00-C4E5-FC46-55BA-3597F6023264}"/>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6CD2C380-296F-0343-8254-B24873A6753F}"/>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7DCBB5D1-40BA-1932-82C2-36B283EB6972}"/>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4D3FC8C9-E5A3-4E41-25B7-D5D4006A83A8}"/>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20BCEE35-CED9-E5A9-A583-732A11535219}"/>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DC22D42A-BBA7-8E4A-7F38-4EF225311259}"/>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88CCFBF2-CABC-2513-865A-4DB60A319DF1}"/>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BD33B046-DCAE-1654-CA93-AA19AEABAB30}"/>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0F06F850-D2B3-7AA7-6131-2B7CAA4DAD0F}"/>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1F4284BF-19AF-28B9-676C-56EED0F3EB59}"/>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941A7A69-DF30-C2AE-DEED-40DC495E7A95}"/>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7E4E95C3-CB88-2DF7-FA40-E76522EA5EB3}"/>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569260DE-97DA-56A7-20C7-0CFAD41BB8A3}"/>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D96AEB74-A700-3607-0109-42544B4FE025}"/>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EB451253-6FEC-2F2D-66B3-2455503F25B7}"/>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ED6D0562-9CF7-F1AE-0DCC-42AB3F4D1FE7}"/>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BAD1CA04-7E1D-5FF6-AC40-17574D4FDD4C}"/>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2D894CD4-DE50-29BB-AB13-B6145A3D9CD8}"/>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D0963146-5A54-99F3-F7AE-65D7F7FF042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4050587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6F2673-369A-9A36-21CA-C2AE76E7A148}"/>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AB496EDF-A3D5-7D72-8C4F-122389BE875E}"/>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4D24E252-0ECF-7F25-C71C-28A58C8272EF}"/>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14EBEB70-9228-9271-AAA9-51F4D0116B59}"/>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D4721924-4647-6FBF-B6AF-9D74D84A3039}"/>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0CF37D79-FD4C-0FFC-3864-3BE0F74F5B89}"/>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43EC07E7-41AB-ED5A-9069-4C44B7C0EFA0}"/>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827B69A3-7D2E-8D5E-AB88-6BEADE00572C}"/>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6A1A93F7-69A8-0180-36C7-8337BDEF5959}"/>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98715E77-FD95-1368-277E-3E03BC03B02D}"/>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ACA2F9DF-D195-C6C5-EC63-B540185C76D8}"/>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EFF75215-C92E-FAF0-CB88-3292706993F4}"/>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2000C115-F965-75D3-76A2-29CED4A3A79F}"/>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A8088ABE-EDE8-E4B3-1DAE-378CAA437F28}"/>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205924C3-96AE-C1AC-F3B7-F198FD1B01D7}"/>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6F501C4B-6A73-6452-D0F7-7AC012A8F4B0}"/>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54A97536-F17B-C4B4-19DF-BEF4A03124F4}"/>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9782F22E-A0B3-4636-E9F9-E7B22B090B32}"/>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175B57F9-99A3-11B9-F060-3F64F9C8B015}"/>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00B0CA91-BB61-4AED-E8C8-4517D1171C2C}"/>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382FF63B-CBC3-5973-AA32-35D7ED46E5ED}"/>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A366DC4C-83D4-E052-3056-325799816E31}"/>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CE0B63EB-4CA8-3076-C52A-1DBA575D43F7}"/>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9752692F-C62B-E7F4-087D-C81CCD9CC053}"/>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A9D3AE28-D9B0-3CDA-CBDE-34963A5D491B}"/>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13F04CC4-0BDD-D123-9D0A-B6A7DB423E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F695CF0B-B88B-9FD6-D004-8281BFADE4D2}"/>
              </a:ext>
            </a:extLst>
          </p:cNvPr>
          <p:cNvSpPr txBox="1">
            <a:spLocks/>
          </p:cNvSpPr>
          <p:nvPr/>
        </p:nvSpPr>
        <p:spPr>
          <a:xfrm>
            <a:off x="1258573" y="439598"/>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GitHub</a:t>
            </a:r>
          </a:p>
        </p:txBody>
      </p:sp>
      <p:cxnSp>
        <p:nvCxnSpPr>
          <p:cNvPr id="8" name="Přímá spojnice 7">
            <a:extLst>
              <a:ext uri="{FF2B5EF4-FFF2-40B4-BE49-F238E27FC236}">
                <a16:creationId xmlns:a16="http://schemas.microsoft.com/office/drawing/2014/main" id="{8637CED7-3584-C604-5EBD-94248BEA0496}"/>
              </a:ext>
            </a:extLst>
          </p:cNvPr>
          <p:cNvCxnSpPr>
            <a:cxnSpLocks/>
          </p:cNvCxnSpPr>
          <p:nvPr/>
        </p:nvCxnSpPr>
        <p:spPr>
          <a:xfrm flipV="1">
            <a:off x="1196334" y="1429758"/>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EE3FCD5D-37C9-66E1-2FD5-1B0F8F2E9363}"/>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2002E205-2C48-A51E-3DFC-6AAC57E69C98}"/>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33B2E1E2-964C-0EBD-4A0A-BB397F1FB0C6}"/>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D0FF0E2B-7AA5-E435-799A-0B75F4CDBF0D}"/>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E12B8359-77FE-99DE-31C1-FD9D6B3F1420}"/>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9CA9A0DA-2813-75BE-D089-BD0167DFD53A}"/>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8234608A-0A70-9DC4-A122-621430F2E4A8}"/>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E50F278A-1704-4A66-1D27-55A3EA698DA7}"/>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F345B036-90B6-9690-E070-E55D65924D96}"/>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751FA192-306C-60DF-0646-CA990002C82E}"/>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2C7A507E-0ABF-A5A6-B85A-A931E27F05FC}"/>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DCA9B20D-09EB-BA00-B5D6-1CE73E81D684}"/>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D2A2F1B4-22FE-127B-10FA-5BD4EF81ED75}"/>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267B4989-3CAF-3781-43C5-C529D3BF96A0}"/>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1D8756C3-A2D0-D6C7-FBAB-EF59CA3ABE9B}"/>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F6790FD8-2DE8-EB26-401B-454D1CDD781F}"/>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5A1BF235-7051-A329-CA29-34882F9E135A}"/>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373E029C-308F-33E5-BF5C-C43318A12823}"/>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5F93FCA4-2A20-E1E5-A633-9AAC99BD0BDF}"/>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4DD89924-4896-CF51-BDD7-E0733090D3A7}"/>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C99EB331-651D-45BC-7527-D4BDC1DAC796}"/>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1EEF5210-8D1C-71E1-C006-6AE2D19364C4}"/>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12746119-C1F8-6ABA-3528-3A2BFFDB24EF}"/>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E320D617-93FB-0470-D1B6-152082613F8F}"/>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A92F7447-128E-67C1-D649-47708991C2AD}"/>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AFC906DC-94F5-09D9-4123-89B83FDC1AF4}"/>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61991666-4151-23D2-15BD-AC0FD8B59373}"/>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79AC460D-7F9D-AC48-949F-7D4AF9359363}"/>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CB31644D-B38B-B02A-0C3F-AA000B7B2805}"/>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DBA5FB58-23A0-B3AA-86BD-7145E2E7B386}"/>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6DCC2B2D-EF44-B6F5-92C4-7EE71FA807FE}"/>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62D81BF3-AB46-CE33-DBB0-4E2CE7CE7A48}"/>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0D337911-22D9-D4B9-8E9C-23CA6688F8E1}"/>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A6C50C12-9C58-B567-57BF-8BCC5B48C0EE}"/>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9AEF7040-D583-CC96-A79A-6F1DC5D9BC69}"/>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F33A02B6-DB4B-C3F5-299C-D7A2944A5886}"/>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214AACE9-9471-36DC-1785-20AFD8F709A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18D8A8FB-5745-BBAB-A12A-A281F9E6BF08}"/>
              </a:ext>
            </a:extLst>
          </p:cNvPr>
          <p:cNvPicPr>
            <a:picLocks noChangeAspect="1"/>
          </p:cNvPicPr>
          <p:nvPr/>
        </p:nvPicPr>
        <p:blipFill>
          <a:blip r:embed="rId10">
            <a:extLst>
              <a:ext uri="{28A0092B-C50C-407E-A947-70E740481C1C}">
                <a14:useLocalDpi xmlns:a14="http://schemas.microsoft.com/office/drawing/2010/main" val="0"/>
              </a:ext>
            </a:extLst>
          </a:blip>
          <a:srcRect l="2612" t="62114" r="81947" b="10552"/>
          <a:stretch/>
        </p:blipFill>
        <p:spPr>
          <a:xfrm>
            <a:off x="2347638" y="1859617"/>
            <a:ext cx="1882639" cy="1874515"/>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6FAB8601-D3B8-271D-39FC-993DBC21CF05}"/>
              </a:ext>
            </a:extLst>
          </p:cNvPr>
          <p:cNvPicPr>
            <a:picLocks noChangeAspect="1"/>
          </p:cNvPicPr>
          <p:nvPr/>
        </p:nvPicPr>
        <p:blipFill>
          <a:blip r:embed="rId11">
            <a:extLst>
              <a:ext uri="{28A0092B-C50C-407E-A947-70E740481C1C}">
                <a14:useLocalDpi xmlns:a14="http://schemas.microsoft.com/office/drawing/2010/main" val="0"/>
              </a:ext>
            </a:extLst>
          </a:blip>
          <a:srcRect t="9284" r="30564" b="11274"/>
          <a:stretch/>
        </p:blipFill>
        <p:spPr>
          <a:xfrm>
            <a:off x="4434349" y="2370444"/>
            <a:ext cx="6774127" cy="4064678"/>
          </a:xfrm>
          <a:prstGeom prst="rect">
            <a:avLst/>
          </a:prstGeom>
        </p:spPr>
      </p:pic>
    </p:spTree>
    <p:extLst>
      <p:ext uri="{BB962C8B-B14F-4D97-AF65-F5344CB8AC3E}">
        <p14:creationId xmlns:p14="http://schemas.microsoft.com/office/powerpoint/2010/main" val="4022745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63FA522-A2C6-23B8-3068-430A78783C5C}"/>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9A04FE49-15E3-53AF-EA3C-E1A30BEF1951}"/>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3119DDBB-8E73-658F-D864-99B74BAA24FA}"/>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38A7C5D7-CE74-BBA1-86AB-A0E4D2B97D78}"/>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AB4DE503-0534-5285-0539-B4211DBB5EF8}"/>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9BB793F8-C834-9E2F-CFDE-EE45544F86BD}"/>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191E5D7B-7545-8F77-20EE-422B13C45814}"/>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8B1DCAE0-381D-2DE1-A462-AF56037D33DF}"/>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9AEA800C-F409-5117-0F2A-20174DADCED7}"/>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CAD1BA1C-5CD8-69B2-A1B6-B92732630395}"/>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87FC658E-03A0-2F00-1BC3-DDFBF65FA2EB}"/>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BD026C7F-CA65-6413-50F5-5BF700042AEE}"/>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601548AB-F4F1-FA0A-FED5-21A994FE3B57}"/>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C5B019D4-B18A-DBFE-C525-4008C40CF651}"/>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15B4C937-5211-A34E-B33B-F7731721704D}"/>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727AF6D6-9807-67B2-40FA-F2B436C7ADBE}"/>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CBC62DF6-945E-14CF-DF9E-9410898438FB}"/>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96DE6EBF-262B-EEFB-4CF9-9E8F35DC67D1}"/>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95C240AC-488D-4989-F6FB-101D1748387B}"/>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27F29180-01DB-694E-DE5F-26377DF3B6DD}"/>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DD48530F-C04A-5DAB-1E66-4C495EB0364A}"/>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F828EFBA-3EE5-5320-6023-EE3E44890D52}"/>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BBD849C1-E6CB-BB08-E83A-ECFE497F7EE0}"/>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C61E82ED-986C-46D7-B8A2-907169D70BC8}"/>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F1803B9D-4236-1127-BBD0-23FEC2A4D0F1}"/>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38353CD5-AD6E-09D0-072F-E6A34A25F2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0C0D11B9-C05F-604C-BB7E-0C41863A29AA}"/>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Conclusion</a:t>
            </a:r>
          </a:p>
        </p:txBody>
      </p:sp>
      <p:cxnSp>
        <p:nvCxnSpPr>
          <p:cNvPr id="8" name="Přímá spojnice 7">
            <a:extLst>
              <a:ext uri="{FF2B5EF4-FFF2-40B4-BE49-F238E27FC236}">
                <a16:creationId xmlns:a16="http://schemas.microsoft.com/office/drawing/2014/main" id="{EEC1A978-DAAE-5E30-493A-EA81D572C177}"/>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C32A1C53-21CA-8AEC-F79F-DEC16DB9FE28}"/>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6F4D8105-C640-771C-C585-64792986B98F}"/>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2769DB36-49E7-3FFE-2DCE-DF353686BB33}"/>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4AA8C1C2-4F6D-3E12-2361-900E482CDBBE}"/>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60E6E9A3-5E6B-6110-6A3A-36AFD8A6B539}"/>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8BD276AB-E0B1-6EE7-FBF0-56A7C6167AE5}"/>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FACB4040-3C5B-5018-4DC5-CEAA5EEB143E}"/>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AD1C1B30-7B8E-643F-2717-38650AD236BF}"/>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80CCB7C5-12A3-52C2-B8F0-9CFC179D6EC2}"/>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F0870677-3557-D48B-757A-FE39A2B4AD39}"/>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2170DA8C-9A20-A0F4-C621-D926659D3074}"/>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141FC0FA-ACA2-D288-25BD-CB196DFECAAC}"/>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F822DEB1-1036-C60B-1C5E-1FE189EB5183}"/>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DEC13AD2-2E90-11DE-4E5C-66E51C7F1620}"/>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DA92122C-22A2-79CA-04AA-25A8E9E95996}"/>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42F0418A-48AB-D526-6FAB-5FA90839A74F}"/>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EE09290F-5F45-059B-E00F-7906A4F3A1D8}"/>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315C8F9E-5831-D9CD-AA0B-A839B92FCB98}"/>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B3C22F29-A902-90E0-3AE6-A08C63FB83F9}"/>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D063B2E8-65DD-1AC8-0075-772763A02E55}"/>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9FFCAAC9-E179-AF63-6FD9-1A33460349E6}"/>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EC53BBAC-65D9-2501-D364-3FDF04E4C640}"/>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88C0F405-FEF1-3E69-7AD6-022AF00C4386}"/>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482B9502-4125-F9F7-C08F-22F993CFD2C8}"/>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C74CC92A-4A4A-65FB-E788-6648183439D3}"/>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15AE6EAC-53D8-CC25-AC1B-B534A8903DFD}"/>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3E0ED04E-F7F1-2936-3337-713A9CF6744E}"/>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3083B69E-BD55-6CE4-EF90-822D8FD48546}"/>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5A9009E0-F91F-167C-3C5C-8638A4E070EC}"/>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A135EDDB-31A3-BC81-B0F8-8856AABBD38A}"/>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6073BF37-9C18-D017-CB63-1260B4B9701B}"/>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55EB0D25-7260-6404-486D-7AE85823DF97}"/>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23B3F2BE-6190-74E3-598C-07EC8B301B10}"/>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9A9D87CE-4832-33E8-5945-0523998F75E3}"/>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7883E25A-9CE4-B9C4-B55A-DF61070D412E}"/>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99DDABCF-CBF8-3287-77D2-B6E2AB33905C}"/>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44D4A1DA-16C7-B916-55E4-BBAE6AB2E61E}"/>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17A9DDCE-BC8F-F97F-6A5B-869683123C00}"/>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7B93B07D-D0EC-79D6-ED32-CDAB40E0A18D}"/>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3622EB27-9A73-1423-D399-3514AA3D08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1695633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2A6B720-7771-85FD-2186-CC9779A73222}"/>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35B5D2D6-8098-1133-6437-DF96D6689281}"/>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371C29A9-6152-662F-6A3A-6F4E2D8E76E8}"/>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41F75F6F-D47C-4801-C695-792555283B9D}"/>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BBCBEA62-0E41-3DEE-8758-BDF33D387ADA}"/>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6F68C374-6165-B82A-7F08-695E00B574F6}"/>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A0EFE89F-926B-7869-9385-9DB314D6BE9D}"/>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2B282C87-E87E-9866-5CE8-A8B93B8E31B0}"/>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7BA6E5DE-2E0B-1395-D4C4-D66A9037795A}"/>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AC5FB170-9C29-E97C-D644-4BAB6246300D}"/>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025222B6-B448-F003-834E-A4F054F7750A}"/>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982029EC-A522-9A57-E32E-3ABBBBBE06D5}"/>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222E6A42-9CE2-E506-FAEC-2E56DB74CFDC}"/>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28011521-FF7A-9477-CF11-5E01C7DA5A8C}"/>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CF242894-4D4D-EA73-979F-C89826597FC7}"/>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A7CBEDFE-3E99-6CAF-EA34-55F5185E1E99}"/>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8BD70366-45A6-928D-F6C6-78DA5CC7CD38}"/>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3F4A4F57-6235-0F5B-B122-AE8B2FA46A13}"/>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E91D44E5-4482-5F70-08FA-5BC9C1A13CF9}"/>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0878BB79-5A12-461C-D1FC-D3F4D421CBFE}"/>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4DBDF831-5A46-1B3F-6FB4-89D37CBCBB9B}"/>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DDF4DD13-FA75-0D2B-1CC4-AF4B354EBEBC}"/>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C777DA39-2760-2ADF-4F26-3AF0F5E6A407}"/>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9293D37C-0ED2-1561-0932-39E83DC919FA}"/>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34428347-6459-4C8F-B11A-2D8BCA2C1768}"/>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6B739CB6-644D-0708-1DCB-C288E80355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CAF33452-7ACB-008C-B12F-FDC24E12BB0D}"/>
              </a:ext>
            </a:extLst>
          </p:cNvPr>
          <p:cNvSpPr txBox="1">
            <a:spLocks/>
          </p:cNvSpPr>
          <p:nvPr/>
        </p:nvSpPr>
        <p:spPr>
          <a:xfrm>
            <a:off x="4008909" y="1084469"/>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Conclusion</a:t>
            </a:r>
          </a:p>
        </p:txBody>
      </p:sp>
      <p:cxnSp>
        <p:nvCxnSpPr>
          <p:cNvPr id="8" name="Přímá spojnice 7">
            <a:extLst>
              <a:ext uri="{FF2B5EF4-FFF2-40B4-BE49-F238E27FC236}">
                <a16:creationId xmlns:a16="http://schemas.microsoft.com/office/drawing/2014/main" id="{95CA13FA-E3B2-51D7-976A-33F6CD88EE3B}"/>
              </a:ext>
            </a:extLst>
          </p:cNvPr>
          <p:cNvCxnSpPr>
            <a:cxnSpLocks/>
          </p:cNvCxnSpPr>
          <p:nvPr/>
        </p:nvCxnSpPr>
        <p:spPr>
          <a:xfrm flipV="1">
            <a:off x="2888367" y="2071306"/>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35A1F219-CD1B-D6E6-49D0-B8BAFFDB69BF}"/>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9A501EF9-04DA-70DB-4B11-562DD284C2BB}"/>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47654775-1C14-20EF-2673-8BEDFB04BBE2}"/>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3D93E34D-B2EC-1CF7-2CD5-A05D0614DDE3}"/>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500AC703-A59C-2D3F-DF26-DAD7B0D5DE93}"/>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AF3949AC-28FD-1AAF-CCF8-EBFF45DD7FFA}"/>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2C674894-1DFA-84EF-3268-A71EF5C9C279}"/>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D6CB3952-D88B-EC54-9FFB-16D423B46DAA}"/>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1B4BDA32-CBA5-DDB6-4539-6B468807F42F}"/>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E9154EC1-1562-B06F-855E-503B67257C97}"/>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11620336-7E04-EEB5-9C69-B798F0F33A24}"/>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83CE494F-23C4-2FCC-F5D1-47E729DFCE46}"/>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1AA363E4-0370-35BD-0B21-3987B7B32ECD}"/>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A4B336E2-AE60-5A54-AC3D-2FC4F2924EFC}"/>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693496DB-31F2-F236-84CC-B292044C1D88}"/>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5BDF230D-D2BA-083B-4771-4E04D5233392}"/>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B75F69FE-93DA-DC2D-C72A-455E0727399F}"/>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A13E8B87-C580-ADB7-D96C-BBE464F69F34}"/>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B7EBB7C1-A536-D1AF-20EF-D311F0E34A66}"/>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ACFAC2D7-A6B3-ED9A-8420-CB1FED9DF0E1}"/>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DC0972E3-80F0-387B-3183-B6B6A6EDD8ED}"/>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CD78783B-4D67-CEF3-E343-233874097868}"/>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9BB9FD92-C9F9-0022-E5ED-BAAA9FBC8F2D}"/>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F6729BBC-946C-7BF3-FE9B-CC40E44800BF}"/>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B015129B-1E4A-59AE-8F03-626B13CBD617}"/>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F8E4C7F9-BA13-3213-1F81-0A14E73747C2}"/>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3269007E-2EBF-659F-5343-CABE408115EF}"/>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C9800433-98AD-79F3-F8C8-79C056F75642}"/>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0C5802FE-1A4D-A66E-20A9-2732ABD3F742}"/>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ACAE4752-A9E1-D237-C5FD-DCC4121A393D}"/>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6E6065FE-A8B6-9B6F-0DDD-28C2888726C7}"/>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5B764C34-BC9F-F450-C2CF-F881FFF8F011}"/>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062F3353-EDD8-0BE4-ECF9-B20D7ABB8732}"/>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254F0FE9-3E60-7E9D-6AE7-4B8B9BB4140E}"/>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2A952E06-497C-B282-D35B-FC62EB664C11}"/>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05B2EED2-29A3-19DA-3F71-4E5BF77AC78C}"/>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C4D3B999-6014-11C4-6FD6-DE908521BA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3" name="TextBox 2">
            <a:extLst>
              <a:ext uri="{FF2B5EF4-FFF2-40B4-BE49-F238E27FC236}">
                <a16:creationId xmlns:a16="http://schemas.microsoft.com/office/drawing/2014/main" id="{E4E9EB5B-096C-B131-3D51-4144183D32F9}"/>
              </a:ext>
            </a:extLst>
          </p:cNvPr>
          <p:cNvSpPr txBox="1"/>
          <p:nvPr/>
        </p:nvSpPr>
        <p:spPr>
          <a:xfrm>
            <a:off x="1826342" y="2357311"/>
            <a:ext cx="9101974" cy="3970318"/>
          </a:xfrm>
          <a:prstGeom prst="rect">
            <a:avLst/>
          </a:prstGeom>
          <a:noFill/>
        </p:spPr>
        <p:txBody>
          <a:bodyPr wrap="square">
            <a:spAutoFit/>
          </a:bodyPr>
          <a:lstStyle/>
          <a:p>
            <a:pPr>
              <a:buNone/>
            </a:pPr>
            <a:r>
              <a:rPr lang="en-US" dirty="0">
                <a:solidFill>
                  <a:schemeClr val="bg1"/>
                </a:solidFill>
              </a:rPr>
              <a:t>This </a:t>
            </a:r>
            <a:r>
              <a:rPr lang="en-US" dirty="0">
                <a:solidFill>
                  <a:schemeClr val="accent6"/>
                </a:solidFill>
              </a:rPr>
              <a:t>custom navigation solution </a:t>
            </a:r>
            <a:r>
              <a:rPr lang="en-US" dirty="0">
                <a:solidFill>
                  <a:schemeClr val="bg1"/>
                </a:solidFill>
              </a:rPr>
              <a:t>provides a robust and </a:t>
            </a:r>
            <a:r>
              <a:rPr lang="en-US" dirty="0">
                <a:solidFill>
                  <a:schemeClr val="accent6"/>
                </a:solidFill>
              </a:rPr>
              <a:t>user-friendly framework </a:t>
            </a:r>
            <a:r>
              <a:rPr lang="en-US" dirty="0">
                <a:solidFill>
                  <a:schemeClr val="bg1"/>
                </a:solidFill>
              </a:rPr>
              <a:t>for simplifying the user experience in </a:t>
            </a:r>
            <a:r>
              <a:rPr lang="en-US" dirty="0">
                <a:solidFill>
                  <a:schemeClr val="accent6"/>
                </a:solidFill>
              </a:rPr>
              <a:t>Microsoft Dynamics 365 Business Central</a:t>
            </a:r>
            <a:r>
              <a:rPr lang="en-US" dirty="0">
                <a:solidFill>
                  <a:schemeClr val="bg1"/>
                </a:solidFill>
              </a:rPr>
              <a:t>. By leveraging </a:t>
            </a:r>
            <a:r>
              <a:rPr lang="en-US" dirty="0">
                <a:solidFill>
                  <a:schemeClr val="accent6"/>
                </a:solidFill>
              </a:rPr>
              <a:t>Codeunits, Enums, and custom Pages</a:t>
            </a:r>
            <a:r>
              <a:rPr lang="en-US" dirty="0">
                <a:solidFill>
                  <a:schemeClr val="bg1"/>
                </a:solidFill>
              </a:rPr>
              <a:t>, the project enables efficient </a:t>
            </a:r>
            <a:r>
              <a:rPr lang="en-US" dirty="0">
                <a:solidFill>
                  <a:schemeClr val="accent6"/>
                </a:solidFill>
              </a:rPr>
              <a:t>navigation</a:t>
            </a:r>
            <a:r>
              <a:rPr lang="en-US" dirty="0">
                <a:solidFill>
                  <a:schemeClr val="bg1"/>
                </a:solidFill>
              </a:rPr>
              <a:t> between key business areas, offering a streamlined approach for users to access important modules such as </a:t>
            </a:r>
            <a:r>
              <a:rPr lang="en-US" dirty="0">
                <a:solidFill>
                  <a:schemeClr val="accent6"/>
                </a:solidFill>
              </a:rPr>
              <a:t>Customers, Vendors, Items, Sales, and Finance.</a:t>
            </a:r>
          </a:p>
          <a:p>
            <a:pPr>
              <a:buNone/>
            </a:pPr>
            <a:r>
              <a:rPr lang="en-US" dirty="0">
                <a:solidFill>
                  <a:schemeClr val="bg1"/>
                </a:solidFill>
              </a:rPr>
              <a:t>The flexibility of this system makes it adaptable to various </a:t>
            </a:r>
            <a:r>
              <a:rPr lang="en-US" dirty="0">
                <a:solidFill>
                  <a:schemeClr val="accent6"/>
                </a:solidFill>
              </a:rPr>
              <a:t>business needs</a:t>
            </a:r>
            <a:r>
              <a:rPr lang="en-US" dirty="0">
                <a:solidFill>
                  <a:schemeClr val="bg1"/>
                </a:solidFill>
              </a:rPr>
              <a:t>, allowing for easy </a:t>
            </a:r>
            <a:r>
              <a:rPr lang="en-US" dirty="0">
                <a:solidFill>
                  <a:schemeClr val="accent6"/>
                </a:solidFill>
              </a:rPr>
              <a:t>extension and customization</a:t>
            </a:r>
            <a:r>
              <a:rPr lang="en-US" dirty="0">
                <a:solidFill>
                  <a:schemeClr val="bg1"/>
                </a:solidFill>
              </a:rPr>
              <a:t>. It can be integrated as a role center alternative, a </a:t>
            </a:r>
            <a:r>
              <a:rPr lang="en-US" dirty="0">
                <a:solidFill>
                  <a:schemeClr val="accent6"/>
                </a:solidFill>
              </a:rPr>
              <a:t>main menu </a:t>
            </a:r>
            <a:r>
              <a:rPr lang="en-US" dirty="0">
                <a:solidFill>
                  <a:schemeClr val="bg1"/>
                </a:solidFill>
              </a:rPr>
              <a:t>interface, or a tailored navigation tool in both standard and ISV solutions. The inclusion of a test codeunit ensures that the navigation logic functions correctly, while the permission set provides secure access to the necessary data.</a:t>
            </a:r>
          </a:p>
          <a:p>
            <a:r>
              <a:rPr lang="en-US" dirty="0">
                <a:solidFill>
                  <a:schemeClr val="bg1"/>
                </a:solidFill>
              </a:rPr>
              <a:t>Ultimately, this project not only enhances the user experience within </a:t>
            </a:r>
            <a:r>
              <a:rPr lang="en-US" dirty="0">
                <a:solidFill>
                  <a:schemeClr val="accent6"/>
                </a:solidFill>
              </a:rPr>
              <a:t>Business Central</a:t>
            </a:r>
            <a:r>
              <a:rPr lang="en-US" dirty="0">
                <a:solidFill>
                  <a:schemeClr val="bg1"/>
                </a:solidFill>
              </a:rPr>
              <a:t> but also demonstrates how to build modular, scalable solutions that can be adapted as business requirements evolve. By centralizing navigation logic, it simplifies maintenance and fosters greater agility in the system.</a:t>
            </a:r>
          </a:p>
        </p:txBody>
      </p:sp>
    </p:spTree>
    <p:extLst>
      <p:ext uri="{BB962C8B-B14F-4D97-AF65-F5344CB8AC3E}">
        <p14:creationId xmlns:p14="http://schemas.microsoft.com/office/powerpoint/2010/main" val="556626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red and blue circle with white text&#10;&#10;AI-generated content may be incorrect.">
            <a:extLst>
              <a:ext uri="{FF2B5EF4-FFF2-40B4-BE49-F238E27FC236}">
                <a16:creationId xmlns:a16="http://schemas.microsoft.com/office/drawing/2014/main" id="{1FBD3710-11E9-55AF-B10B-6B49CC0962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9605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37C154C-F27C-992F-9F65-F6A1100CD987}"/>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93AA9EE6-5E54-89C7-DB83-FE4126B24355}"/>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53D01E2B-745A-1F37-EB9F-4A81B0DBA6DF}"/>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710EA2F7-1AB8-CFC3-EAA2-51A721E80FC5}"/>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D1DE852F-F3F3-170B-19A2-25EAAD2083F4}"/>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27ABCE50-C7A3-C20F-F15C-D0E6F89CC3CF}"/>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77808825-ECE6-5D03-0300-0238C25DFE81}"/>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978EC5C4-8A50-767F-FA4A-8128EC96DC58}"/>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1A9DAD55-EE72-4DC9-4776-1555C3B5989C}"/>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8D39B992-CA83-6822-FF1C-F3694F789A3F}"/>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3B0CA9A4-5B9D-FEE5-71B6-A95ABFB8E08D}"/>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B79090E6-12D3-9B0F-255C-4D5C6053EDC3}"/>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510BE1D7-5029-E63D-5D9C-CDBBE6890AEF}"/>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491AA5AE-F1BD-2302-6330-A976D098C6E6}"/>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321FD7CA-AF21-7A2D-0246-820A8D2B264A}"/>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8DA35891-50FA-6ABA-AF47-B91CC2A23D78}"/>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8CE9DC2F-649F-E293-6E7F-B99E83E1DF09}"/>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691F0B89-71A3-EE3C-9377-3AD4FF600178}"/>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327EF8D7-CF01-345D-B0D3-3F193C3D27E0}"/>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AEB473D8-B02D-93AE-0868-5612AED99B66}"/>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13477930-7401-1765-CBD6-0C406C59914D}"/>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00CD566E-F764-9AB0-0CD4-57DE6AE2748E}"/>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B96A64C2-DE1B-16AD-F695-7598D5BB4AB7}"/>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3F680F37-73D0-AA6D-5A97-69520888F06A}"/>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034B7667-724F-5A5A-1513-239948733CDB}"/>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58087547-3A9A-5E66-7679-A9C63BC3B7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42D824C9-6877-FC18-2F37-B429F5953271}"/>
              </a:ext>
            </a:extLst>
          </p:cNvPr>
          <p:cNvSpPr txBox="1">
            <a:spLocks/>
          </p:cNvSpPr>
          <p:nvPr/>
        </p:nvSpPr>
        <p:spPr>
          <a:xfrm>
            <a:off x="3963702" y="1258861"/>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Introduction</a:t>
            </a:r>
          </a:p>
        </p:txBody>
      </p:sp>
      <p:cxnSp>
        <p:nvCxnSpPr>
          <p:cNvPr id="8" name="Přímá spojnice 7">
            <a:extLst>
              <a:ext uri="{FF2B5EF4-FFF2-40B4-BE49-F238E27FC236}">
                <a16:creationId xmlns:a16="http://schemas.microsoft.com/office/drawing/2014/main" id="{D49D09B5-283D-1A76-6344-AD802EFFD339}"/>
              </a:ext>
            </a:extLst>
          </p:cNvPr>
          <p:cNvCxnSpPr>
            <a:cxnSpLocks/>
          </p:cNvCxnSpPr>
          <p:nvPr/>
        </p:nvCxnSpPr>
        <p:spPr>
          <a:xfrm flipV="1">
            <a:off x="2946604" y="2166779"/>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CEE71E99-9A36-358C-7E38-7805C1977290}"/>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4E2310B1-738E-905D-252C-21AB8C46AF88}"/>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30A0F28A-8222-7A62-DFDE-A08D5A5B0BAB}"/>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52B3721F-61AE-540A-09B2-3F4D5FEC4A09}"/>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66AF5532-090D-B316-315C-B66BD1E27141}"/>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5E99579F-1137-CC29-6228-1B27FB6F06C9}"/>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8E9E119D-CC68-1D9A-9763-288B92CFC429}"/>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6B6AA284-9C6A-36CD-5DE3-647F2EF36152}"/>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5E50D9BF-026E-8EE3-DE88-24D7FD761F7F}"/>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39CAA091-840A-2514-DE5C-A80495F24B8E}"/>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42433553-A274-27DC-652C-9B29E40C48F8}"/>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B9831BE3-D3D1-9C60-2EB2-277648A81DD9}"/>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86F09A01-2639-A852-E1ED-850C664E8F3B}"/>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54290F5C-9139-6C6D-407A-845B1D71C0CB}"/>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939A7013-9EDD-3545-06D5-659E339D7C20}"/>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8F50DB12-81FA-652D-C812-8823FEC0430A}"/>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966703CA-4F5A-2359-61CD-04E7A32068FD}"/>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D82DEAC6-17F1-C70B-626F-B94FAECB666F}"/>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865B1A5E-6251-2E7E-3051-0C3436D5637E}"/>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1B7E843D-A504-FDD0-1837-2DFCFE310C77}"/>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ED74693B-E9F8-05FA-5C9A-4C4F80775174}"/>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E0510EA0-F13A-F6C5-9BE9-0335C59721CB}"/>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81A379DB-AF19-77B1-1A65-CC7EC067422C}"/>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EC8E533F-6243-1792-1C4A-0AAD22B23662}"/>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A77E8803-FEA7-E09F-1628-B51F1CD8368C}"/>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D64E3ADA-1C4E-1233-8EC4-F1C0207FA2D1}"/>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AAAA1CB8-3CD8-AA4E-1EB3-09F547D629D8}"/>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EFC478B8-0532-BCD2-9637-0B2C8AAD1F15}"/>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D42D5A59-311B-6A8A-A9E3-3CDC1A5FC0F9}"/>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FADFE3A6-C323-FF68-CE89-C58C8DB24C96}"/>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69C9B992-D69B-F978-A062-8BBF396F68FF}"/>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CBFE6140-4187-29EF-0666-084897F5AEC7}"/>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35A189BB-2A12-1C7C-CFCD-E9C9F39B6120}"/>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BE137FF8-E6CF-131A-9F81-FAAC2294FBCD}"/>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BE7005E5-D61B-968F-C383-A6B28DE241BA}"/>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9B7510B3-8C3C-D364-ED0B-082994D5F39E}"/>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952F30FC-DDE0-FC7E-C21B-398FB581F7C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2" name="Rectangle 1">
            <a:extLst>
              <a:ext uri="{FF2B5EF4-FFF2-40B4-BE49-F238E27FC236}">
                <a16:creationId xmlns:a16="http://schemas.microsoft.com/office/drawing/2014/main" id="{E932D2C3-784A-9CAD-566B-70DF9E824ADF}"/>
              </a:ext>
            </a:extLst>
          </p:cNvPr>
          <p:cNvSpPr>
            <a:spLocks noChangeArrowheads="1"/>
          </p:cNvSpPr>
          <p:nvPr/>
        </p:nvSpPr>
        <p:spPr bwMode="auto">
          <a:xfrm>
            <a:off x="1360810" y="2415816"/>
            <a:ext cx="104354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This project implements a </a:t>
            </a:r>
            <a:r>
              <a:rPr kumimoji="0" lang="en-US" altLang="en-US" i="0" u="none" strike="noStrike" cap="none" normalizeH="0" baseline="0" dirty="0">
                <a:ln>
                  <a:noFill/>
                </a:ln>
                <a:solidFill>
                  <a:schemeClr val="accent6"/>
                </a:solidFill>
                <a:effectLst/>
                <a:latin typeface="Arial" panose="020B0604020202020204" pitchFamily="34" charset="0"/>
              </a:rPr>
              <a:t>custom navigation framework </a:t>
            </a:r>
            <a:r>
              <a:rPr kumimoji="0" lang="en-US" altLang="en-US" i="0" u="none" strike="noStrike" cap="none" normalizeH="0" baseline="0" dirty="0">
                <a:ln>
                  <a:noFill/>
                </a:ln>
                <a:solidFill>
                  <a:schemeClr val="bg1"/>
                </a:solidFill>
                <a:effectLst/>
                <a:latin typeface="Arial" panose="020B0604020202020204" pitchFamily="34" charset="0"/>
              </a:rPr>
              <a:t>within Microsoft Dynamics 365 Business Central,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designed to provide users with a simplified, centralized interface for navigating between key business areas such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as </a:t>
            </a:r>
            <a:r>
              <a:rPr kumimoji="0" lang="en-US" altLang="en-US" i="0" u="none" strike="noStrike" cap="none" normalizeH="0" baseline="0" dirty="0">
                <a:ln>
                  <a:noFill/>
                </a:ln>
                <a:solidFill>
                  <a:schemeClr val="accent6"/>
                </a:solidFill>
                <a:effectLst/>
                <a:latin typeface="Arial" panose="020B0604020202020204" pitchFamily="34" charset="0"/>
              </a:rPr>
              <a:t>Customers, Vendors, Items, Sales, and Finance</a:t>
            </a:r>
            <a:r>
              <a:rPr kumimoji="0" lang="en-US" altLang="en-US"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Using a combination of </a:t>
            </a:r>
            <a:r>
              <a:rPr kumimoji="0" lang="en-US" altLang="en-US" i="0" u="none" strike="noStrike" cap="none" normalizeH="0" baseline="0" dirty="0">
                <a:ln>
                  <a:noFill/>
                </a:ln>
                <a:solidFill>
                  <a:schemeClr val="accent6"/>
                </a:solidFill>
                <a:effectLst/>
                <a:latin typeface="Arial" panose="020B0604020202020204" pitchFamily="34" charset="0"/>
              </a:rPr>
              <a:t>Enums, Codeunits, and custom Pages</a:t>
            </a:r>
            <a:r>
              <a:rPr kumimoji="0" lang="en-US" altLang="en-US" i="0" u="none" strike="noStrike" cap="none" normalizeH="0" baseline="0" dirty="0">
                <a:ln>
                  <a:noFill/>
                </a:ln>
                <a:solidFill>
                  <a:schemeClr val="bg1"/>
                </a:solidFill>
                <a:effectLst/>
                <a:latin typeface="Arial" panose="020B0604020202020204" pitchFamily="34" charset="0"/>
              </a:rPr>
              <a:t>, the solution allows users to select a category from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a predefined list and seamlessly navigate to the corresponding list page. The core navigation logic is encapsulated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in a handler codeunit, making it easy to manage, extend, and test. A dedicated card page (</a:t>
            </a:r>
            <a:r>
              <a:rPr kumimoji="0" lang="en-US" altLang="en-US" i="0" u="none" strike="noStrike" cap="none" normalizeH="0" baseline="0" dirty="0">
                <a:ln>
                  <a:noFill/>
                </a:ln>
                <a:solidFill>
                  <a:schemeClr val="bg1"/>
                </a:solidFill>
                <a:effectLst/>
                <a:latin typeface="Arial Unicode MS"/>
              </a:rPr>
              <a:t>Customer Ext</a:t>
            </a:r>
            <a:r>
              <a:rPr kumimoji="0" lang="en-US" altLang="en-US" i="0" u="none" strike="noStrike" cap="none" normalizeH="0" baseline="0" dirty="0">
                <a:ln>
                  <a:noFill/>
                </a:ln>
                <a:solidFill>
                  <a:schemeClr val="bg1"/>
                </a:solidFill>
                <a:effectLst/>
              </a:rPr>
              <a:t>) serves as the </a:t>
            </a:r>
            <a:r>
              <a:rPr kumimoji="0" lang="en-US" altLang="en-US" i="0" u="none" strike="noStrike" cap="none" normalizeH="0" baseline="0" dirty="0">
                <a:ln>
                  <a:noFill/>
                </a:ln>
                <a:solidFill>
                  <a:schemeClr val="accent6"/>
                </a:solidFill>
                <a:effectLst/>
                <a:latin typeface="Arial" panose="020B0604020202020204" pitchFamily="34" charset="0"/>
              </a:rPr>
              <a:t>main menu interface</a:t>
            </a:r>
            <a:r>
              <a:rPr kumimoji="0" lang="en-US" altLang="en-US" i="0" u="none" strike="noStrike" cap="none" normalizeH="0" baseline="0" dirty="0">
                <a:ln>
                  <a:noFill/>
                </a:ln>
                <a:solidFill>
                  <a:schemeClr val="bg1"/>
                </a:solidFill>
                <a:effectLst/>
                <a:latin typeface="Arial" panose="020B0604020202020204" pitchFamily="34" charset="0"/>
              </a:rPr>
              <a:t>, offering both dynamic navigation based on user selection and quick access actions for each module.</a:t>
            </a:r>
          </a:p>
        </p:txBody>
      </p:sp>
    </p:spTree>
    <p:extLst>
      <p:ext uri="{BB962C8B-B14F-4D97-AF65-F5344CB8AC3E}">
        <p14:creationId xmlns:p14="http://schemas.microsoft.com/office/powerpoint/2010/main" val="3904510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C310DC7-0B06-D283-1BDF-BC846AC5ED05}"/>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F23E0D5B-504E-B7A8-6936-C6821FCE8028}"/>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7C28EC29-2A90-661E-A6DA-BC02DE8DDDF1}"/>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0FFF711E-0AA2-F4BC-4DBC-FF714A764D55}"/>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68008CCC-3CAC-9CA4-66F8-D34DDA85B7EB}"/>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D53F9B0F-8E1A-491E-D9A6-CF38C9EF715B}"/>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611E6E07-684E-D772-46E3-783DD782FE46}"/>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6AE23110-33F2-734C-61F1-BEA99EABDFA3}"/>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0688455D-1647-649B-61E5-0E1B3D6F25F6}"/>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9357D7D3-18A4-4501-F368-D16306324A51}"/>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45DBE8DB-F701-32F1-1BA3-83D8566CC128}"/>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DF343524-6757-82E9-911B-24400287D17C}"/>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A2BCB1C7-9B14-1EDD-B20E-F7E2672AD0FC}"/>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2DAA4FFC-C920-60AA-4FF0-F13B20483DF3}"/>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28FD5086-6CAD-B8CB-4A27-F71E9987016E}"/>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48E9C7DD-7929-D54C-7060-5E95612A3F9A}"/>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0D57389B-4634-DEC5-CDBF-842AE11630FF}"/>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1382A92D-3865-550D-777C-3E65314C9ABB}"/>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E25040D5-5545-1AB4-6D7A-1754695EDEF7}"/>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5E5159B8-A36B-722C-1AEC-390550EFF2AC}"/>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14BDFC8D-35F8-DCC4-D958-A2444E65B432}"/>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15C8D568-B398-14B7-62E9-E18CB9E3A9E1}"/>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B64537C3-E5DD-495C-DF6B-D08AA991D423}"/>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46B986C0-A4A8-D3BD-05C2-B395CB7CC4B9}"/>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40C6F9C9-641C-C2A8-77B2-1E9DF78DD526}"/>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8A240BA1-F5D4-2EF2-B6BD-C8C02D97C8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9332B242-62AC-5265-FA34-5CED158E0659}"/>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US" sz="4400" b="1" dirty="0">
                <a:solidFill>
                  <a:srgbClr val="FFFFFF"/>
                </a:solidFill>
                <a:latin typeface="Calibri Light" panose="020F0302020204030204" pitchFamily="34" charset="0"/>
                <a:cs typeface="Calibri Light" panose="020F0302020204030204" pitchFamily="34" charset="0"/>
              </a:rPr>
              <a:t>What is AL language</a:t>
            </a:r>
            <a:endParaRPr lang="en-ZA" sz="4400" dirty="0">
              <a:solidFill>
                <a:schemeClr val="bg1"/>
              </a:solidFill>
            </a:endParaRPr>
          </a:p>
        </p:txBody>
      </p:sp>
      <p:cxnSp>
        <p:nvCxnSpPr>
          <p:cNvPr id="8" name="Přímá spojnice 7">
            <a:extLst>
              <a:ext uri="{FF2B5EF4-FFF2-40B4-BE49-F238E27FC236}">
                <a16:creationId xmlns:a16="http://schemas.microsoft.com/office/drawing/2014/main" id="{A6F1B27F-F87A-ADD1-CF0F-985C3CEACCF5}"/>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94689D79-05DF-06F9-9EEC-4855FB901710}"/>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7AE8973B-D0A7-364B-D70C-45DD92C9F4D2}"/>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B097BB1F-8C78-D5E5-5DAA-025FE99BA8EC}"/>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784CBB7F-5BBA-BB85-4304-7BDE7777658D}"/>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FCFFE324-4383-996A-693C-01E33E43740D}"/>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7CB37B3F-9611-F969-E0FE-9DC876B379FE}"/>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929E84E4-F0FC-F510-F78E-EE28AF95FA08}"/>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B35C7A18-9EF7-AAC7-F73B-643845F445EC}"/>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CC71966D-CCB2-AD84-C06B-1F4CB47BD5FB}"/>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E7FBA175-477E-542B-7AC2-C24A95ECC952}"/>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455AF1EC-3494-8D34-E39D-EBB4B946546C}"/>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8BA51DF0-B623-62A9-A801-9AEA6F18142F}"/>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E6449C29-193B-4E50-322C-35226F4A3546}"/>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645223C6-4555-67DC-981D-1E316951458B}"/>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FB693E7C-7197-3C09-3FE3-0AC887A26D4D}"/>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8D7C6AE6-2109-A817-B009-BAF0DADCFBC5}"/>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E5313EE0-33E9-7A66-BDA9-F992720C491A}"/>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EF579662-F529-DDD3-F6D6-B0FA5458833C}"/>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BB8CCFBD-E90E-7DC4-45B4-D27A33D072DB}"/>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C8784B11-6A35-D21A-1551-F402A28CAE36}"/>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95C3DF0A-DCA6-36BF-731A-12EB0A0D3E68}"/>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4319F31F-E651-A25E-A006-5A4C11C27007}"/>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FF263BE8-7E47-9DE2-A1DB-8727DE74027D}"/>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CD8E10B0-2523-D3FE-9C41-FCB8E6E2A1E9}"/>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18459361-0C26-1159-7148-ED307E5610B2}"/>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7B6F94AA-D1EB-933F-CB98-01CF5DD13565}"/>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D4D936DE-4CC0-BF53-8D54-BD503A9D87EE}"/>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2CD99D40-38E2-A2B7-9476-409FF1E370BA}"/>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3EE17E1A-95FA-81D4-C81B-8D57F6415AFB}"/>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F86FB4AB-474F-71B3-7473-CA76655B190E}"/>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BCCDCDE0-CB29-8CE2-8F02-28640672B1DB}"/>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ECB517F0-6142-40DB-1A36-318D60FE6A04}"/>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86944CAF-9A4B-ACB4-BE66-556BB60CD3AF}"/>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D7FE51CF-D487-61AF-85AF-02981A7AA5C0}"/>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F068D37D-FED6-5FA0-AB5C-021F54CBC3F9}"/>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F98195AA-A513-DE07-6891-53868510899F}"/>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6657B266-B25B-B507-9D4A-24EE71FF2472}"/>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32E221A6-0BAD-461A-BAD5-613761CE137B}"/>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FBF2C742-A4FE-7E4C-9B7E-C6B364E5E16C}"/>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B9E9749F-C20A-8885-137F-2FD55679F11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3382683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B8DF62C-E4AF-4C4F-0929-9C91999A2BDC}"/>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0A822031-E80E-C0BC-C4B5-1BA67ED43333}"/>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EB911A7F-2C44-0971-968A-E5256ACA8F9C}"/>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8256AF97-012D-E894-5D10-DD8D805C4578}"/>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51D6CF80-A7BF-2457-59A7-FA296A2CD3A4}"/>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08E8005D-63C7-AD9D-7381-EB3D5CFE1B07}"/>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32973B18-C3CB-C763-F41C-B6D96FED874B}"/>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348C2DB6-B1E2-0122-9528-C32697F6F073}"/>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FCFC2153-9278-C8E2-1F13-3A771FFAF441}"/>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45E18BA5-41C3-884E-E029-34D2EC11E723}"/>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075798A6-B1FC-4E4C-7725-EE75B8CC1E54}"/>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BE67C5C9-076E-0E13-4E4E-5F519D70DAFB}"/>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39276D8D-7661-FCC9-FDAC-314BD4F504BF}"/>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8A1B7F91-FB46-CED2-227C-588BBE1A7BD1}"/>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294D9FF3-2538-DC97-D031-DAD393E2B941}"/>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2D4D351F-FA45-05DE-38FF-924D0716A458}"/>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65406063-CE59-02CB-962F-77C60D866DBC}"/>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85318434-B6A3-CC1A-4446-4F9744BA669F}"/>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5E19A0F9-CA98-8159-3F37-DF540F8E5EFE}"/>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7FD95DA0-3B17-1AC3-1BC7-E5CB016892A4}"/>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5D8E63F4-9ED3-C0B0-6911-57FB5D36573D}"/>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BEE13F5B-C3F9-177D-D0E9-4E5EA240DA18}"/>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84E6B6A3-EA57-CCDE-EA02-13823792F4F1}"/>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9D3C2189-7849-AC74-BB61-18F79FD43EDB}"/>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C7341C35-5402-F32C-337A-EA36241C292D}"/>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C9E9FA8F-2659-20FA-57C5-4B6C6F218C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822EEFC6-D1A9-A048-87EE-0DF103040880}"/>
              </a:ext>
            </a:extLst>
          </p:cNvPr>
          <p:cNvSpPr txBox="1">
            <a:spLocks/>
          </p:cNvSpPr>
          <p:nvPr/>
        </p:nvSpPr>
        <p:spPr>
          <a:xfrm>
            <a:off x="3487391" y="1758145"/>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US" sz="4400" b="1" dirty="0">
                <a:solidFill>
                  <a:srgbClr val="FFFFFF"/>
                </a:solidFill>
                <a:latin typeface="Calibri Light" panose="020F0302020204030204" pitchFamily="34" charset="0"/>
                <a:cs typeface="Calibri Light" panose="020F0302020204030204" pitchFamily="34" charset="0"/>
              </a:rPr>
              <a:t>What is AL language</a:t>
            </a:r>
            <a:endParaRPr lang="en-ZA" sz="4400" dirty="0">
              <a:solidFill>
                <a:schemeClr val="bg1"/>
              </a:solidFill>
            </a:endParaRPr>
          </a:p>
        </p:txBody>
      </p:sp>
      <p:cxnSp>
        <p:nvCxnSpPr>
          <p:cNvPr id="8" name="Přímá spojnice 7">
            <a:extLst>
              <a:ext uri="{FF2B5EF4-FFF2-40B4-BE49-F238E27FC236}">
                <a16:creationId xmlns:a16="http://schemas.microsoft.com/office/drawing/2014/main" id="{BD2FBD83-D108-98E3-D3C1-BB07B2514536}"/>
              </a:ext>
            </a:extLst>
          </p:cNvPr>
          <p:cNvCxnSpPr>
            <a:cxnSpLocks/>
          </p:cNvCxnSpPr>
          <p:nvPr/>
        </p:nvCxnSpPr>
        <p:spPr>
          <a:xfrm flipV="1">
            <a:off x="3124341" y="2762869"/>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D8E3EDAD-1750-FC27-553B-9180595CE60D}"/>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547D8971-B596-8987-DD07-8024C80FE5EF}"/>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C0756580-C252-3725-8875-B898A499229B}"/>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A996C091-54A1-382B-702E-3A56367A0B22}"/>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668D416F-4F43-7852-9899-F6BDBE3883A3}"/>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07620051-77CC-F6A3-E5DA-9A636D7569E1}"/>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F63DC7EA-6B6C-3BF3-7D70-69BA494161BB}"/>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C457FA53-2536-64B7-DCBB-D55BBD527D7A}"/>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CB85A255-2B0A-7704-ECC7-98CF75BA928E}"/>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1FFC8E2D-8428-C6B2-34EB-99E042F5A1D0}"/>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6EC37083-45EC-EAF1-45A1-19E9F0CBBEDA}"/>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EB0ECB95-2557-D452-92EC-DB2B539E3313}"/>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FE73B355-DD8C-AA30-70E1-C035B5DA51CD}"/>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77327571-A4E2-2314-904C-61D584F7ABB1}"/>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35CDE185-C8CD-CA1E-A013-42887105F3DA}"/>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9D0A1AFB-9BAF-8794-8247-B623736EA6E2}"/>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8FA41064-BCAD-280A-FD57-011B2532C29F}"/>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FE23AD0F-DBFF-A8A8-5D27-F02919E0E5CD}"/>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C475FE66-9671-D5B8-1530-662844523B1C}"/>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8A1E8927-654E-5401-465A-0A8125C4F2CA}"/>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65516718-5BDE-1E7D-2A74-A422840CFD9F}"/>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A93C0593-1D57-61B1-9C55-FA7FECF5478F}"/>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8B91F3DC-E833-94FC-2820-21D71426743F}"/>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A244B72F-E86B-4E9E-99EE-ECE3C3063FD3}"/>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C17E605A-D05B-9A98-FC34-288457D1CE08}"/>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171DB054-9C1B-BE1D-F94F-91D839C70D3A}"/>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23740D5E-3759-B8A8-6218-43E2D5B402A0}"/>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391E9557-FAF6-E7AF-4614-74E34D11E77A}"/>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56245CB1-04BD-AF8A-696A-8EA2139968F0}"/>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D2F2923D-FF4C-BE5B-CFE3-CC7931AF8350}"/>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EE729D5A-54A2-4221-858A-0D3D5B1FCD2A}"/>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DECB8952-C0F7-2B0E-41A1-3B4C36D7F27E}"/>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5A60260A-9AE8-291B-1772-1F9456175BBF}"/>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138D9BC9-B066-A0FB-E6D9-466738DA92D2}"/>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428062A8-0FEA-0A69-ACB0-7166FAD4503F}"/>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93291C3F-B136-3981-C474-9642E3668AF8}"/>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4F1A888A-CFC2-FE38-4F52-FEA4AF1CCF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3" name="TextBox 2">
            <a:extLst>
              <a:ext uri="{FF2B5EF4-FFF2-40B4-BE49-F238E27FC236}">
                <a16:creationId xmlns:a16="http://schemas.microsoft.com/office/drawing/2014/main" id="{4B3D71BB-AC51-49C4-24D8-2A8F881CB51B}"/>
              </a:ext>
            </a:extLst>
          </p:cNvPr>
          <p:cNvSpPr txBox="1"/>
          <p:nvPr/>
        </p:nvSpPr>
        <p:spPr>
          <a:xfrm>
            <a:off x="2614295" y="3425207"/>
            <a:ext cx="7975048" cy="2246769"/>
          </a:xfrm>
          <a:prstGeom prst="rect">
            <a:avLst/>
          </a:prstGeom>
          <a:noFill/>
        </p:spPr>
        <p:txBody>
          <a:bodyPr wrap="square">
            <a:spAutoFit/>
          </a:bodyPr>
          <a:lstStyle/>
          <a:p>
            <a:r>
              <a:rPr lang="en-US" sz="2000" dirty="0">
                <a:solidFill>
                  <a:schemeClr val="accent6"/>
                </a:solidFill>
              </a:rPr>
              <a:t>AL </a:t>
            </a:r>
            <a:r>
              <a:rPr lang="en-US" sz="2000" dirty="0">
                <a:solidFill>
                  <a:schemeClr val="bg1"/>
                </a:solidFill>
              </a:rPr>
              <a:t>(Application Language) is a </a:t>
            </a:r>
            <a:r>
              <a:rPr lang="en-US" sz="2000" dirty="0">
                <a:solidFill>
                  <a:schemeClr val="accent6"/>
                </a:solidFill>
              </a:rPr>
              <a:t>programming language developed by Microsoft</a:t>
            </a:r>
            <a:r>
              <a:rPr lang="en-US" sz="2000" dirty="0">
                <a:solidFill>
                  <a:schemeClr val="bg1"/>
                </a:solidFill>
              </a:rPr>
              <a:t> specifically for customizing and extending Microsoft Dynamics 365 Business Central. It replaced the older C/AL (C/SIDE) language and is designed to work with </a:t>
            </a:r>
          </a:p>
          <a:p>
            <a:r>
              <a:rPr lang="en-US" sz="2000" dirty="0">
                <a:solidFill>
                  <a:schemeClr val="accent6"/>
                </a:solidFill>
              </a:rPr>
              <a:t>Visual Studio Code </a:t>
            </a:r>
            <a:r>
              <a:rPr lang="en-US" sz="2000" dirty="0">
                <a:solidFill>
                  <a:schemeClr val="bg1"/>
                </a:solidFill>
              </a:rPr>
              <a:t>through an extension provided </a:t>
            </a:r>
            <a:r>
              <a:rPr lang="en-US" sz="2000" dirty="0">
                <a:solidFill>
                  <a:schemeClr val="accent6"/>
                </a:solidFill>
              </a:rPr>
              <a:t>by Microsoft</a:t>
            </a:r>
            <a:r>
              <a:rPr lang="en-US" sz="2000" dirty="0">
                <a:solidFill>
                  <a:schemeClr val="bg1"/>
                </a:solidFill>
              </a:rPr>
              <a:t>. AL allows developers to create business logic, custom pages, reports, and integrations tailored to the unique needs of a </a:t>
            </a:r>
            <a:r>
              <a:rPr lang="en-US" sz="2000" dirty="0">
                <a:solidFill>
                  <a:schemeClr val="accent6"/>
                </a:solidFill>
              </a:rPr>
              <a:t>small business</a:t>
            </a:r>
            <a:r>
              <a:rPr lang="en-US" sz="2000" dirty="0">
                <a:solidFill>
                  <a:schemeClr val="bg1"/>
                </a:solidFill>
              </a:rPr>
              <a:t>.</a:t>
            </a:r>
          </a:p>
        </p:txBody>
      </p:sp>
    </p:spTree>
    <p:extLst>
      <p:ext uri="{BB962C8B-B14F-4D97-AF65-F5344CB8AC3E}">
        <p14:creationId xmlns:p14="http://schemas.microsoft.com/office/powerpoint/2010/main" val="3840154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0CEB1E0-D3FF-08AB-8CF9-EFFA27F7FA3D}"/>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2E997875-D4A9-7A08-4268-FFC4AF0C0B7C}"/>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107999F9-BFF8-42A3-3986-F07D58F76264}"/>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1470E869-12D1-4118-F1B1-1E75B141B67B}"/>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056C8CDF-A4EA-E9C3-0D57-4B57E22AA7CF}"/>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2DEADBFE-865B-25A7-0B5C-BDFE8F7EA245}"/>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B5A370F9-7400-21E5-05B9-60E6761E464F}"/>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EB9D237A-5A51-F8DA-1024-02AA21762D07}"/>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C7EF458F-513B-A0EB-0CBB-82037AB1A9EF}"/>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4ED40CAC-6264-B840-3F93-74E46AA0382A}"/>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470DA919-2F95-F4FD-FD8B-1E1727685D95}"/>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2E5AF085-5942-5C16-CCF6-8D70B308BC3A}"/>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EC364D0D-1439-77B5-42FF-964401062EAE}"/>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E3F24890-1732-722E-D672-72F889F44356}"/>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BCA83C70-20F7-33E8-B851-020DB82D4E2D}"/>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967E1CA6-35B6-6B7A-39FF-7EE31C206F65}"/>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EA6D1BC8-3E93-0611-C31A-4A848DCAE5BF}"/>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04E20F23-1EC3-8C16-1C6C-0208921658F4}"/>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A1FFC550-6824-A668-8A61-A58F01466C77}"/>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FF1166A1-F641-AB77-5090-32A73DC0F9F9}"/>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06ED6AF1-8A49-E0B6-029A-F00B36A03952}"/>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3C890243-CA46-24A9-EEF5-027E0609A10D}"/>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C06AA12F-63C0-185E-FA77-73D3FD1C226B}"/>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40F75747-8C77-B25C-7A10-F08748FA25B2}"/>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1144AFBF-E53B-770F-4C67-246070B3D5E9}"/>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6B7BA145-2F36-0B2D-FB74-31CED49731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12C15256-E320-0F13-8E5F-09A27A8F3D24}"/>
              </a:ext>
            </a:extLst>
          </p:cNvPr>
          <p:cNvSpPr txBox="1">
            <a:spLocks/>
          </p:cNvSpPr>
          <p:nvPr/>
        </p:nvSpPr>
        <p:spPr>
          <a:xfrm>
            <a:off x="1820764" y="2650298"/>
            <a:ext cx="5918677" cy="2074414"/>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US" sz="4400" dirty="0">
                <a:solidFill>
                  <a:schemeClr val="bg1"/>
                </a:solidFill>
              </a:rPr>
              <a:t>What is Microsoft Dynamics 365 Business Central (BC)</a:t>
            </a:r>
            <a:endParaRPr lang="en-ZA" sz="4400" dirty="0">
              <a:solidFill>
                <a:schemeClr val="bg1"/>
              </a:solidFill>
            </a:endParaRPr>
          </a:p>
        </p:txBody>
      </p:sp>
      <p:cxnSp>
        <p:nvCxnSpPr>
          <p:cNvPr id="8" name="Přímá spojnice 7">
            <a:extLst>
              <a:ext uri="{FF2B5EF4-FFF2-40B4-BE49-F238E27FC236}">
                <a16:creationId xmlns:a16="http://schemas.microsoft.com/office/drawing/2014/main" id="{39CA6EB8-BCC4-CAC6-FA17-B11FE42EEB0E}"/>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B618BE10-3E53-D21E-72EA-DD524039B1AF}"/>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14C00679-B949-27BB-94A6-E151371D30D9}"/>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1D5014CB-F247-B731-4B9C-7D040A6EEDE6}"/>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A296F43A-8CC0-A79E-701B-03B272BA94EE}"/>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D0F19557-FFE2-3272-CA0F-2FA2025DB04C}"/>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11C1A0EE-4C21-221F-D135-291329A4634B}"/>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F302B05C-EE8D-0F52-0207-4AFCD085F6EE}"/>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1F2653D8-4087-624D-6B4D-5D8AFB90C9C5}"/>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49E507C5-777E-4D91-E806-396C6B04F12A}"/>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6B2D6C8C-30B2-FE30-4B50-9E719B8FA3F7}"/>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7FE5E41A-D04F-15E6-7D33-9D3EAFF239CC}"/>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4F6BC9E1-86A7-0032-E07E-DF8AA413AE26}"/>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6D79AA8B-53E2-BF9F-E5C9-42F56E6B558B}"/>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F3D15877-07DE-3FA9-F953-622E7C2EE2A7}"/>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6CB6092E-B8C3-0E80-DA2A-EE6A76EF0B99}"/>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18E3C5B8-E31B-6229-8B35-2779D81371F5}"/>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ABD64CCC-32DE-1A2F-FEAC-FB14CC1ED65D}"/>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DE083521-D367-FC96-11CE-664A845FDF2F}"/>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DCB55B2A-B7E1-A719-4A01-46757DFF4A95}"/>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33820A26-7B14-8DE9-4C3E-F5619A8336A7}"/>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16AF2835-DBEB-EE23-433D-64F19A8D2645}"/>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9114A108-FFD9-4BCC-EE40-EFEDA242BFA8}"/>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E2028A3B-79F0-CE95-3A5F-4687B15139E3}"/>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FF098ED3-2B61-1D37-CB1C-66A02626324E}"/>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7AD4AE3A-919B-BBA4-AA50-50211203D2F5}"/>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0FD6D255-F379-28F1-3EA0-E0BDB6E36302}"/>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F85AED75-07FC-6750-71BF-F615AD292F30}"/>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B7A520C6-3367-15CA-EB0E-0E9C0915B8C1}"/>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EEF0DEA4-9C7D-AA50-B0D8-24D9669CF4B7}"/>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189286F1-1158-619D-2329-76F172603908}"/>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D7FFB498-2AFA-4C6D-3FE0-82884DD26676}"/>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33FF75E3-48D5-3592-1260-C07E7F8877FA}"/>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E85BD574-71E9-7199-A8C3-2105C07D3115}"/>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DAF60396-0FAD-AC82-FCDD-EA2E96F49A31}"/>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810913E9-D6C8-640B-D1D7-37D95EF73A33}"/>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0A634316-515C-8C8D-8234-F9AAA2BBB4A1}"/>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A74E35C4-3CC7-7B64-0A2A-4BD699F44901}"/>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7EE99C32-B847-23C5-6502-818F6DD25D6A}"/>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1EA92373-9F6E-0911-776B-497715A692C0}"/>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7C06F494-39D2-5CB2-9A6F-5103AE7BA9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4079450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B3C2956-CA37-B8FD-BEA1-123CE9FD58C1}"/>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E07646EE-5FA1-E725-C90E-DBC32BA86DC8}"/>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88545DB6-2F89-B760-1F5B-5425C6A3545B}"/>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0237B526-B24D-9040-6E8C-6FCD3212C68A}"/>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D3517EE6-4D34-C7B4-2F69-B66CED3F64D6}"/>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F566540D-762D-A712-874A-DEE32CEF8406}"/>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E3A17288-ECB7-C2AC-94F6-BD210EDDCDB6}"/>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FDF56BC7-0AC6-35D6-EE84-579C87B4E7B5}"/>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28CD3D8C-1CE2-615E-9E46-B534FF0E8F47}"/>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863549C7-3870-AF20-0AD0-B8D73FD9DA16}"/>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824BD37F-1374-9A75-9D3A-413FC564EA19}"/>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3225E4AB-2837-F75D-F54F-5E8EF7976B11}"/>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E16C9796-A58C-3D11-F25A-99F380AB7DB6}"/>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21B4F581-868B-1118-46B7-868E5E39BF64}"/>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5E10CB0F-9DC4-44A1-D81B-80D0EC307729}"/>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5B181E91-CEBC-DBD5-BFE9-7404AF4B7FAA}"/>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C7DC054F-ED22-0863-6464-F04CAEAD39D3}"/>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355627D0-2C1D-F0F0-2AE1-3FB1A489B3C9}"/>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2C82E714-EEC1-6B71-2863-740733BCCEAB}"/>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EBBA6C7B-B828-3131-5052-A3C3E2E8AE95}"/>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C638061D-D8F8-810B-3C67-D251BA3CF109}"/>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8101BF3E-377E-4158-4109-D26F0B0246E8}"/>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22A66224-6B3F-3A24-4375-36C5F388D0FC}"/>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10C8B08D-7AEB-0DEF-5AE9-39005F5CF74F}"/>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C785253F-32CC-91A4-2E50-8BFACE04F32C}"/>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DC65CECA-312E-07FA-8260-B91744243F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51243EDE-CBAE-8CFD-4D70-F22147E0F9ED}"/>
              </a:ext>
            </a:extLst>
          </p:cNvPr>
          <p:cNvSpPr txBox="1">
            <a:spLocks/>
          </p:cNvSpPr>
          <p:nvPr/>
        </p:nvSpPr>
        <p:spPr>
          <a:xfrm>
            <a:off x="2782515" y="1360094"/>
            <a:ext cx="7006998" cy="1243417"/>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43625">
              <a:buNone/>
              <a:defRPr/>
            </a:pPr>
            <a:r>
              <a:rPr lang="en-US" sz="3600" dirty="0">
                <a:solidFill>
                  <a:schemeClr val="bg1"/>
                </a:solidFill>
              </a:rPr>
              <a:t>What is Microsoft Dynamics 365 Business Central (BC)</a:t>
            </a:r>
            <a:endParaRPr lang="en-ZA" sz="3600" dirty="0">
              <a:solidFill>
                <a:schemeClr val="bg1"/>
              </a:solidFill>
            </a:endParaRPr>
          </a:p>
        </p:txBody>
      </p:sp>
      <p:cxnSp>
        <p:nvCxnSpPr>
          <p:cNvPr id="8" name="Přímá spojnice 7">
            <a:extLst>
              <a:ext uri="{FF2B5EF4-FFF2-40B4-BE49-F238E27FC236}">
                <a16:creationId xmlns:a16="http://schemas.microsoft.com/office/drawing/2014/main" id="{DE357ACD-C4A7-14C6-493A-101C88AB301E}"/>
              </a:ext>
            </a:extLst>
          </p:cNvPr>
          <p:cNvCxnSpPr>
            <a:cxnSpLocks/>
          </p:cNvCxnSpPr>
          <p:nvPr/>
        </p:nvCxnSpPr>
        <p:spPr>
          <a:xfrm flipV="1">
            <a:off x="3074423" y="2603511"/>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EB2E7055-978E-BB74-4FD2-B650E48DA4E6}"/>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52A12E85-46BB-32C9-AD38-A89F11A81601}"/>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9E1583AE-65FE-6B3B-F147-0CA98B2B941B}"/>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0DCD58F9-F4E7-34F1-503C-39D88FF205B3}"/>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94B63776-B71D-C7AB-CD1A-E6D65B012779}"/>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436F9DA6-CBD7-BDBD-A6BD-576CAD50B526}"/>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6E830CA5-63EA-805F-28FB-E8E4585D7C69}"/>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6BC8E2E3-02F1-EE89-DA95-40F3FC765134}"/>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E7C01D89-8F04-8168-9A64-5892076DD1CA}"/>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6B395110-DACA-8D1D-7121-1C244429FAE1}"/>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557C4529-9FD4-7E20-7336-BC3A151D4851}"/>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BD924A20-15E7-1829-5620-291A44AF9A7F}"/>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812B75DA-DF2F-DB77-9119-0B2D44F8ED34}"/>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7036DE3C-079A-1EE9-32B3-E960342F153A}"/>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07253329-4606-A50F-2882-DC7F3B11BE7B}"/>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456CA7A8-2212-931A-A95C-3AB9DDFB4CC1}"/>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D64FC4B5-9A12-160E-BDEA-C4172C8324D7}"/>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22C17CB3-A116-A5DE-8F48-26B23A9AF005}"/>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D967FC25-9886-BF94-8265-35791EAEAA91}"/>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18725669-B641-EE06-78B0-88C090062F72}"/>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85D76BCB-B3B7-5BF6-5AF8-9496055D9993}"/>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3EF4BF05-7ADE-B8A0-EE41-ABE9EEA7E5A2}"/>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F45DB3A5-73F1-0E19-60A9-606E5484CECD}"/>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2FCAE29A-45B9-D236-4D3E-785CF1BB3AF3}"/>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600AD829-5F1C-FE50-B445-6A0852276450}"/>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3899F3B5-0E01-210D-01AF-045BF0758F5B}"/>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B5CAFD2D-F26A-0C83-A611-47DB70178DC9}"/>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4D237C08-10A1-3B02-6DD3-BD83DE6B7E46}"/>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270D12E2-92A3-4F82-D7A1-AAC78FD31DA0}"/>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48B827F3-BF40-900D-3BA8-339DF95E5809}"/>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0F19BEFD-DE41-DD17-F986-42EDDBAFC452}"/>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AA177910-2D63-9D68-8CB2-397E21B6B170}"/>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844F2B06-28FB-3F9A-287A-83EE4CC8D0B0}"/>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1A7A1774-81BF-07D1-7AC2-8FA2922DB420}"/>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CE2C6CB9-2287-8972-9A79-130E33AD5D57}"/>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A4890C85-2897-686B-8233-FB659AA98CF3}"/>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E8883F50-2F12-52D3-DB61-FD4B05D9FB1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3132" y="324770"/>
            <a:ext cx="818856" cy="559308"/>
          </a:xfrm>
          <a:prstGeom prst="rect">
            <a:avLst/>
          </a:prstGeom>
        </p:spPr>
      </p:pic>
      <p:sp>
        <p:nvSpPr>
          <p:cNvPr id="4" name="TextBox 3">
            <a:extLst>
              <a:ext uri="{FF2B5EF4-FFF2-40B4-BE49-F238E27FC236}">
                <a16:creationId xmlns:a16="http://schemas.microsoft.com/office/drawing/2014/main" id="{077FB9F5-1ACE-D437-58ED-53D721999AE0}"/>
              </a:ext>
            </a:extLst>
          </p:cNvPr>
          <p:cNvSpPr txBox="1"/>
          <p:nvPr/>
        </p:nvSpPr>
        <p:spPr>
          <a:xfrm>
            <a:off x="2908505" y="3330422"/>
            <a:ext cx="7788991" cy="1477328"/>
          </a:xfrm>
          <a:prstGeom prst="rect">
            <a:avLst/>
          </a:prstGeom>
          <a:noFill/>
        </p:spPr>
        <p:txBody>
          <a:bodyPr wrap="square">
            <a:spAutoFit/>
          </a:bodyPr>
          <a:lstStyle/>
          <a:p>
            <a:r>
              <a:rPr lang="en-US" dirty="0">
                <a:solidFill>
                  <a:schemeClr val="bg1"/>
                </a:solidFill>
              </a:rPr>
              <a:t>Business Central (</a:t>
            </a:r>
            <a:r>
              <a:rPr lang="en-US" dirty="0">
                <a:solidFill>
                  <a:schemeClr val="accent6"/>
                </a:solidFill>
              </a:rPr>
              <a:t>BC</a:t>
            </a:r>
            <a:r>
              <a:rPr lang="en-US" dirty="0">
                <a:solidFill>
                  <a:schemeClr val="bg1"/>
                </a:solidFill>
              </a:rPr>
              <a:t>) is an Enterprise Resource Planning (</a:t>
            </a:r>
            <a:r>
              <a:rPr lang="en-US" dirty="0">
                <a:solidFill>
                  <a:schemeClr val="accent6"/>
                </a:solidFill>
              </a:rPr>
              <a:t>ERP</a:t>
            </a:r>
            <a:r>
              <a:rPr lang="en-US" dirty="0">
                <a:solidFill>
                  <a:schemeClr val="bg1"/>
                </a:solidFill>
              </a:rPr>
              <a:t>) solution developed by </a:t>
            </a:r>
            <a:r>
              <a:rPr lang="en-US" dirty="0">
                <a:solidFill>
                  <a:schemeClr val="accent6"/>
                </a:solidFill>
              </a:rPr>
              <a:t>Microsoft</a:t>
            </a:r>
            <a:r>
              <a:rPr lang="en-US" dirty="0">
                <a:solidFill>
                  <a:schemeClr val="bg1"/>
                </a:solidFill>
              </a:rPr>
              <a:t>. It is part of the Dynamics 365 product line and is designed to help small and medium-sized businesses (</a:t>
            </a:r>
            <a:r>
              <a:rPr lang="en-US" dirty="0">
                <a:solidFill>
                  <a:schemeClr val="accent6"/>
                </a:solidFill>
              </a:rPr>
              <a:t>SMBs</a:t>
            </a:r>
            <a:r>
              <a:rPr lang="en-US" dirty="0">
                <a:solidFill>
                  <a:schemeClr val="bg1"/>
                </a:solidFill>
              </a:rPr>
              <a:t>) manage their </a:t>
            </a:r>
            <a:r>
              <a:rPr lang="en-US" dirty="0">
                <a:solidFill>
                  <a:schemeClr val="accent6"/>
                </a:solidFill>
              </a:rPr>
              <a:t>operations</a:t>
            </a:r>
            <a:r>
              <a:rPr lang="en-US" dirty="0">
                <a:solidFill>
                  <a:schemeClr val="bg1"/>
                </a:solidFill>
              </a:rPr>
              <a:t> across finance, sales, service, supply chain, manufacturing, and more, all in one integrated platform.</a:t>
            </a:r>
            <a:endParaRPr lang="en-ZA" dirty="0">
              <a:solidFill>
                <a:schemeClr val="bg1"/>
              </a:solidFill>
            </a:endParaRPr>
          </a:p>
        </p:txBody>
      </p:sp>
    </p:spTree>
    <p:extLst>
      <p:ext uri="{BB962C8B-B14F-4D97-AF65-F5344CB8AC3E}">
        <p14:creationId xmlns:p14="http://schemas.microsoft.com/office/powerpoint/2010/main" val="2671233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A0675EF-0D43-872D-61CB-D09694DF09D2}"/>
            </a:ext>
          </a:extLst>
        </p:cNvPr>
        <p:cNvGrpSpPr/>
        <p:nvPr/>
      </p:nvGrpSpPr>
      <p:grpSpPr>
        <a:xfrm>
          <a:off x="0" y="0"/>
          <a:ext cx="0" cy="0"/>
          <a:chOff x="0" y="0"/>
          <a:chExt cx="0" cy="0"/>
        </a:xfrm>
      </p:grpSpPr>
      <p:grpSp>
        <p:nvGrpSpPr>
          <p:cNvPr id="52" name="Skupina 51">
            <a:extLst>
              <a:ext uri="{FF2B5EF4-FFF2-40B4-BE49-F238E27FC236}">
                <a16:creationId xmlns:a16="http://schemas.microsoft.com/office/drawing/2014/main" id="{49F53DE1-B2A4-3681-1C14-EEC6227F440A}"/>
              </a:ext>
            </a:extLst>
          </p:cNvPr>
          <p:cNvGrpSpPr/>
          <p:nvPr/>
        </p:nvGrpSpPr>
        <p:grpSpPr>
          <a:xfrm>
            <a:off x="4370" y="1576235"/>
            <a:ext cx="1259884" cy="1131811"/>
            <a:chOff x="10220" y="88402"/>
            <a:chExt cx="1135076" cy="1019690"/>
          </a:xfrm>
        </p:grpSpPr>
        <p:sp>
          <p:nvSpPr>
            <p:cNvPr id="53" name="Šestiúhelník 12">
              <a:extLst>
                <a:ext uri="{FF2B5EF4-FFF2-40B4-BE49-F238E27FC236}">
                  <a16:creationId xmlns:a16="http://schemas.microsoft.com/office/drawing/2014/main" id="{50F96179-EB86-125A-27E2-1E9C41189C42}"/>
                </a:ext>
              </a:extLst>
            </p:cNvPr>
            <p:cNvSpPr/>
            <p:nvPr/>
          </p:nvSpPr>
          <p:spPr>
            <a:xfrm rot="10800000">
              <a:off x="10220" y="8840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55" name="Šestiúhelník 13">
              <a:extLst>
                <a:ext uri="{FF2B5EF4-FFF2-40B4-BE49-F238E27FC236}">
                  <a16:creationId xmlns:a16="http://schemas.microsoft.com/office/drawing/2014/main" id="{9E593E60-5022-86B4-E7F4-E1F19D26B1F4}"/>
                </a:ext>
              </a:extLst>
            </p:cNvPr>
            <p:cNvSpPr/>
            <p:nvPr/>
          </p:nvSpPr>
          <p:spPr>
            <a:xfrm rot="10800000">
              <a:off x="217823" y="88892"/>
              <a:ext cx="927473" cy="101920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56" name="Obrázek 55">
            <a:extLst>
              <a:ext uri="{FF2B5EF4-FFF2-40B4-BE49-F238E27FC236}">
                <a16:creationId xmlns:a16="http://schemas.microsoft.com/office/drawing/2014/main" id="{4A64A7F0-935D-A810-5064-8500194B8997}"/>
              </a:ext>
            </a:extLst>
          </p:cNvPr>
          <p:cNvPicPr>
            <a:picLocks noChangeAspect="1"/>
          </p:cNvPicPr>
          <p:nvPr/>
        </p:nvPicPr>
        <p:blipFill>
          <a:blip r:embed="rId2"/>
          <a:stretch>
            <a:fillRect/>
          </a:stretch>
        </p:blipFill>
        <p:spPr>
          <a:xfrm>
            <a:off x="255121" y="2185955"/>
            <a:ext cx="516873" cy="368979"/>
          </a:xfrm>
          <a:prstGeom prst="rect">
            <a:avLst/>
          </a:prstGeom>
        </p:spPr>
      </p:pic>
      <p:sp>
        <p:nvSpPr>
          <p:cNvPr id="57" name="TextovéPole 56">
            <a:extLst>
              <a:ext uri="{FF2B5EF4-FFF2-40B4-BE49-F238E27FC236}">
                <a16:creationId xmlns:a16="http://schemas.microsoft.com/office/drawing/2014/main" id="{3E5BF449-B12E-D6B5-2BE2-EE9283801CDF}"/>
              </a:ext>
            </a:extLst>
          </p:cNvPr>
          <p:cNvSpPr txBox="1"/>
          <p:nvPr/>
        </p:nvSpPr>
        <p:spPr>
          <a:xfrm>
            <a:off x="-9255" y="1628817"/>
            <a:ext cx="106504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CRM</a:t>
            </a:r>
          </a:p>
        </p:txBody>
      </p:sp>
      <p:grpSp>
        <p:nvGrpSpPr>
          <p:cNvPr id="49" name="Skupina 48">
            <a:extLst>
              <a:ext uri="{FF2B5EF4-FFF2-40B4-BE49-F238E27FC236}">
                <a16:creationId xmlns:a16="http://schemas.microsoft.com/office/drawing/2014/main" id="{3F4F84DD-7A71-43D7-DB4D-B3710E833DAE}"/>
              </a:ext>
            </a:extLst>
          </p:cNvPr>
          <p:cNvGrpSpPr/>
          <p:nvPr/>
        </p:nvGrpSpPr>
        <p:grpSpPr>
          <a:xfrm>
            <a:off x="4373" y="2860115"/>
            <a:ext cx="1258676" cy="1130727"/>
            <a:chOff x="-12561" y="2377527"/>
            <a:chExt cx="1141772" cy="1025706"/>
          </a:xfrm>
        </p:grpSpPr>
        <p:sp>
          <p:nvSpPr>
            <p:cNvPr id="21" name="Šestiúhelník 14">
              <a:extLst>
                <a:ext uri="{FF2B5EF4-FFF2-40B4-BE49-F238E27FC236}">
                  <a16:creationId xmlns:a16="http://schemas.microsoft.com/office/drawing/2014/main" id="{AFF46288-E315-20BE-06EA-7D593850D15B}"/>
                </a:ext>
              </a:extLst>
            </p:cNvPr>
            <p:cNvSpPr/>
            <p:nvPr/>
          </p:nvSpPr>
          <p:spPr>
            <a:xfrm rot="10800000">
              <a:off x="-12561" y="2377527"/>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2" name="Šestiúhelník 15">
              <a:extLst>
                <a:ext uri="{FF2B5EF4-FFF2-40B4-BE49-F238E27FC236}">
                  <a16:creationId xmlns:a16="http://schemas.microsoft.com/office/drawing/2014/main" id="{F758FCF6-5134-2A1C-3B35-8342A0F2B8D6}"/>
                </a:ext>
              </a:extLst>
            </p:cNvPr>
            <p:cNvSpPr/>
            <p:nvPr/>
          </p:nvSpPr>
          <p:spPr>
            <a:xfrm rot="10800000">
              <a:off x="196266" y="2378020"/>
              <a:ext cx="932945" cy="1025213"/>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1290245 h 2580489"/>
                <a:gd name="connsiteX1" fmla="*/ 645123 w 2348247"/>
                <a:gd name="connsiteY1" fmla="*/ 0 h 2580489"/>
                <a:gd name="connsiteX2" fmla="*/ 2348247 w 2348247"/>
                <a:gd name="connsiteY2" fmla="*/ 0 h 2580489"/>
                <a:gd name="connsiteX3" fmla="*/ 2348247 w 2348247"/>
                <a:gd name="connsiteY3" fmla="*/ 2580489 h 2580489"/>
                <a:gd name="connsiteX4" fmla="*/ 645123 w 2348247"/>
                <a:gd name="connsiteY4" fmla="*/ 2580489 h 2580489"/>
                <a:gd name="connsiteX5" fmla="*/ 0 w 2348247"/>
                <a:gd name="connsiteY5" fmla="*/ 12902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1290245"/>
                  </a:moveTo>
                  <a:lnTo>
                    <a:pt x="645123" y="0"/>
                  </a:lnTo>
                  <a:lnTo>
                    <a:pt x="2348247" y="0"/>
                  </a:lnTo>
                  <a:lnTo>
                    <a:pt x="2348247" y="2580489"/>
                  </a:lnTo>
                  <a:lnTo>
                    <a:pt x="645123" y="2580489"/>
                  </a:lnTo>
                  <a:lnTo>
                    <a:pt x="0" y="1290245"/>
                  </a:lnTo>
                  <a:close/>
                </a:path>
              </a:pathLst>
            </a:custGeom>
            <a:solidFill>
              <a:srgbClr val="F2C811"/>
            </a:solidFill>
            <a:ln>
              <a:solidFill>
                <a:srgbClr val="F2C8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3" name="Obrázek 22">
            <a:extLst>
              <a:ext uri="{FF2B5EF4-FFF2-40B4-BE49-F238E27FC236}">
                <a16:creationId xmlns:a16="http://schemas.microsoft.com/office/drawing/2014/main" id="{BAF2C791-ADD5-2563-9854-94E72C4EC034}"/>
              </a:ext>
            </a:extLst>
          </p:cNvPr>
          <p:cNvPicPr>
            <a:picLocks noChangeAspect="1"/>
          </p:cNvPicPr>
          <p:nvPr/>
        </p:nvPicPr>
        <p:blipFill>
          <a:blip r:embed="rId3"/>
          <a:stretch>
            <a:fillRect/>
          </a:stretch>
        </p:blipFill>
        <p:spPr>
          <a:xfrm>
            <a:off x="319637" y="3467766"/>
            <a:ext cx="376200" cy="381705"/>
          </a:xfrm>
          <a:prstGeom prst="rect">
            <a:avLst/>
          </a:prstGeom>
        </p:spPr>
      </p:pic>
      <p:sp>
        <p:nvSpPr>
          <p:cNvPr id="24" name="TextovéPole 23">
            <a:extLst>
              <a:ext uri="{FF2B5EF4-FFF2-40B4-BE49-F238E27FC236}">
                <a16:creationId xmlns:a16="http://schemas.microsoft.com/office/drawing/2014/main" id="{3F3FC9E3-D618-EAE5-1DB9-DBE8C845E5EB}"/>
              </a:ext>
            </a:extLst>
          </p:cNvPr>
          <p:cNvSpPr txBox="1"/>
          <p:nvPr/>
        </p:nvSpPr>
        <p:spPr>
          <a:xfrm>
            <a:off x="211632" y="2901769"/>
            <a:ext cx="603304"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BI</a:t>
            </a:r>
          </a:p>
        </p:txBody>
      </p:sp>
      <p:grpSp>
        <p:nvGrpSpPr>
          <p:cNvPr id="50" name="Skupina 49">
            <a:extLst>
              <a:ext uri="{FF2B5EF4-FFF2-40B4-BE49-F238E27FC236}">
                <a16:creationId xmlns:a16="http://schemas.microsoft.com/office/drawing/2014/main" id="{45C94EFD-3245-1089-9D96-8EAD7BC06393}"/>
              </a:ext>
            </a:extLst>
          </p:cNvPr>
          <p:cNvGrpSpPr/>
          <p:nvPr/>
        </p:nvGrpSpPr>
        <p:grpSpPr>
          <a:xfrm>
            <a:off x="3917" y="283019"/>
            <a:ext cx="1259283" cy="1131269"/>
            <a:chOff x="-8354" y="1222500"/>
            <a:chExt cx="1153652" cy="1036377"/>
          </a:xfrm>
        </p:grpSpPr>
        <p:sp>
          <p:nvSpPr>
            <p:cNvPr id="26" name="Šestiúhelník 6">
              <a:extLst>
                <a:ext uri="{FF2B5EF4-FFF2-40B4-BE49-F238E27FC236}">
                  <a16:creationId xmlns:a16="http://schemas.microsoft.com/office/drawing/2014/main" id="{71B7F67E-FE50-CBF2-4806-D4EFD4EBC336}"/>
                </a:ext>
              </a:extLst>
            </p:cNvPr>
            <p:cNvSpPr/>
            <p:nvPr/>
          </p:nvSpPr>
          <p:spPr>
            <a:xfrm>
              <a:off x="202646" y="1222997"/>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27" name="Šestiúhelník 7">
              <a:extLst>
                <a:ext uri="{FF2B5EF4-FFF2-40B4-BE49-F238E27FC236}">
                  <a16:creationId xmlns:a16="http://schemas.microsoft.com/office/drawing/2014/main" id="{A6BDF696-DBA0-678F-076A-A908B9C19BA1}"/>
                </a:ext>
              </a:extLst>
            </p:cNvPr>
            <p:cNvSpPr/>
            <p:nvPr/>
          </p:nvSpPr>
          <p:spPr>
            <a:xfrm>
              <a:off x="-8354" y="1222500"/>
              <a:ext cx="942652" cy="1035880"/>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solidFill>
              <a:srgbClr val="00A5A6"/>
            </a:solidFill>
            <a:ln>
              <a:solidFill>
                <a:srgbClr val="00A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28" name="Obrázek 27">
            <a:extLst>
              <a:ext uri="{FF2B5EF4-FFF2-40B4-BE49-F238E27FC236}">
                <a16:creationId xmlns:a16="http://schemas.microsoft.com/office/drawing/2014/main" id="{03FA4914-76C8-BC8C-1CC5-984B7EAC3A78}"/>
              </a:ext>
            </a:extLst>
          </p:cNvPr>
          <p:cNvPicPr>
            <a:picLocks noChangeAspect="1"/>
          </p:cNvPicPr>
          <p:nvPr/>
        </p:nvPicPr>
        <p:blipFill>
          <a:blip r:embed="rId4"/>
          <a:stretch>
            <a:fillRect/>
          </a:stretch>
        </p:blipFill>
        <p:spPr>
          <a:xfrm>
            <a:off x="254164" y="759892"/>
            <a:ext cx="540456" cy="535325"/>
          </a:xfrm>
          <a:prstGeom prst="rect">
            <a:avLst/>
          </a:prstGeom>
        </p:spPr>
      </p:pic>
      <p:sp>
        <p:nvSpPr>
          <p:cNvPr id="29" name="TextovéPole 28">
            <a:extLst>
              <a:ext uri="{FF2B5EF4-FFF2-40B4-BE49-F238E27FC236}">
                <a16:creationId xmlns:a16="http://schemas.microsoft.com/office/drawing/2014/main" id="{1A204909-5336-A218-A120-38216A3957EC}"/>
              </a:ext>
            </a:extLst>
          </p:cNvPr>
          <p:cNvSpPr txBox="1"/>
          <p:nvPr/>
        </p:nvSpPr>
        <p:spPr>
          <a:xfrm>
            <a:off x="122063" y="324770"/>
            <a:ext cx="801291"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ERP</a:t>
            </a:r>
          </a:p>
        </p:txBody>
      </p:sp>
      <p:grpSp>
        <p:nvGrpSpPr>
          <p:cNvPr id="48" name="Skupina 47">
            <a:extLst>
              <a:ext uri="{FF2B5EF4-FFF2-40B4-BE49-F238E27FC236}">
                <a16:creationId xmlns:a16="http://schemas.microsoft.com/office/drawing/2014/main" id="{8F01C73E-5391-EE79-C395-E2B956F45DE1}"/>
              </a:ext>
            </a:extLst>
          </p:cNvPr>
          <p:cNvGrpSpPr/>
          <p:nvPr/>
        </p:nvGrpSpPr>
        <p:grpSpPr>
          <a:xfrm>
            <a:off x="-368" y="4144815"/>
            <a:ext cx="1258941" cy="1130183"/>
            <a:chOff x="10899" y="3521344"/>
            <a:chExt cx="1140534" cy="1023885"/>
          </a:xfrm>
          <a:solidFill>
            <a:srgbClr val="00A3FF"/>
          </a:solidFill>
        </p:grpSpPr>
        <p:sp>
          <p:nvSpPr>
            <p:cNvPr id="31" name="Šestiúhelník 8">
              <a:extLst>
                <a:ext uri="{FF2B5EF4-FFF2-40B4-BE49-F238E27FC236}">
                  <a16:creationId xmlns:a16="http://schemas.microsoft.com/office/drawing/2014/main" id="{4BFB7F3B-F916-9C01-F964-175A4015B41E}"/>
                </a:ext>
              </a:extLst>
            </p:cNvPr>
            <p:cNvSpPr/>
            <p:nvPr/>
          </p:nvSpPr>
          <p:spPr>
            <a:xfrm>
              <a:off x="219696"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0 w 2348247"/>
                <a:gd name="connsiteY0" fmla="*/ 2580489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247" h="2580489">
                  <a:moveTo>
                    <a:pt x="0" y="2580489"/>
                  </a:moveTo>
                  <a:lnTo>
                    <a:pt x="0" y="0"/>
                  </a:lnTo>
                  <a:lnTo>
                    <a:pt x="1703124" y="0"/>
                  </a:lnTo>
                  <a:lnTo>
                    <a:pt x="2348247" y="1290245"/>
                  </a:lnTo>
                  <a:lnTo>
                    <a:pt x="1703124" y="2580489"/>
                  </a:lnTo>
                  <a:lnTo>
                    <a:pt x="0" y="2580489"/>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sp>
          <p:nvSpPr>
            <p:cNvPr id="32" name="Šestiúhelník 9">
              <a:extLst>
                <a:ext uri="{FF2B5EF4-FFF2-40B4-BE49-F238E27FC236}">
                  <a16:creationId xmlns:a16="http://schemas.microsoft.com/office/drawing/2014/main" id="{78FD035B-0C3E-95A5-D95C-0D0A94385E83}"/>
                </a:ext>
              </a:extLst>
            </p:cNvPr>
            <p:cNvSpPr/>
            <p:nvPr/>
          </p:nvSpPr>
          <p:spPr>
            <a:xfrm>
              <a:off x="10899" y="3521344"/>
              <a:ext cx="931737" cy="1023885"/>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2013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2013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201345"/>
                  </a:moveTo>
                  <a:cubicBezTo>
                    <a:pt x="1719" y="800897"/>
                    <a:pt x="860" y="400448"/>
                    <a:pt x="0" y="0"/>
                  </a:cubicBezTo>
                  <a:lnTo>
                    <a:pt x="1703124" y="0"/>
                  </a:lnTo>
                  <a:lnTo>
                    <a:pt x="2348247" y="1290245"/>
                  </a:lnTo>
                  <a:lnTo>
                    <a:pt x="1703124" y="2580489"/>
                  </a:lnTo>
                  <a:lnTo>
                    <a:pt x="0" y="2580489"/>
                  </a:lnTo>
                  <a:cubicBezTo>
                    <a:pt x="860" y="2120774"/>
                    <a:pt x="1719" y="1661060"/>
                    <a:pt x="2579" y="1201345"/>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33" name="Obrázek 32">
            <a:extLst>
              <a:ext uri="{FF2B5EF4-FFF2-40B4-BE49-F238E27FC236}">
                <a16:creationId xmlns:a16="http://schemas.microsoft.com/office/drawing/2014/main" id="{1B1FE21C-CDF8-25EE-17A6-AF7CE34AAAE5}"/>
              </a:ext>
            </a:extLst>
          </p:cNvPr>
          <p:cNvPicPr>
            <a:picLocks noChangeAspect="1"/>
          </p:cNvPicPr>
          <p:nvPr/>
        </p:nvPicPr>
        <p:blipFill>
          <a:blip r:embed="rId5"/>
          <a:stretch>
            <a:fillRect/>
          </a:stretch>
        </p:blipFill>
        <p:spPr>
          <a:xfrm>
            <a:off x="307612" y="4720347"/>
            <a:ext cx="463109" cy="419844"/>
          </a:xfrm>
          <a:prstGeom prst="rect">
            <a:avLst/>
          </a:prstGeom>
        </p:spPr>
      </p:pic>
      <p:sp>
        <p:nvSpPr>
          <p:cNvPr id="34" name="TextovéPole 33">
            <a:extLst>
              <a:ext uri="{FF2B5EF4-FFF2-40B4-BE49-F238E27FC236}">
                <a16:creationId xmlns:a16="http://schemas.microsoft.com/office/drawing/2014/main" id="{FEFBE33F-3BF9-34D6-8BD6-83A52BA970A0}"/>
              </a:ext>
            </a:extLst>
          </p:cNvPr>
          <p:cNvSpPr txBox="1"/>
          <p:nvPr/>
        </p:nvSpPr>
        <p:spPr>
          <a:xfrm>
            <a:off x="14164" y="4207585"/>
            <a:ext cx="1013409"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a:ln>
                  <a:noFill/>
                </a:ln>
                <a:solidFill>
                  <a:srgbClr val="FFFFFF"/>
                </a:solidFill>
                <a:effectLst/>
                <a:uLnTx/>
                <a:uFillTx/>
                <a:latin typeface="Calibri"/>
                <a:ea typeface="+mn-ea"/>
                <a:cs typeface="+mn-cs"/>
              </a:rPr>
              <a:t>DMS</a:t>
            </a:r>
          </a:p>
        </p:txBody>
      </p:sp>
      <p:grpSp>
        <p:nvGrpSpPr>
          <p:cNvPr id="47" name="Skupina 46">
            <a:extLst>
              <a:ext uri="{FF2B5EF4-FFF2-40B4-BE49-F238E27FC236}">
                <a16:creationId xmlns:a16="http://schemas.microsoft.com/office/drawing/2014/main" id="{2A11BCE2-5678-7D47-0870-BA9ECCF06E5B}"/>
              </a:ext>
            </a:extLst>
          </p:cNvPr>
          <p:cNvGrpSpPr/>
          <p:nvPr/>
        </p:nvGrpSpPr>
        <p:grpSpPr>
          <a:xfrm rot="16200000">
            <a:off x="68753" y="5361970"/>
            <a:ext cx="1145431" cy="1283671"/>
            <a:chOff x="1989513" y="284410"/>
            <a:chExt cx="2581047" cy="2892549"/>
          </a:xfrm>
          <a:solidFill>
            <a:srgbClr val="F47823"/>
          </a:solidFill>
        </p:grpSpPr>
        <p:sp>
          <p:nvSpPr>
            <p:cNvPr id="16" name="Šestiúhelník 10">
              <a:extLst>
                <a:ext uri="{FF2B5EF4-FFF2-40B4-BE49-F238E27FC236}">
                  <a16:creationId xmlns:a16="http://schemas.microsoft.com/office/drawing/2014/main" id="{FFE26BA2-737F-F1E1-879F-41123A8EB7E9}"/>
                </a:ext>
              </a:extLst>
            </p:cNvPr>
            <p:cNvSpPr/>
            <p:nvPr/>
          </p:nvSpPr>
          <p:spPr>
            <a:xfrm rot="5400000">
              <a:off x="2106192" y="712591"/>
              <a:ext cx="234824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79 w 2348247"/>
                <a:gd name="connsiteY0" fmla="*/ 13029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79 w 2348247"/>
                <a:gd name="connsiteY6" fmla="*/ 13029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247" h="2580489">
                  <a:moveTo>
                    <a:pt x="2579" y="1302945"/>
                  </a:moveTo>
                  <a:cubicBezTo>
                    <a:pt x="1719" y="868630"/>
                    <a:pt x="860" y="434315"/>
                    <a:pt x="0" y="0"/>
                  </a:cubicBezTo>
                  <a:lnTo>
                    <a:pt x="1703124" y="0"/>
                  </a:lnTo>
                  <a:lnTo>
                    <a:pt x="2348247" y="1290245"/>
                  </a:lnTo>
                  <a:lnTo>
                    <a:pt x="1703124" y="2580489"/>
                  </a:lnTo>
                  <a:lnTo>
                    <a:pt x="0" y="2580489"/>
                  </a:lnTo>
                  <a:cubicBezTo>
                    <a:pt x="860" y="2154641"/>
                    <a:pt x="1719" y="1728793"/>
                    <a:pt x="2579" y="13029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Šestiúhelník 11">
              <a:extLst>
                <a:ext uri="{FF2B5EF4-FFF2-40B4-BE49-F238E27FC236}">
                  <a16:creationId xmlns:a16="http://schemas.microsoft.com/office/drawing/2014/main" id="{0ED5CF9D-FA28-30CA-7672-1575655DC6DD}"/>
                </a:ext>
              </a:extLst>
            </p:cNvPr>
            <p:cNvSpPr/>
            <p:nvPr/>
          </p:nvSpPr>
          <p:spPr>
            <a:xfrm rot="5400000">
              <a:off x="2100574" y="173349"/>
              <a:ext cx="2358367" cy="2580489"/>
            </a:xfrm>
            <a:custGeom>
              <a:avLst/>
              <a:gdLst>
                <a:gd name="connsiteX0" fmla="*/ 0 w 2993370"/>
                <a:gd name="connsiteY0" fmla="*/ 1290246 h 2580491"/>
                <a:gd name="connsiteX1" fmla="*/ 645123 w 2993370"/>
                <a:gd name="connsiteY1" fmla="*/ 1 h 2580491"/>
                <a:gd name="connsiteX2" fmla="*/ 2348247 w 2993370"/>
                <a:gd name="connsiteY2" fmla="*/ 1 h 2580491"/>
                <a:gd name="connsiteX3" fmla="*/ 2993370 w 2993370"/>
                <a:gd name="connsiteY3" fmla="*/ 1290246 h 2580491"/>
                <a:gd name="connsiteX4" fmla="*/ 2348247 w 2993370"/>
                <a:gd name="connsiteY4" fmla="*/ 2580490 h 2580491"/>
                <a:gd name="connsiteX5" fmla="*/ 645123 w 2993370"/>
                <a:gd name="connsiteY5" fmla="*/ 2580490 h 2580491"/>
                <a:gd name="connsiteX6" fmla="*/ 0 w 2993370"/>
                <a:gd name="connsiteY6" fmla="*/ 1290246 h 2580491"/>
                <a:gd name="connsiteX0" fmla="*/ 2580 w 2348247"/>
                <a:gd name="connsiteY0" fmla="*/ 1188645 h 2580489"/>
                <a:gd name="connsiteX1" fmla="*/ 0 w 2348247"/>
                <a:gd name="connsiteY1" fmla="*/ 0 h 2580489"/>
                <a:gd name="connsiteX2" fmla="*/ 1703124 w 2348247"/>
                <a:gd name="connsiteY2" fmla="*/ 0 h 2580489"/>
                <a:gd name="connsiteX3" fmla="*/ 2348247 w 2348247"/>
                <a:gd name="connsiteY3" fmla="*/ 1290245 h 2580489"/>
                <a:gd name="connsiteX4" fmla="*/ 1703124 w 2348247"/>
                <a:gd name="connsiteY4" fmla="*/ 2580489 h 2580489"/>
                <a:gd name="connsiteX5" fmla="*/ 0 w 2348247"/>
                <a:gd name="connsiteY5" fmla="*/ 2580489 h 2580489"/>
                <a:gd name="connsiteX6" fmla="*/ 2580 w 2348247"/>
                <a:gd name="connsiteY6" fmla="*/ 1188645 h 2580489"/>
                <a:gd name="connsiteX0" fmla="*/ 0 w 2358367"/>
                <a:gd name="connsiteY0" fmla="*/ 1277545 h 2580489"/>
                <a:gd name="connsiteX1" fmla="*/ 10120 w 2358367"/>
                <a:gd name="connsiteY1" fmla="*/ 0 h 2580489"/>
                <a:gd name="connsiteX2" fmla="*/ 1713244 w 2358367"/>
                <a:gd name="connsiteY2" fmla="*/ 0 h 2580489"/>
                <a:gd name="connsiteX3" fmla="*/ 2358367 w 2358367"/>
                <a:gd name="connsiteY3" fmla="*/ 1290245 h 2580489"/>
                <a:gd name="connsiteX4" fmla="*/ 1713244 w 2358367"/>
                <a:gd name="connsiteY4" fmla="*/ 2580489 h 2580489"/>
                <a:gd name="connsiteX5" fmla="*/ 10120 w 2358367"/>
                <a:gd name="connsiteY5" fmla="*/ 2580489 h 2580489"/>
                <a:gd name="connsiteX6" fmla="*/ 0 w 2358367"/>
                <a:gd name="connsiteY6" fmla="*/ 1277545 h 258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67" h="2580489">
                  <a:moveTo>
                    <a:pt x="0" y="1277545"/>
                  </a:moveTo>
                  <a:cubicBezTo>
                    <a:pt x="3373" y="851697"/>
                    <a:pt x="6747" y="425848"/>
                    <a:pt x="10120" y="0"/>
                  </a:cubicBezTo>
                  <a:lnTo>
                    <a:pt x="1713244" y="0"/>
                  </a:lnTo>
                  <a:lnTo>
                    <a:pt x="2358367" y="1290245"/>
                  </a:lnTo>
                  <a:lnTo>
                    <a:pt x="1713244" y="2580489"/>
                  </a:lnTo>
                  <a:lnTo>
                    <a:pt x="10120" y="2580489"/>
                  </a:lnTo>
                  <a:cubicBezTo>
                    <a:pt x="6747" y="2146174"/>
                    <a:pt x="3373" y="1711860"/>
                    <a:pt x="0" y="1277545"/>
                  </a:cubicBezTo>
                  <a:close/>
                </a:path>
              </a:pathLst>
            </a:custGeom>
            <a:grpFill/>
            <a:ln>
              <a:solidFill>
                <a:srgbClr val="F47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cs-CZ" sz="24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9" name="TextovéPole 18">
            <a:extLst>
              <a:ext uri="{FF2B5EF4-FFF2-40B4-BE49-F238E27FC236}">
                <a16:creationId xmlns:a16="http://schemas.microsoft.com/office/drawing/2014/main" id="{802495FF-770C-7FAB-8D19-E3FF915AB362}"/>
              </a:ext>
            </a:extLst>
          </p:cNvPr>
          <p:cNvSpPr txBox="1"/>
          <p:nvPr/>
        </p:nvSpPr>
        <p:spPr>
          <a:xfrm>
            <a:off x="-223327" y="5471494"/>
            <a:ext cx="1518533" cy="461665"/>
          </a:xfrm>
          <a:prstGeom prst="rect">
            <a:avLst/>
          </a:prstGeom>
          <a:noFill/>
        </p:spPr>
        <p:txBody>
          <a:bodyPr wrap="square" rtlCol="0">
            <a:spAutoFit/>
          </a:bodyP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cs-CZ" sz="2400" b="0" i="0" u="none" strike="noStrike" kern="1200" cap="none" spc="0" normalizeH="0" baseline="0" noProof="0" dirty="0">
                <a:ln>
                  <a:noFill/>
                </a:ln>
                <a:solidFill>
                  <a:srgbClr val="FFFFFF"/>
                </a:solidFill>
                <a:effectLst/>
                <a:uLnTx/>
                <a:uFillTx/>
                <a:latin typeface="Calibri"/>
                <a:ea typeface="+mn-ea"/>
                <a:cs typeface="+mn-cs"/>
              </a:rPr>
              <a:t>AI</a:t>
            </a:r>
          </a:p>
        </p:txBody>
      </p:sp>
      <p:pic>
        <p:nvPicPr>
          <p:cNvPr id="58" name="Grafický objekt 57">
            <a:extLst>
              <a:ext uri="{FF2B5EF4-FFF2-40B4-BE49-F238E27FC236}">
                <a16:creationId xmlns:a16="http://schemas.microsoft.com/office/drawing/2014/main" id="{86157797-1D3F-FB0A-C22D-CDBB3E1533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0902" y="298633"/>
            <a:ext cx="4913185" cy="785836"/>
          </a:xfrm>
          <a:prstGeom prst="rect">
            <a:avLst/>
          </a:prstGeom>
        </p:spPr>
      </p:pic>
      <p:sp>
        <p:nvSpPr>
          <p:cNvPr id="59" name="Text Placeholder 3">
            <a:extLst>
              <a:ext uri="{FF2B5EF4-FFF2-40B4-BE49-F238E27FC236}">
                <a16:creationId xmlns:a16="http://schemas.microsoft.com/office/drawing/2014/main" id="{7C574C26-3D67-928A-DE54-A9D068530C8C}"/>
              </a:ext>
            </a:extLst>
          </p:cNvPr>
          <p:cNvSpPr txBox="1">
            <a:spLocks/>
          </p:cNvSpPr>
          <p:nvPr/>
        </p:nvSpPr>
        <p:spPr>
          <a:xfrm>
            <a:off x="1820764" y="3869093"/>
            <a:ext cx="5918677" cy="855619"/>
          </a:xfrm>
          <a:prstGeom prst="rect">
            <a:avLst/>
          </a:prstGeom>
        </p:spPr>
        <p:txBody>
          <a:bodyPr vert="horz" wrap="square" lIns="195072" tIns="121920" rIns="195072" bIns="121920"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625">
              <a:buNone/>
              <a:defRPr/>
            </a:pPr>
            <a:r>
              <a:rPr lang="en-ZA" sz="4400" dirty="0">
                <a:solidFill>
                  <a:schemeClr val="bg1"/>
                </a:solidFill>
              </a:rPr>
              <a:t>Logo and Documents </a:t>
            </a:r>
          </a:p>
        </p:txBody>
      </p:sp>
      <p:cxnSp>
        <p:nvCxnSpPr>
          <p:cNvPr id="8" name="Přímá spojnice 7">
            <a:extLst>
              <a:ext uri="{FF2B5EF4-FFF2-40B4-BE49-F238E27FC236}">
                <a16:creationId xmlns:a16="http://schemas.microsoft.com/office/drawing/2014/main" id="{603FC6C5-A4C3-DCE0-5C1C-F0106D0BA6AD}"/>
              </a:ext>
            </a:extLst>
          </p:cNvPr>
          <p:cNvCxnSpPr>
            <a:cxnSpLocks/>
          </p:cNvCxnSpPr>
          <p:nvPr/>
        </p:nvCxnSpPr>
        <p:spPr>
          <a:xfrm flipV="1">
            <a:off x="1897550" y="4724712"/>
            <a:ext cx="6043153" cy="19176"/>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pic>
        <p:nvPicPr>
          <p:cNvPr id="7" name="Obrázek 6" descr="Obsah obrázku text, mapa, dort&#10;&#10;Popis byl vytvořen automaticky">
            <a:extLst>
              <a:ext uri="{FF2B5EF4-FFF2-40B4-BE49-F238E27FC236}">
                <a16:creationId xmlns:a16="http://schemas.microsoft.com/office/drawing/2014/main" id="{65A2458E-C39E-59CF-8BF0-AA11FDAEC71B}"/>
              </a:ext>
            </a:extLst>
          </p:cNvPr>
          <p:cNvPicPr>
            <a:picLocks noChangeAspect="1"/>
          </p:cNvPicPr>
          <p:nvPr/>
        </p:nvPicPr>
        <p:blipFill>
          <a:blip r:embed="rId8"/>
          <a:stretch>
            <a:fillRect/>
          </a:stretch>
        </p:blipFill>
        <p:spPr>
          <a:xfrm>
            <a:off x="8701873" y="1671628"/>
            <a:ext cx="3255547" cy="2037397"/>
          </a:xfrm>
          <a:prstGeom prst="rect">
            <a:avLst/>
          </a:prstGeom>
        </p:spPr>
      </p:pic>
      <p:pic>
        <p:nvPicPr>
          <p:cNvPr id="10" name="Obrázek 9">
            <a:extLst>
              <a:ext uri="{FF2B5EF4-FFF2-40B4-BE49-F238E27FC236}">
                <a16:creationId xmlns:a16="http://schemas.microsoft.com/office/drawing/2014/main" id="{9C4C2ADD-BE4A-9974-5038-51D3663DB20F}"/>
              </a:ext>
            </a:extLst>
          </p:cNvPr>
          <p:cNvPicPr>
            <a:picLocks noChangeAspect="1"/>
          </p:cNvPicPr>
          <p:nvPr/>
        </p:nvPicPr>
        <p:blipFill>
          <a:blip r:embed="rId9"/>
          <a:stretch>
            <a:fillRect/>
          </a:stretch>
        </p:blipFill>
        <p:spPr>
          <a:xfrm>
            <a:off x="9261607" y="4164598"/>
            <a:ext cx="1714375" cy="2391711"/>
          </a:xfrm>
          <a:prstGeom prst="rect">
            <a:avLst/>
          </a:prstGeom>
        </p:spPr>
      </p:pic>
      <p:cxnSp>
        <p:nvCxnSpPr>
          <p:cNvPr id="44" name="Přímá spojnice 43">
            <a:extLst>
              <a:ext uri="{FF2B5EF4-FFF2-40B4-BE49-F238E27FC236}">
                <a16:creationId xmlns:a16="http://schemas.microsoft.com/office/drawing/2014/main" id="{AA8A695C-569A-1799-4D47-53349397BE19}"/>
              </a:ext>
            </a:extLst>
          </p:cNvPr>
          <p:cNvCxnSpPr>
            <a:cxnSpLocks/>
          </p:cNvCxnSpPr>
          <p:nvPr/>
        </p:nvCxnSpPr>
        <p:spPr>
          <a:xfrm>
            <a:off x="8783542" y="3937484"/>
            <a:ext cx="2740549"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Skupina 35">
            <a:extLst>
              <a:ext uri="{FF2B5EF4-FFF2-40B4-BE49-F238E27FC236}">
                <a16:creationId xmlns:a16="http://schemas.microsoft.com/office/drawing/2014/main" id="{B3B8676F-4D2C-3B90-CFB7-8E453F0F0947}"/>
              </a:ext>
            </a:extLst>
          </p:cNvPr>
          <p:cNvGrpSpPr/>
          <p:nvPr/>
        </p:nvGrpSpPr>
        <p:grpSpPr>
          <a:xfrm>
            <a:off x="317517" y="6059067"/>
            <a:ext cx="395435" cy="357267"/>
            <a:chOff x="2046612" y="173408"/>
            <a:chExt cx="5189633" cy="4688703"/>
          </a:xfrm>
        </p:grpSpPr>
        <p:sp>
          <p:nvSpPr>
            <p:cNvPr id="37" name="Oval 837">
              <a:extLst>
                <a:ext uri="{FF2B5EF4-FFF2-40B4-BE49-F238E27FC236}">
                  <a16:creationId xmlns:a16="http://schemas.microsoft.com/office/drawing/2014/main" id="{631F6605-6AEA-D0A7-2196-495070211FD5}"/>
                </a:ext>
              </a:extLst>
            </p:cNvPr>
            <p:cNvSpPr>
              <a:spLocks noChangeAspect="1"/>
            </p:cNvSpPr>
            <p:nvPr/>
          </p:nvSpPr>
          <p:spPr bwMode="auto">
            <a:xfrm>
              <a:off x="2750284" y="1279717"/>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34</a:t>
              </a:r>
            </a:p>
          </p:txBody>
        </p:sp>
        <p:sp>
          <p:nvSpPr>
            <p:cNvPr id="38" name="Oval 840">
              <a:extLst>
                <a:ext uri="{FF2B5EF4-FFF2-40B4-BE49-F238E27FC236}">
                  <a16:creationId xmlns:a16="http://schemas.microsoft.com/office/drawing/2014/main" id="{55250069-F26E-0830-D693-E82D6FDF5CD4}"/>
                </a:ext>
              </a:extLst>
            </p:cNvPr>
            <p:cNvSpPr>
              <a:spLocks noChangeAspect="1"/>
            </p:cNvSpPr>
            <p:nvPr/>
          </p:nvSpPr>
          <p:spPr bwMode="auto">
            <a:xfrm>
              <a:off x="6096463" y="173408"/>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r>
                <a:rPr kumimoji="0" lang="en-US" sz="2397" b="0" i="0" u="none" strike="noStrike" kern="1200" cap="none" spc="0" normalizeH="0" baseline="0" noProof="0" dirty="0">
                  <a:ln>
                    <a:noFill/>
                  </a:ln>
                  <a:noFill/>
                  <a:effectLst/>
                  <a:uLnTx/>
                  <a:uFillTx/>
                  <a:latin typeface="Segoe UI Semibold"/>
                  <a:ea typeface="+mn-ea"/>
                  <a:cs typeface="+mn-cs"/>
                </a:rPr>
                <a:t>37</a:t>
              </a:r>
            </a:p>
          </p:txBody>
        </p:sp>
        <p:sp>
          <p:nvSpPr>
            <p:cNvPr id="39" name="Oval 948">
              <a:extLst>
                <a:ext uri="{FF2B5EF4-FFF2-40B4-BE49-F238E27FC236}">
                  <a16:creationId xmlns:a16="http://schemas.microsoft.com/office/drawing/2014/main" id="{896BC68C-D203-F7CA-43E9-C69AC3FDE251}"/>
                </a:ext>
              </a:extLst>
            </p:cNvPr>
            <p:cNvSpPr>
              <a:spLocks noChangeAspect="1"/>
            </p:cNvSpPr>
            <p:nvPr/>
          </p:nvSpPr>
          <p:spPr bwMode="auto">
            <a:xfrm>
              <a:off x="4781852" y="1819836"/>
              <a:ext cx="1493528" cy="1493520"/>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0" name="Oval 960">
              <a:extLst>
                <a:ext uri="{FF2B5EF4-FFF2-40B4-BE49-F238E27FC236}">
                  <a16:creationId xmlns:a16="http://schemas.microsoft.com/office/drawing/2014/main" id="{8902D8A0-9B66-31A3-8362-16A9759C110A}"/>
                </a:ext>
              </a:extLst>
            </p:cNvPr>
            <p:cNvSpPr>
              <a:spLocks noChangeAspect="1"/>
            </p:cNvSpPr>
            <p:nvPr/>
          </p:nvSpPr>
          <p:spPr bwMode="auto">
            <a:xfrm>
              <a:off x="3932446" y="3404973"/>
              <a:ext cx="977893" cy="977892"/>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1" name="Oval 961">
              <a:extLst>
                <a:ext uri="{FF2B5EF4-FFF2-40B4-BE49-F238E27FC236}">
                  <a16:creationId xmlns:a16="http://schemas.microsoft.com/office/drawing/2014/main" id="{98ACEA8C-F97D-3847-94C6-04694BDE7E03}"/>
                </a:ext>
              </a:extLst>
            </p:cNvPr>
            <p:cNvSpPr>
              <a:spLocks noChangeAspect="1"/>
            </p:cNvSpPr>
            <p:nvPr/>
          </p:nvSpPr>
          <p:spPr bwMode="auto">
            <a:xfrm>
              <a:off x="6352285" y="3602079"/>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46" name="Oval 962">
              <a:extLst>
                <a:ext uri="{FF2B5EF4-FFF2-40B4-BE49-F238E27FC236}">
                  <a16:creationId xmlns:a16="http://schemas.microsoft.com/office/drawing/2014/main" id="{1CF96D3F-3A90-EC0D-661A-A7506FE06825}"/>
                </a:ext>
              </a:extLst>
            </p:cNvPr>
            <p:cNvSpPr>
              <a:spLocks noChangeAspect="1"/>
            </p:cNvSpPr>
            <p:nvPr/>
          </p:nvSpPr>
          <p:spPr bwMode="auto">
            <a:xfrm>
              <a:off x="6678741" y="231043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51" name="Oval 963">
              <a:extLst>
                <a:ext uri="{FF2B5EF4-FFF2-40B4-BE49-F238E27FC236}">
                  <a16:creationId xmlns:a16="http://schemas.microsoft.com/office/drawing/2014/main" id="{FE81B906-DFD6-9E3D-C27E-BB845315E0A6}"/>
                </a:ext>
              </a:extLst>
            </p:cNvPr>
            <p:cNvSpPr>
              <a:spLocks noChangeAspect="1"/>
            </p:cNvSpPr>
            <p:nvPr/>
          </p:nvSpPr>
          <p:spPr bwMode="auto">
            <a:xfrm>
              <a:off x="2915635" y="3622248"/>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0" name="Oval 964">
              <a:extLst>
                <a:ext uri="{FF2B5EF4-FFF2-40B4-BE49-F238E27FC236}">
                  <a16:creationId xmlns:a16="http://schemas.microsoft.com/office/drawing/2014/main" id="{C4252D57-AC98-1240-3D48-58696AFCA3AF}"/>
                </a:ext>
              </a:extLst>
            </p:cNvPr>
            <p:cNvSpPr>
              <a:spLocks noChangeAspect="1"/>
            </p:cNvSpPr>
            <p:nvPr/>
          </p:nvSpPr>
          <p:spPr bwMode="auto">
            <a:xfrm>
              <a:off x="5381211" y="4304607"/>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1" name="Oval 965">
              <a:extLst>
                <a:ext uri="{FF2B5EF4-FFF2-40B4-BE49-F238E27FC236}">
                  <a16:creationId xmlns:a16="http://schemas.microsoft.com/office/drawing/2014/main" id="{B3A54206-D592-99D7-5DB7-AA80C8AC15BE}"/>
                </a:ext>
              </a:extLst>
            </p:cNvPr>
            <p:cNvSpPr>
              <a:spLocks noChangeAspect="1"/>
            </p:cNvSpPr>
            <p:nvPr/>
          </p:nvSpPr>
          <p:spPr bwMode="auto">
            <a:xfrm>
              <a:off x="2096386" y="66988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2" name="Oval 967">
              <a:extLst>
                <a:ext uri="{FF2B5EF4-FFF2-40B4-BE49-F238E27FC236}">
                  <a16:creationId xmlns:a16="http://schemas.microsoft.com/office/drawing/2014/main" id="{ED418C2E-9C55-DEBC-FF5C-9F5BDB46A2CE}"/>
                </a:ext>
              </a:extLst>
            </p:cNvPr>
            <p:cNvSpPr>
              <a:spLocks noChangeAspect="1"/>
            </p:cNvSpPr>
            <p:nvPr/>
          </p:nvSpPr>
          <p:spPr bwMode="auto">
            <a:xfrm>
              <a:off x="3015481" y="242786"/>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3" name="Oval 968">
              <a:extLst>
                <a:ext uri="{FF2B5EF4-FFF2-40B4-BE49-F238E27FC236}">
                  <a16:creationId xmlns:a16="http://schemas.microsoft.com/office/drawing/2014/main" id="{5AC4FC3A-C804-6B9B-3FA0-9F3E350BAA3D}"/>
                </a:ext>
              </a:extLst>
            </p:cNvPr>
            <p:cNvSpPr>
              <a:spLocks noChangeAspect="1"/>
            </p:cNvSpPr>
            <p:nvPr/>
          </p:nvSpPr>
          <p:spPr bwMode="auto">
            <a:xfrm>
              <a:off x="2046612" y="2304060"/>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sp>
          <p:nvSpPr>
            <p:cNvPr id="64" name="Oval 970">
              <a:extLst>
                <a:ext uri="{FF2B5EF4-FFF2-40B4-BE49-F238E27FC236}">
                  <a16:creationId xmlns:a16="http://schemas.microsoft.com/office/drawing/2014/main" id="{60A2C18F-D8F8-FD01-51CF-67C20746FA0D}"/>
                </a:ext>
              </a:extLst>
            </p:cNvPr>
            <p:cNvSpPr>
              <a:spLocks noChangeAspect="1"/>
            </p:cNvSpPr>
            <p:nvPr/>
          </p:nvSpPr>
          <p:spPr bwMode="auto">
            <a:xfrm>
              <a:off x="4915501" y="593485"/>
              <a:ext cx="557504" cy="557504"/>
            </a:xfrm>
            <a:prstGeom prst="ellipse">
              <a:avLst/>
            </a:prstGeom>
            <a:solidFill>
              <a:schemeClr val="bg1"/>
            </a:solidFill>
            <a:ln w="6350">
              <a:solidFill>
                <a:schemeClr val="bg1"/>
              </a:solid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marL="0" marR="0" lvl="0" indent="0" algn="ctr" defTabSz="1118405" rtl="0" eaLnBrk="1" fontAlgn="auto" latinLnBrk="0" hangingPunct="1">
                <a:lnSpc>
                  <a:spcPct val="90000"/>
                </a:lnSpc>
                <a:spcBef>
                  <a:spcPts val="0"/>
                </a:spcBef>
                <a:spcAft>
                  <a:spcPts val="0"/>
                </a:spcAft>
                <a:buClrTx/>
                <a:buSzTx/>
                <a:buFontTx/>
                <a:buNone/>
                <a:tabLst/>
                <a:defRPr/>
              </a:pPr>
              <a:endParaRPr kumimoji="0" lang="en-US" sz="2397" b="0" i="0" u="none" strike="noStrike" kern="1200" cap="none" spc="0" normalizeH="0" baseline="0" noProof="0">
                <a:ln>
                  <a:noFill/>
                </a:ln>
                <a:noFill/>
                <a:effectLst/>
                <a:uLnTx/>
                <a:uFillTx/>
                <a:latin typeface="Segoe UI Semibold"/>
                <a:ea typeface="+mn-ea"/>
                <a:cs typeface="+mn-cs"/>
              </a:endParaRPr>
            </a:p>
          </p:txBody>
        </p:sp>
        <p:cxnSp>
          <p:nvCxnSpPr>
            <p:cNvPr id="65" name="Přímá spojnice 64">
              <a:extLst>
                <a:ext uri="{FF2B5EF4-FFF2-40B4-BE49-F238E27FC236}">
                  <a16:creationId xmlns:a16="http://schemas.microsoft.com/office/drawing/2014/main" id="{51BBAE6D-94F7-4CD3-1743-B63A6DD59530}"/>
                </a:ext>
              </a:extLst>
            </p:cNvPr>
            <p:cNvCxnSpPr>
              <a:cxnSpLocks/>
            </p:cNvCxnSpPr>
            <p:nvPr/>
          </p:nvCxnSpPr>
          <p:spPr>
            <a:xfrm flipH="1">
              <a:off x="5194253" y="654338"/>
              <a:ext cx="1391155" cy="21789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Přímá spojnice 65">
              <a:extLst>
                <a:ext uri="{FF2B5EF4-FFF2-40B4-BE49-F238E27FC236}">
                  <a16:creationId xmlns:a16="http://schemas.microsoft.com/office/drawing/2014/main" id="{FA4ED198-EEC8-2AE7-6BC2-2EA53D406224}"/>
                </a:ext>
              </a:extLst>
            </p:cNvPr>
            <p:cNvCxnSpPr>
              <a:cxnSpLocks/>
            </p:cNvCxnSpPr>
            <p:nvPr/>
          </p:nvCxnSpPr>
          <p:spPr>
            <a:xfrm flipH="1" flipV="1">
              <a:off x="5528616" y="2558321"/>
              <a:ext cx="1428878" cy="48982"/>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Přímá spojnice 66">
              <a:extLst>
                <a:ext uri="{FF2B5EF4-FFF2-40B4-BE49-F238E27FC236}">
                  <a16:creationId xmlns:a16="http://schemas.microsoft.com/office/drawing/2014/main" id="{8DA21559-60BD-03F1-25B6-5F91D0F6859A}"/>
                </a:ext>
              </a:extLst>
            </p:cNvPr>
            <p:cNvCxnSpPr>
              <a:cxnSpLocks/>
            </p:cNvCxnSpPr>
            <p:nvPr/>
          </p:nvCxnSpPr>
          <p:spPr>
            <a:xfrm>
              <a:off x="5194253" y="872236"/>
              <a:ext cx="334362" cy="16860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Přímá spojnice 67">
              <a:extLst>
                <a:ext uri="{FF2B5EF4-FFF2-40B4-BE49-F238E27FC236}">
                  <a16:creationId xmlns:a16="http://schemas.microsoft.com/office/drawing/2014/main" id="{78BE135E-0009-F9EC-E369-9105ADCCB50B}"/>
                </a:ext>
              </a:extLst>
            </p:cNvPr>
            <p:cNvCxnSpPr>
              <a:cxnSpLocks/>
            </p:cNvCxnSpPr>
            <p:nvPr/>
          </p:nvCxnSpPr>
          <p:spPr>
            <a:xfrm>
              <a:off x="5528616" y="2558321"/>
              <a:ext cx="131347" cy="202503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Přímá spojnice 68">
              <a:extLst>
                <a:ext uri="{FF2B5EF4-FFF2-40B4-BE49-F238E27FC236}">
                  <a16:creationId xmlns:a16="http://schemas.microsoft.com/office/drawing/2014/main" id="{649F9B10-AE33-B099-EFF4-49B05A916812}"/>
                </a:ext>
              </a:extLst>
            </p:cNvPr>
            <p:cNvCxnSpPr>
              <a:cxnSpLocks/>
            </p:cNvCxnSpPr>
            <p:nvPr/>
          </p:nvCxnSpPr>
          <p:spPr>
            <a:xfrm flipH="1">
              <a:off x="5659963" y="3880831"/>
              <a:ext cx="971075" cy="70252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Přímá spojnice 69">
              <a:extLst>
                <a:ext uri="{FF2B5EF4-FFF2-40B4-BE49-F238E27FC236}">
                  <a16:creationId xmlns:a16="http://schemas.microsoft.com/office/drawing/2014/main" id="{4441C41D-F6E0-08CA-4B2A-564F4DD143B1}"/>
                </a:ext>
              </a:extLst>
            </p:cNvPr>
            <p:cNvCxnSpPr>
              <a:cxnSpLocks/>
            </p:cNvCxnSpPr>
            <p:nvPr/>
          </p:nvCxnSpPr>
          <p:spPr>
            <a:xfrm flipV="1">
              <a:off x="4410136" y="2558321"/>
              <a:ext cx="1118480" cy="1335597"/>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Přímá spojnice 70">
              <a:extLst>
                <a:ext uri="{FF2B5EF4-FFF2-40B4-BE49-F238E27FC236}">
                  <a16:creationId xmlns:a16="http://schemas.microsoft.com/office/drawing/2014/main" id="{6ED6AECE-73F9-1331-D390-38F1BBAAC13A}"/>
                </a:ext>
              </a:extLst>
            </p:cNvPr>
            <p:cNvCxnSpPr>
              <a:cxnSpLocks/>
            </p:cNvCxnSpPr>
            <p:nvPr/>
          </p:nvCxnSpPr>
          <p:spPr>
            <a:xfrm flipH="1">
              <a:off x="3194387" y="2556312"/>
              <a:ext cx="2334230" cy="13376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Přímá spojnice 71">
              <a:extLst>
                <a:ext uri="{FF2B5EF4-FFF2-40B4-BE49-F238E27FC236}">
                  <a16:creationId xmlns:a16="http://schemas.microsoft.com/office/drawing/2014/main" id="{2D6F1812-770C-DBC1-DB23-8E9492D80B7E}"/>
                </a:ext>
              </a:extLst>
            </p:cNvPr>
            <p:cNvCxnSpPr>
              <a:cxnSpLocks/>
            </p:cNvCxnSpPr>
            <p:nvPr/>
          </p:nvCxnSpPr>
          <p:spPr>
            <a:xfrm>
              <a:off x="3239230" y="1761087"/>
              <a:ext cx="2289387" cy="79723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Přímá spojnice 72">
              <a:extLst>
                <a:ext uri="{FF2B5EF4-FFF2-40B4-BE49-F238E27FC236}">
                  <a16:creationId xmlns:a16="http://schemas.microsoft.com/office/drawing/2014/main" id="{EFDF8165-4D96-81DB-3CB7-FAF196C3EC61}"/>
                </a:ext>
              </a:extLst>
            </p:cNvPr>
            <p:cNvCxnSpPr>
              <a:cxnSpLocks/>
            </p:cNvCxnSpPr>
            <p:nvPr/>
          </p:nvCxnSpPr>
          <p:spPr>
            <a:xfrm flipH="1">
              <a:off x="2320094" y="1761087"/>
              <a:ext cx="919135" cy="80550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Přímá spojnice 73">
              <a:extLst>
                <a:ext uri="{FF2B5EF4-FFF2-40B4-BE49-F238E27FC236}">
                  <a16:creationId xmlns:a16="http://schemas.microsoft.com/office/drawing/2014/main" id="{6BAEFB9D-1569-F0F2-8427-0F5FF33B86AB}"/>
                </a:ext>
              </a:extLst>
            </p:cNvPr>
            <p:cNvCxnSpPr>
              <a:cxnSpLocks/>
            </p:cNvCxnSpPr>
            <p:nvPr/>
          </p:nvCxnSpPr>
          <p:spPr>
            <a:xfrm>
              <a:off x="2368008" y="948632"/>
              <a:ext cx="853730" cy="80418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Přímá spojnice 74">
              <a:extLst>
                <a:ext uri="{FF2B5EF4-FFF2-40B4-BE49-F238E27FC236}">
                  <a16:creationId xmlns:a16="http://schemas.microsoft.com/office/drawing/2014/main" id="{F29D3C2E-58BE-ACB9-F336-904FD79E692F}"/>
                </a:ext>
              </a:extLst>
            </p:cNvPr>
            <p:cNvCxnSpPr>
              <a:cxnSpLocks/>
            </p:cNvCxnSpPr>
            <p:nvPr/>
          </p:nvCxnSpPr>
          <p:spPr>
            <a:xfrm flipH="1">
              <a:off x="3239229" y="494719"/>
              <a:ext cx="55004" cy="126636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Přímá spojnice 75">
              <a:extLst>
                <a:ext uri="{FF2B5EF4-FFF2-40B4-BE49-F238E27FC236}">
                  <a16:creationId xmlns:a16="http://schemas.microsoft.com/office/drawing/2014/main" id="{CA3F9541-B2A3-B6E0-BE7A-915ED6B1A7BB}"/>
                </a:ext>
              </a:extLst>
            </p:cNvPr>
            <p:cNvCxnSpPr>
              <a:cxnSpLocks/>
            </p:cNvCxnSpPr>
            <p:nvPr/>
          </p:nvCxnSpPr>
          <p:spPr>
            <a:xfrm flipH="1">
              <a:off x="2310881" y="948632"/>
              <a:ext cx="57128" cy="162827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Přímá spojnice 76">
              <a:extLst>
                <a:ext uri="{FF2B5EF4-FFF2-40B4-BE49-F238E27FC236}">
                  <a16:creationId xmlns:a16="http://schemas.microsoft.com/office/drawing/2014/main" id="{107A6DD5-4501-8071-B38D-BFE37D7E81D7}"/>
                </a:ext>
              </a:extLst>
            </p:cNvPr>
            <p:cNvCxnSpPr>
              <a:cxnSpLocks/>
            </p:cNvCxnSpPr>
            <p:nvPr/>
          </p:nvCxnSpPr>
          <p:spPr>
            <a:xfrm flipH="1" flipV="1">
              <a:off x="5528615" y="2556312"/>
              <a:ext cx="1103539" cy="132451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Přímá spojnice 77">
              <a:extLst>
                <a:ext uri="{FF2B5EF4-FFF2-40B4-BE49-F238E27FC236}">
                  <a16:creationId xmlns:a16="http://schemas.microsoft.com/office/drawing/2014/main" id="{24B0917D-D303-2F16-B341-024862D6D086}"/>
                </a:ext>
              </a:extLst>
            </p:cNvPr>
            <p:cNvCxnSpPr>
              <a:cxnSpLocks/>
            </p:cNvCxnSpPr>
            <p:nvPr/>
          </p:nvCxnSpPr>
          <p:spPr>
            <a:xfrm>
              <a:off x="6582292" y="641250"/>
              <a:ext cx="375202" cy="192534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Přímá spojnice 78">
              <a:extLst>
                <a:ext uri="{FF2B5EF4-FFF2-40B4-BE49-F238E27FC236}">
                  <a16:creationId xmlns:a16="http://schemas.microsoft.com/office/drawing/2014/main" id="{87671D66-877E-A00B-8D23-985C9279EA12}"/>
                </a:ext>
              </a:extLst>
            </p:cNvPr>
            <p:cNvCxnSpPr>
              <a:cxnSpLocks/>
            </p:cNvCxnSpPr>
            <p:nvPr/>
          </p:nvCxnSpPr>
          <p:spPr>
            <a:xfrm flipH="1">
              <a:off x="6632154" y="2576905"/>
              <a:ext cx="334362" cy="130392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Přímá spojnice 79">
              <a:extLst>
                <a:ext uri="{FF2B5EF4-FFF2-40B4-BE49-F238E27FC236}">
                  <a16:creationId xmlns:a16="http://schemas.microsoft.com/office/drawing/2014/main" id="{7F4AFF49-51DE-CFA8-3EFE-29AF889B9319}"/>
                </a:ext>
              </a:extLst>
            </p:cNvPr>
            <p:cNvCxnSpPr>
              <a:cxnSpLocks/>
            </p:cNvCxnSpPr>
            <p:nvPr/>
          </p:nvCxnSpPr>
          <p:spPr>
            <a:xfrm>
              <a:off x="3303446" y="521538"/>
              <a:ext cx="1890807" cy="33750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Přímá spojnice 80">
              <a:extLst>
                <a:ext uri="{FF2B5EF4-FFF2-40B4-BE49-F238E27FC236}">
                  <a16:creationId xmlns:a16="http://schemas.microsoft.com/office/drawing/2014/main" id="{B5D72476-C9AB-C2D2-FBAA-AD89170C443F}"/>
                </a:ext>
              </a:extLst>
            </p:cNvPr>
            <p:cNvCxnSpPr>
              <a:cxnSpLocks/>
            </p:cNvCxnSpPr>
            <p:nvPr/>
          </p:nvCxnSpPr>
          <p:spPr>
            <a:xfrm flipV="1">
              <a:off x="3237670" y="859039"/>
              <a:ext cx="1954855" cy="88391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Přímá spojnice 81">
              <a:extLst>
                <a:ext uri="{FF2B5EF4-FFF2-40B4-BE49-F238E27FC236}">
                  <a16:creationId xmlns:a16="http://schemas.microsoft.com/office/drawing/2014/main" id="{DDA1D1EE-CE10-2593-BBD3-5ADAD2A9F250}"/>
                </a:ext>
              </a:extLst>
            </p:cNvPr>
            <p:cNvCxnSpPr>
              <a:cxnSpLocks/>
            </p:cNvCxnSpPr>
            <p:nvPr/>
          </p:nvCxnSpPr>
          <p:spPr>
            <a:xfrm>
              <a:off x="2302603" y="2576905"/>
              <a:ext cx="891784" cy="1317013"/>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Přímá spojnice 82">
              <a:extLst>
                <a:ext uri="{FF2B5EF4-FFF2-40B4-BE49-F238E27FC236}">
                  <a16:creationId xmlns:a16="http://schemas.microsoft.com/office/drawing/2014/main" id="{6F624C4B-DB7C-EBE3-825A-3F79FEA83F02}"/>
                </a:ext>
              </a:extLst>
            </p:cNvPr>
            <p:cNvCxnSpPr>
              <a:cxnSpLocks/>
            </p:cNvCxnSpPr>
            <p:nvPr/>
          </p:nvCxnSpPr>
          <p:spPr>
            <a:xfrm flipH="1">
              <a:off x="3182503" y="1752812"/>
              <a:ext cx="39235" cy="2141106"/>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Přímá spojnice 83">
              <a:extLst>
                <a:ext uri="{FF2B5EF4-FFF2-40B4-BE49-F238E27FC236}">
                  <a16:creationId xmlns:a16="http://schemas.microsoft.com/office/drawing/2014/main" id="{BE42B39D-7362-195A-E203-16A9DC7D001B}"/>
                </a:ext>
              </a:extLst>
            </p:cNvPr>
            <p:cNvCxnSpPr>
              <a:cxnSpLocks/>
            </p:cNvCxnSpPr>
            <p:nvPr/>
          </p:nvCxnSpPr>
          <p:spPr>
            <a:xfrm flipV="1">
              <a:off x="3194387" y="3880831"/>
              <a:ext cx="1244498" cy="20169"/>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Přímá spojnice 84">
              <a:extLst>
                <a:ext uri="{FF2B5EF4-FFF2-40B4-BE49-F238E27FC236}">
                  <a16:creationId xmlns:a16="http://schemas.microsoft.com/office/drawing/2014/main" id="{F68008D0-9EFF-1E7F-5C7A-3F23FD9CAE07}"/>
                </a:ext>
              </a:extLst>
            </p:cNvPr>
            <p:cNvCxnSpPr>
              <a:cxnSpLocks/>
            </p:cNvCxnSpPr>
            <p:nvPr/>
          </p:nvCxnSpPr>
          <p:spPr>
            <a:xfrm flipH="1">
              <a:off x="2373540" y="521538"/>
              <a:ext cx="920693" cy="42709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Přímá spojnice 85">
              <a:extLst>
                <a:ext uri="{FF2B5EF4-FFF2-40B4-BE49-F238E27FC236}">
                  <a16:creationId xmlns:a16="http://schemas.microsoft.com/office/drawing/2014/main" id="{7A0A1A9E-B9A1-C312-03A3-18914B3CBC2C}"/>
                </a:ext>
              </a:extLst>
            </p:cNvPr>
            <p:cNvCxnSpPr>
              <a:cxnSpLocks/>
            </p:cNvCxnSpPr>
            <p:nvPr/>
          </p:nvCxnSpPr>
          <p:spPr>
            <a:xfrm flipH="1">
              <a:off x="5528615" y="654337"/>
              <a:ext cx="1056793" cy="1903984"/>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Přímá spojnice 86">
              <a:extLst>
                <a:ext uri="{FF2B5EF4-FFF2-40B4-BE49-F238E27FC236}">
                  <a16:creationId xmlns:a16="http://schemas.microsoft.com/office/drawing/2014/main" id="{D1C83E42-271A-11CC-8263-FBC25A9A8548}"/>
                </a:ext>
              </a:extLst>
            </p:cNvPr>
            <p:cNvCxnSpPr>
              <a:cxnSpLocks/>
            </p:cNvCxnSpPr>
            <p:nvPr/>
          </p:nvCxnSpPr>
          <p:spPr>
            <a:xfrm flipH="1" flipV="1">
              <a:off x="4421393" y="3893918"/>
              <a:ext cx="1230439" cy="689441"/>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 name="Grafický objekt 12">
            <a:extLst>
              <a:ext uri="{FF2B5EF4-FFF2-40B4-BE49-F238E27FC236}">
                <a16:creationId xmlns:a16="http://schemas.microsoft.com/office/drawing/2014/main" id="{A4CE7303-8B08-0AA8-22E6-2812711B4C1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3132" y="324770"/>
            <a:ext cx="818856" cy="559308"/>
          </a:xfrm>
          <a:prstGeom prst="rect">
            <a:avLst/>
          </a:prstGeom>
        </p:spPr>
      </p:pic>
    </p:spTree>
    <p:extLst>
      <p:ext uri="{BB962C8B-B14F-4D97-AF65-F5344CB8AC3E}">
        <p14:creationId xmlns:p14="http://schemas.microsoft.com/office/powerpoint/2010/main" val="207625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Navertica-BW">
  <a:themeElements>
    <a:clrScheme name="NAVERTICA_Theme_Colors">
      <a:dk1>
        <a:srgbClr val="000000"/>
      </a:dk1>
      <a:lt1>
        <a:srgbClr val="FFFFFF"/>
      </a:lt1>
      <a:dk2>
        <a:srgbClr val="6A5E4F"/>
      </a:dk2>
      <a:lt2>
        <a:srgbClr val="EAE6E6"/>
      </a:lt2>
      <a:accent1>
        <a:srgbClr val="991200"/>
      </a:accent1>
      <a:accent2>
        <a:srgbClr val="CB4C00"/>
      </a:accent2>
      <a:accent3>
        <a:srgbClr val="00A5A6"/>
      </a:accent3>
      <a:accent4>
        <a:srgbClr val="FFD05F"/>
      </a:accent4>
      <a:accent5>
        <a:srgbClr val="0D0A59"/>
      </a:accent5>
      <a:accent6>
        <a:srgbClr val="00A2FF"/>
      </a:accent6>
      <a:hlink>
        <a:srgbClr val="2863A2"/>
      </a:hlink>
      <a:folHlink>
        <a:srgbClr val="FE680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zentace2" id="{F71C7959-D881-0246-BA00-336D5A79960D}" vid="{131BABE7-7710-1845-901D-576A479B4CB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86E6E5E737B714EB179048630F49B0A" ma:contentTypeVersion="10" ma:contentTypeDescription="Vytvoří nový dokument" ma:contentTypeScope="" ma:versionID="5289dadaf44d8a313eacf0f12c93fce3">
  <xsd:schema xmlns:xsd="http://www.w3.org/2001/XMLSchema" xmlns:xs="http://www.w3.org/2001/XMLSchema" xmlns:p="http://schemas.microsoft.com/office/2006/metadata/properties" xmlns:ns3="2521c244-e5c6-4068-8043-319ec0137b39" targetNamespace="http://schemas.microsoft.com/office/2006/metadata/properties" ma:root="true" ma:fieldsID="dae7cdabf6ed45878d0f826508b4b5d9" ns3:_="">
    <xsd:import namespace="2521c244-e5c6-4068-8043-319ec0137b39"/>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1c244-e5c6-4068-8043-319ec0137b39"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521c244-e5c6-4068-8043-319ec0137b39" xsi:nil="true"/>
  </documentManagement>
</p:properties>
</file>

<file path=customXml/itemProps1.xml><?xml version="1.0" encoding="utf-8"?>
<ds:datastoreItem xmlns:ds="http://schemas.openxmlformats.org/officeDocument/2006/customXml" ds:itemID="{CAD153F6-2EB2-4B91-AB1C-E36DF1FB2F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1c244-e5c6-4068-8043-319ec0137b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75031A-C9C6-46BA-8E2F-32FC804CB7E4}">
  <ds:schemaRefs>
    <ds:schemaRef ds:uri="http://schemas.microsoft.com/sharepoint/v3/contenttype/forms"/>
  </ds:schemaRefs>
</ds:datastoreItem>
</file>

<file path=customXml/itemProps3.xml><?xml version="1.0" encoding="utf-8"?>
<ds:datastoreItem xmlns:ds="http://schemas.openxmlformats.org/officeDocument/2006/customXml" ds:itemID="{41443C83-24EA-4E95-8416-7D128C07AA65}">
  <ds:schemaRefs>
    <ds:schemaRef ds:uri="http://purl.org/dc/dcmitype/"/>
    <ds:schemaRef ds:uri="http://schemas.microsoft.com/office/2006/documentManagement/types"/>
    <ds:schemaRef ds:uri="http://schemas.microsoft.com/office/2006/metadata/properties"/>
    <ds:schemaRef ds:uri="http://schemas.microsoft.com/office/infopath/2007/PartnerControls"/>
    <ds:schemaRef ds:uri="2521c244-e5c6-4068-8043-319ec0137b39"/>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506</TotalTime>
  <Words>1262</Words>
  <Application>Microsoft Office PowerPoint</Application>
  <PresentationFormat>Widescreen</PresentationFormat>
  <Paragraphs>347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Unicode MS</vt:lpstr>
      <vt:lpstr>Calibri</vt:lpstr>
      <vt:lpstr>Calibri Light</vt:lpstr>
      <vt:lpstr>Segoe UI Semibold</vt:lpstr>
      <vt:lpstr>Navertica-BW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Christiaan Versfeld</dc:creator>
  <cp:lastModifiedBy>Tiffany Elias</cp:lastModifiedBy>
  <cp:revision>9</cp:revision>
  <dcterms:created xsi:type="dcterms:W3CDTF">2025-04-02T13:32:16Z</dcterms:created>
  <dcterms:modified xsi:type="dcterms:W3CDTF">2025-05-05T05:20:21Z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0x010100F86E6E5E737B714EB179048630F49B0A</vt:lpwstr>
  </property>
</Properties>
</file>