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0" r:id="rId3"/>
    <p:sldId id="289" r:id="rId4"/>
    <p:sldId id="260" r:id="rId5"/>
    <p:sldId id="258" r:id="rId6"/>
    <p:sldId id="261" r:id="rId7"/>
    <p:sldId id="263" r:id="rId8"/>
    <p:sldId id="272" r:id="rId9"/>
    <p:sldId id="262" r:id="rId10"/>
    <p:sldId id="270" r:id="rId11"/>
    <p:sldId id="268" r:id="rId12"/>
    <p:sldId id="269" r:id="rId13"/>
    <p:sldId id="264" r:id="rId14"/>
    <p:sldId id="265" r:id="rId15"/>
    <p:sldId id="267" r:id="rId16"/>
    <p:sldId id="283" r:id="rId17"/>
    <p:sldId id="284" r:id="rId18"/>
    <p:sldId id="285" r:id="rId19"/>
    <p:sldId id="276" r:id="rId20"/>
    <p:sldId id="282" r:id="rId21"/>
    <p:sldId id="271" r:id="rId22"/>
    <p:sldId id="273" r:id="rId23"/>
    <p:sldId id="274" r:id="rId24"/>
    <p:sldId id="275" r:id="rId25"/>
    <p:sldId id="278" r:id="rId26"/>
    <p:sldId id="280" r:id="rId27"/>
    <p:sldId id="279" r:id="rId28"/>
    <p:sldId id="281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C643B-A013-4EA0-8971-423AB0231FA0}" v="224" dt="2024-01-25T12:06:06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090" autoAdjust="0"/>
  </p:normalViewPr>
  <p:slideViewPr>
    <p:cSldViewPr snapToGrid="0">
      <p:cViewPr varScale="1">
        <p:scale>
          <a:sx n="76" d="100"/>
          <a:sy n="76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-hua Chen" userId="d085c3791803e637" providerId="LiveId" clId="{7E6C643B-A013-4EA0-8971-423AB0231FA0}"/>
    <pc:docChg chg="undo custSel addSld delSld modSld sldOrd modMainMaster">
      <pc:chgData name="pin-hua Chen" userId="d085c3791803e637" providerId="LiveId" clId="{7E6C643B-A013-4EA0-8971-423AB0231FA0}" dt="2024-01-25T12:05:44.030" v="4088" actId="478"/>
      <pc:docMkLst>
        <pc:docMk/>
      </pc:docMkLst>
      <pc:sldChg chg="modSp">
        <pc:chgData name="pin-hua Chen" userId="d085c3791803e637" providerId="LiveId" clId="{7E6C643B-A013-4EA0-8971-423AB0231FA0}" dt="2024-01-25T11:41:44.835" v="3987"/>
        <pc:sldMkLst>
          <pc:docMk/>
          <pc:sldMk cId="313209435" sldId="256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3209435" sldId="256"/>
            <ac:spMk id="2" creationId="{A8EF06BA-9803-F0A6-224F-C68A74AF87E7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3209435" sldId="256"/>
            <ac:spMk id="3" creationId="{67CE3C58-AF04-32C1-3235-6AF2FBC5A1DA}"/>
          </ac:spMkLst>
        </pc:spChg>
      </pc:sldChg>
      <pc:sldChg chg="modSp mod">
        <pc:chgData name="pin-hua Chen" userId="d085c3791803e637" providerId="LiveId" clId="{7E6C643B-A013-4EA0-8971-423AB0231FA0}" dt="2024-01-25T11:58:29.141" v="4015" actId="404"/>
        <pc:sldMkLst>
          <pc:docMk/>
          <pc:sldMk cId="4083207321" sldId="25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4083207321" sldId="258"/>
            <ac:spMk id="4" creationId="{AD8AC2F1-B943-A068-8C68-44C87291C16F}"/>
          </ac:spMkLst>
        </pc:spChg>
        <pc:spChg chg="mod">
          <ac:chgData name="pin-hua Chen" userId="d085c3791803e637" providerId="LiveId" clId="{7E6C643B-A013-4EA0-8971-423AB0231FA0}" dt="2024-01-25T11:58:29.141" v="4015" actId="404"/>
          <ac:spMkLst>
            <pc:docMk/>
            <pc:sldMk cId="4083207321" sldId="258"/>
            <ac:spMk id="9" creationId="{0FC02FE6-0653-5AF1-4F3F-E2AAAB77A329}"/>
          </ac:spMkLst>
        </pc:spChg>
      </pc:sldChg>
      <pc:sldChg chg="modSp mod">
        <pc:chgData name="pin-hua Chen" userId="d085c3791803e637" providerId="LiveId" clId="{7E6C643B-A013-4EA0-8971-423AB0231FA0}" dt="2024-01-25T11:58:14.973" v="4012" actId="1076"/>
        <pc:sldMkLst>
          <pc:docMk/>
          <pc:sldMk cId="972370969" sldId="26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972370969" sldId="260"/>
            <ac:spMk id="2" creationId="{F43A8507-304D-F9CD-BA78-C77CAAA5103C}"/>
          </ac:spMkLst>
        </pc:spChg>
        <pc:graphicFrameChg chg="mod modGraphic">
          <ac:chgData name="pin-hua Chen" userId="d085c3791803e637" providerId="LiveId" clId="{7E6C643B-A013-4EA0-8971-423AB0231FA0}" dt="2024-01-25T11:58:14.973" v="4012" actId="1076"/>
          <ac:graphicFrameMkLst>
            <pc:docMk/>
            <pc:sldMk cId="972370969" sldId="260"/>
            <ac:graphicFrameMk id="5" creationId="{E6482F7E-29C9-7DCC-2589-45D73CA2E0F8}"/>
          </ac:graphicFrameMkLst>
        </pc:graphicFrameChg>
      </pc:sldChg>
      <pc:sldChg chg="modSp mod modClrScheme chgLayout">
        <pc:chgData name="pin-hua Chen" userId="d085c3791803e637" providerId="LiveId" clId="{7E6C643B-A013-4EA0-8971-423AB0231FA0}" dt="2024-01-25T11:41:44.835" v="3987"/>
        <pc:sldMkLst>
          <pc:docMk/>
          <pc:sldMk cId="2713354508" sldId="261"/>
        </pc:sldMkLst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2713354508" sldId="261"/>
            <ac:spMk id="2" creationId="{0EAC6C0F-0219-289B-53C3-C15AFA714632}"/>
          </ac:spMkLst>
        </pc:spChg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2713354508" sldId="261"/>
            <ac:spMk id="3" creationId="{A21E54DC-018A-B1A3-7954-8A76905FE9CB}"/>
          </ac:spMkLst>
        </pc:spChg>
      </pc:sldChg>
      <pc:sldChg chg="addSp delSp modSp mod">
        <pc:chgData name="pin-hua Chen" userId="d085c3791803e637" providerId="LiveId" clId="{7E6C643B-A013-4EA0-8971-423AB0231FA0}" dt="2024-01-25T11:41:44.835" v="3987"/>
        <pc:sldMkLst>
          <pc:docMk/>
          <pc:sldMk cId="528837148" sldId="262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528837148" sldId="262"/>
            <ac:spMk id="2" creationId="{0583DB1D-C5EC-21CB-5BE4-5B95B5C2A344}"/>
          </ac:spMkLst>
        </pc:spChg>
        <pc:spChg chg="del mod">
          <ac:chgData name="pin-hua Chen" userId="d085c3791803e637" providerId="LiveId" clId="{7E6C643B-A013-4EA0-8971-423AB0231FA0}" dt="2024-01-24T07:42:09.028" v="235" actId="478"/>
          <ac:spMkLst>
            <pc:docMk/>
            <pc:sldMk cId="528837148" sldId="262"/>
            <ac:spMk id="3" creationId="{99CC57D1-17A7-40C6-426C-B6A633F935ED}"/>
          </ac:spMkLst>
        </pc:spChg>
        <pc:spChg chg="add del mod">
          <ac:chgData name="pin-hua Chen" userId="d085c3791803e637" providerId="LiveId" clId="{7E6C643B-A013-4EA0-8971-423AB0231FA0}" dt="2024-01-24T07:42:10.781" v="236" actId="478"/>
          <ac:spMkLst>
            <pc:docMk/>
            <pc:sldMk cId="528837148" sldId="262"/>
            <ac:spMk id="6" creationId="{B3D9BF8F-8249-0D9D-EC0A-53F2F0A0486B}"/>
          </ac:spMkLst>
        </pc:spChg>
        <pc:spChg chg="mod">
          <ac:chgData name="pin-hua Chen" userId="d085c3791803e637" providerId="LiveId" clId="{7E6C643B-A013-4EA0-8971-423AB0231FA0}" dt="2024-01-24T07:42:17.365" v="239" actId="164"/>
          <ac:spMkLst>
            <pc:docMk/>
            <pc:sldMk cId="528837148" sldId="262"/>
            <ac:spMk id="11" creationId="{EC42F2E4-2D43-27EB-FB93-C157E434CBDD}"/>
          </ac:spMkLst>
        </pc:spChg>
        <pc:spChg chg="add mod">
          <ac:chgData name="pin-hua Chen" userId="d085c3791803e637" providerId="LiveId" clId="{7E6C643B-A013-4EA0-8971-423AB0231FA0}" dt="2024-01-24T08:21:46.032" v="286" actId="20577"/>
          <ac:spMkLst>
            <pc:docMk/>
            <pc:sldMk cId="528837148" sldId="262"/>
            <ac:spMk id="12" creationId="{E19C1D20-BDE5-63CE-28AE-DC3FA0E09766}"/>
          </ac:spMkLst>
        </pc:spChg>
        <pc:spChg chg="mod">
          <ac:chgData name="pin-hua Chen" userId="d085c3791803e637" providerId="LiveId" clId="{7E6C643B-A013-4EA0-8971-423AB0231FA0}" dt="2024-01-24T07:42:20.105" v="240" actId="164"/>
          <ac:spMkLst>
            <pc:docMk/>
            <pc:sldMk cId="528837148" sldId="262"/>
            <ac:spMk id="14" creationId="{BE967D0E-E447-4045-C70C-BFDE65C09BCA}"/>
          </ac:spMkLst>
        </pc:spChg>
        <pc:spChg chg="add mod">
          <ac:chgData name="pin-hua Chen" userId="d085c3791803e637" providerId="LiveId" clId="{7E6C643B-A013-4EA0-8971-423AB0231FA0}" dt="2024-01-24T08:22:00.831" v="314" actId="20577"/>
          <ac:spMkLst>
            <pc:docMk/>
            <pc:sldMk cId="528837148" sldId="262"/>
            <ac:spMk id="15" creationId="{9A5A3491-E8E2-3FCD-D536-2E4C7309771F}"/>
          </ac:spMkLst>
        </pc:spChg>
        <pc:spChg chg="mod">
          <ac:chgData name="pin-hua Chen" userId="d085c3791803e637" providerId="LiveId" clId="{7E6C643B-A013-4EA0-8971-423AB0231FA0}" dt="2024-01-24T07:42:32.550" v="243" actId="1076"/>
          <ac:spMkLst>
            <pc:docMk/>
            <pc:sldMk cId="528837148" sldId="262"/>
            <ac:spMk id="17" creationId="{F7D2886F-79F3-57E2-DAF5-4A20A3BF2591}"/>
          </ac:spMkLst>
        </pc:spChg>
        <pc:spChg chg="add mod">
          <ac:chgData name="pin-hua Chen" userId="d085c3791803e637" providerId="LiveId" clId="{7E6C643B-A013-4EA0-8971-423AB0231FA0}" dt="2024-01-24T08:22:22.222" v="334" actId="20577"/>
          <ac:spMkLst>
            <pc:docMk/>
            <pc:sldMk cId="528837148" sldId="262"/>
            <ac:spMk id="18" creationId="{FE9818D4-A288-658C-A439-AD9003175137}"/>
          </ac:spMkLst>
        </pc:spChg>
        <pc:spChg chg="add mod">
          <ac:chgData name="pin-hua Chen" userId="d085c3791803e637" providerId="LiveId" clId="{7E6C643B-A013-4EA0-8971-423AB0231FA0}" dt="2024-01-24T08:22:40.600" v="338" actId="20577"/>
          <ac:spMkLst>
            <pc:docMk/>
            <pc:sldMk cId="528837148" sldId="262"/>
            <ac:spMk id="19" creationId="{8552B2C1-C5B5-35C4-4C7F-E5A4181E63E6}"/>
          </ac:spMkLst>
        </pc:spChg>
        <pc:spChg chg="add mod">
          <ac:chgData name="pin-hua Chen" userId="d085c3791803e637" providerId="LiveId" clId="{7E6C643B-A013-4EA0-8971-423AB0231FA0}" dt="2024-01-24T08:22:47.212" v="341" actId="20577"/>
          <ac:spMkLst>
            <pc:docMk/>
            <pc:sldMk cId="528837148" sldId="262"/>
            <ac:spMk id="20" creationId="{2F3F2B45-3669-29AA-014A-6031AB2804B2}"/>
          </ac:spMkLst>
        </pc:spChg>
        <pc:grpChg chg="add mod">
          <ac:chgData name="pin-hua Chen" userId="d085c3791803e637" providerId="LiveId" clId="{7E6C643B-A013-4EA0-8971-423AB0231FA0}" dt="2024-01-24T08:21:43.126" v="282" actId="1076"/>
          <ac:grpSpMkLst>
            <pc:docMk/>
            <pc:sldMk cId="528837148" sldId="262"/>
            <ac:grpSpMk id="7" creationId="{B3E6640E-95D2-70D8-1023-606DF78FA126}"/>
          </ac:grpSpMkLst>
        </pc:grpChg>
        <pc:grpChg chg="add mod">
          <ac:chgData name="pin-hua Chen" userId="d085c3791803e637" providerId="LiveId" clId="{7E6C643B-A013-4EA0-8971-423AB0231FA0}" dt="2024-01-24T07:42:20.105" v="240" actId="164"/>
          <ac:grpSpMkLst>
            <pc:docMk/>
            <pc:sldMk cId="528837148" sldId="262"/>
            <ac:grpSpMk id="9" creationId="{32B91CE4-9762-F9B1-FCF7-B9E7202F414A}"/>
          </ac:grpSpMkLst>
        </pc:grpChg>
        <pc:picChg chg="mod">
          <ac:chgData name="pin-hua Chen" userId="d085c3791803e637" providerId="LiveId" clId="{7E6C643B-A013-4EA0-8971-423AB0231FA0}" dt="2024-01-24T07:42:17.365" v="239" actId="164"/>
          <ac:picMkLst>
            <pc:docMk/>
            <pc:sldMk cId="528837148" sldId="262"/>
            <ac:picMk id="10" creationId="{5E3113F5-0D12-DFB6-3724-8BAF3BC15818}"/>
          </ac:picMkLst>
        </pc:picChg>
        <pc:picChg chg="mod">
          <ac:chgData name="pin-hua Chen" userId="d085c3791803e637" providerId="LiveId" clId="{7E6C643B-A013-4EA0-8971-423AB0231FA0}" dt="2024-01-24T07:42:20.105" v="240" actId="164"/>
          <ac:picMkLst>
            <pc:docMk/>
            <pc:sldMk cId="528837148" sldId="262"/>
            <ac:picMk id="13" creationId="{87443802-1177-FE3A-0B84-9DE10E3C1F22}"/>
          </ac:picMkLst>
        </pc:picChg>
        <pc:picChg chg="mod">
          <ac:chgData name="pin-hua Chen" userId="d085c3791803e637" providerId="LiveId" clId="{7E6C643B-A013-4EA0-8971-423AB0231FA0}" dt="2024-01-24T07:42:27.102" v="242" actId="1076"/>
          <ac:picMkLst>
            <pc:docMk/>
            <pc:sldMk cId="528837148" sldId="262"/>
            <ac:picMk id="16" creationId="{A11AF37E-FE78-6116-B934-0DA8284CE6E7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58:35.721" v="4016" actId="404"/>
        <pc:sldMkLst>
          <pc:docMk/>
          <pc:sldMk cId="3696508055" sldId="263"/>
        </pc:sldMkLst>
        <pc:spChg chg="del mod ord">
          <ac:chgData name="pin-hua Chen" userId="d085c3791803e637" providerId="LiveId" clId="{7E6C643B-A013-4EA0-8971-423AB0231FA0}" dt="2024-01-24T07:31:15.027" v="43" actId="700"/>
          <ac:spMkLst>
            <pc:docMk/>
            <pc:sldMk cId="3696508055" sldId="263"/>
            <ac:spMk id="2" creationId="{D0FF1EF8-C491-4AB1-98BE-D55A13EB6B84}"/>
          </ac:spMkLst>
        </pc:spChg>
        <pc:spChg chg="del mod ord">
          <ac:chgData name="pin-hua Chen" userId="d085c3791803e637" providerId="LiveId" clId="{7E6C643B-A013-4EA0-8971-423AB0231FA0}" dt="2024-01-24T07:31:15.027" v="43" actId="700"/>
          <ac:spMkLst>
            <pc:docMk/>
            <pc:sldMk cId="3696508055" sldId="263"/>
            <ac:spMk id="3" creationId="{2CD11B85-59F7-AC2B-8B21-D4936FDD19E3}"/>
          </ac:spMkLst>
        </pc:spChg>
        <pc:spChg chg="add mod ord">
          <ac:chgData name="pin-hua Chen" userId="d085c3791803e637" providerId="LiveId" clId="{7E6C643B-A013-4EA0-8971-423AB0231FA0}" dt="2024-01-25T11:58:35.721" v="4016" actId="404"/>
          <ac:spMkLst>
            <pc:docMk/>
            <pc:sldMk cId="3696508055" sldId="263"/>
            <ac:spMk id="4" creationId="{99256948-343D-5B11-6628-4BE937954E15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696508055" sldId="263"/>
            <ac:spMk id="5" creationId="{8E35E2F0-B139-1984-CA48-C757BB05D867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50008378" sldId="264"/>
        </pc:sldMkLst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350008378" sldId="264"/>
            <ac:spMk id="2" creationId="{FF3B72D7-CDB0-F7B5-ADFB-BC5BDE697B6D}"/>
          </ac:spMkLst>
        </pc:spChg>
        <pc:spChg chg="del">
          <ac:chgData name="pin-hua Chen" userId="d085c3791803e637" providerId="LiveId" clId="{7E6C643B-A013-4EA0-8971-423AB0231FA0}" dt="2024-01-24T11:08:42.315" v="1644" actId="700"/>
          <ac:spMkLst>
            <pc:docMk/>
            <pc:sldMk cId="350008378" sldId="264"/>
            <ac:spMk id="3" creationId="{700AC79F-3B1E-E70C-0F1B-F5102A80D88C}"/>
          </ac:spMkLst>
        </pc:spChg>
        <pc:spChg chg="add mod">
          <ac:chgData name="pin-hua Chen" userId="d085c3791803e637" providerId="LiveId" clId="{7E6C643B-A013-4EA0-8971-423AB0231FA0}" dt="2024-01-24T11:12:38.556" v="1869" actId="20577"/>
          <ac:spMkLst>
            <pc:docMk/>
            <pc:sldMk cId="350008378" sldId="264"/>
            <ac:spMk id="6" creationId="{D05EE4A3-CA66-6366-B6C0-807906A9FA16}"/>
          </ac:spMkLst>
        </pc:spChg>
        <pc:spChg chg="add mod">
          <ac:chgData name="pin-hua Chen" userId="d085c3791803e637" providerId="LiveId" clId="{7E6C643B-A013-4EA0-8971-423AB0231FA0}" dt="2024-01-24T11:11:47.405" v="1815" actId="1076"/>
          <ac:spMkLst>
            <pc:docMk/>
            <pc:sldMk cId="350008378" sldId="264"/>
            <ac:spMk id="7" creationId="{C8D1CE51-84D3-F0CE-08D2-C7969E26CCF0}"/>
          </ac:spMkLst>
        </pc:spChg>
        <pc:spChg chg="add mod">
          <ac:chgData name="pin-hua Chen" userId="d085c3791803e637" providerId="LiveId" clId="{7E6C643B-A013-4EA0-8971-423AB0231FA0}" dt="2024-01-24T11:11:47.405" v="1815" actId="1076"/>
          <ac:spMkLst>
            <pc:docMk/>
            <pc:sldMk cId="350008378" sldId="264"/>
            <ac:spMk id="8" creationId="{C240036D-A6CF-33C2-7AD0-041316B59FA5}"/>
          </ac:spMkLst>
        </pc:spChg>
        <pc:spChg chg="add mod">
          <ac:chgData name="pin-hua Chen" userId="d085c3791803e637" providerId="LiveId" clId="{7E6C643B-A013-4EA0-8971-423AB0231FA0}" dt="2024-01-24T11:12:33.398" v="1865" actId="20577"/>
          <ac:spMkLst>
            <pc:docMk/>
            <pc:sldMk cId="350008378" sldId="264"/>
            <ac:spMk id="11" creationId="{08629193-27A9-CFDA-D272-4B280841BB85}"/>
          </ac:spMkLst>
        </pc:spChg>
        <pc:picChg chg="add mod">
          <ac:chgData name="pin-hua Chen" userId="d085c3791803e637" providerId="LiveId" clId="{7E6C643B-A013-4EA0-8971-423AB0231FA0}" dt="2024-01-24T11:11:47.405" v="1815" actId="1076"/>
          <ac:picMkLst>
            <pc:docMk/>
            <pc:sldMk cId="350008378" sldId="264"/>
            <ac:picMk id="5" creationId="{1A942BC0-012B-9596-7D2E-1C5C0F154077}"/>
          </ac:picMkLst>
        </pc:picChg>
        <pc:picChg chg="add mod">
          <ac:chgData name="pin-hua Chen" userId="d085c3791803e637" providerId="LiveId" clId="{7E6C643B-A013-4EA0-8971-423AB0231FA0}" dt="2024-01-24T11:12:28.363" v="1861" actId="1076"/>
          <ac:picMkLst>
            <pc:docMk/>
            <pc:sldMk cId="350008378" sldId="264"/>
            <ac:picMk id="10" creationId="{7FB771FB-6FE9-1BE8-920D-BA82E44D2DBA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2219322731" sldId="26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219322731" sldId="265"/>
            <ac:spMk id="2" creationId="{D29227CF-D707-B633-CEA0-CB6B056CEAC6}"/>
          </ac:spMkLst>
        </pc:spChg>
        <pc:spChg chg="del">
          <ac:chgData name="pin-hua Chen" userId="d085c3791803e637" providerId="LiveId" clId="{7E6C643B-A013-4EA0-8971-423AB0231FA0}" dt="2024-01-24T11:12:43.948" v="1870" actId="478"/>
          <ac:spMkLst>
            <pc:docMk/>
            <pc:sldMk cId="2219322731" sldId="265"/>
            <ac:spMk id="3" creationId="{12FCC0F0-218E-ECE7-24F8-F8C58FF02974}"/>
          </ac:spMkLst>
        </pc:spChg>
        <pc:spChg chg="add mod">
          <ac:chgData name="pin-hua Chen" userId="d085c3791803e637" providerId="LiveId" clId="{7E6C643B-A013-4EA0-8971-423AB0231FA0}" dt="2024-01-24T11:44:16.368" v="2180" actId="20577"/>
          <ac:spMkLst>
            <pc:docMk/>
            <pc:sldMk cId="2219322731" sldId="265"/>
            <ac:spMk id="5" creationId="{4478A5A6-8DD4-495C-AE81-3E09DCB5B7B7}"/>
          </ac:spMkLst>
        </pc:spChg>
        <pc:spChg chg="add mod">
          <ac:chgData name="pin-hua Chen" userId="d085c3791803e637" providerId="LiveId" clId="{7E6C643B-A013-4EA0-8971-423AB0231FA0}" dt="2024-01-24T11:29:18.698" v="2016" actId="1076"/>
          <ac:spMkLst>
            <pc:docMk/>
            <pc:sldMk cId="2219322731" sldId="265"/>
            <ac:spMk id="12" creationId="{D5F0CC0E-0B77-3B24-DE98-107B5BD7F7D3}"/>
          </ac:spMkLst>
        </pc:spChg>
        <pc:spChg chg="add mod">
          <ac:chgData name="pin-hua Chen" userId="d085c3791803e637" providerId="LiveId" clId="{7E6C643B-A013-4EA0-8971-423AB0231FA0}" dt="2024-01-24T11:29:49.333" v="2084" actId="20577"/>
          <ac:spMkLst>
            <pc:docMk/>
            <pc:sldMk cId="2219322731" sldId="265"/>
            <ac:spMk id="13" creationId="{296F74AB-6B49-ECF1-CFB5-31AF067E530C}"/>
          </ac:spMkLst>
        </pc:spChg>
        <pc:spChg chg="add mod">
          <ac:chgData name="pin-hua Chen" userId="d085c3791803e637" providerId="LiveId" clId="{7E6C643B-A013-4EA0-8971-423AB0231FA0}" dt="2024-01-24T11:30:02.636" v="2098" actId="1076"/>
          <ac:spMkLst>
            <pc:docMk/>
            <pc:sldMk cId="2219322731" sldId="265"/>
            <ac:spMk id="14" creationId="{597938D5-680F-96B8-852E-F03BFE5D5C2C}"/>
          </ac:spMkLst>
        </pc:spChg>
        <pc:spChg chg="add mod">
          <ac:chgData name="pin-hua Chen" userId="d085c3791803e637" providerId="LiveId" clId="{7E6C643B-A013-4EA0-8971-423AB0231FA0}" dt="2024-01-24T11:30:41.456" v="2130" actId="1076"/>
          <ac:spMkLst>
            <pc:docMk/>
            <pc:sldMk cId="2219322731" sldId="265"/>
            <ac:spMk id="15" creationId="{04A0C6EC-C47D-C706-3CC9-5026408BB71F}"/>
          </ac:spMkLst>
        </pc:spChg>
        <pc:spChg chg="add mod">
          <ac:chgData name="pin-hua Chen" userId="d085c3791803e637" providerId="LiveId" clId="{7E6C643B-A013-4EA0-8971-423AB0231FA0}" dt="2024-01-24T11:44:07.621" v="2161" actId="20577"/>
          <ac:spMkLst>
            <pc:docMk/>
            <pc:sldMk cId="2219322731" sldId="265"/>
            <ac:spMk id="18" creationId="{3BF97478-DEEB-965C-C082-4B9BB86F3B34}"/>
          </ac:spMkLst>
        </pc:spChg>
        <pc:picChg chg="add del mod">
          <ac:chgData name="pin-hua Chen" userId="d085c3791803e637" providerId="LiveId" clId="{7E6C643B-A013-4EA0-8971-423AB0231FA0}" dt="2024-01-24T11:28:08.470" v="1877" actId="478"/>
          <ac:picMkLst>
            <pc:docMk/>
            <pc:sldMk cId="2219322731" sldId="265"/>
            <ac:picMk id="7" creationId="{98BA55AF-8B07-BA45-2798-FBB8894729E5}"/>
          </ac:picMkLst>
        </pc:picChg>
        <pc:picChg chg="add del mod">
          <ac:chgData name="pin-hua Chen" userId="d085c3791803e637" providerId="LiveId" clId="{7E6C643B-A013-4EA0-8971-423AB0231FA0}" dt="2024-01-24T11:28:09.027" v="1878" actId="478"/>
          <ac:picMkLst>
            <pc:docMk/>
            <pc:sldMk cId="2219322731" sldId="265"/>
            <ac:picMk id="9" creationId="{0BB0ACBC-E742-F9B7-FE4D-2FCAAE46C851}"/>
          </ac:picMkLst>
        </pc:picChg>
        <pc:picChg chg="add mod">
          <ac:chgData name="pin-hua Chen" userId="d085c3791803e637" providerId="LiveId" clId="{7E6C643B-A013-4EA0-8971-423AB0231FA0}" dt="2024-01-24T11:28:12.286" v="1880" actId="1076"/>
          <ac:picMkLst>
            <pc:docMk/>
            <pc:sldMk cId="2219322731" sldId="265"/>
            <ac:picMk id="11" creationId="{04068BD4-F2B5-56F7-5D36-21C2971E67D3}"/>
          </ac:picMkLst>
        </pc:picChg>
        <pc:picChg chg="add mod">
          <ac:chgData name="pin-hua Chen" userId="d085c3791803e637" providerId="LiveId" clId="{7E6C643B-A013-4EA0-8971-423AB0231FA0}" dt="2024-01-24T11:30:39.532" v="2129" actId="1076"/>
          <ac:picMkLst>
            <pc:docMk/>
            <pc:sldMk cId="2219322731" sldId="265"/>
            <ac:picMk id="17" creationId="{9373027F-B12A-CF09-2258-C4F026E9C0F6}"/>
          </ac:picMkLst>
        </pc:picChg>
      </pc:sldChg>
      <pc:sldChg chg="new del">
        <pc:chgData name="pin-hua Chen" userId="d085c3791803e637" providerId="LiveId" clId="{7E6C643B-A013-4EA0-8971-423AB0231FA0}" dt="2024-01-24T07:39:03.850" v="168" actId="47"/>
        <pc:sldMkLst>
          <pc:docMk/>
          <pc:sldMk cId="3339716967" sldId="266"/>
        </pc:sldMkLst>
      </pc:sldChg>
      <pc:sldChg chg="modSp add mod ord">
        <pc:chgData name="pin-hua Chen" userId="d085c3791803e637" providerId="LiveId" clId="{7E6C643B-A013-4EA0-8971-423AB0231FA0}" dt="2024-01-25T11:41:44.835" v="3987"/>
        <pc:sldMkLst>
          <pc:docMk/>
          <pc:sldMk cId="3752898820" sldId="267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752898820" sldId="267"/>
            <ac:spMk id="4" creationId="{99256948-343D-5B11-6628-4BE937954E15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752898820" sldId="267"/>
            <ac:spMk id="5" creationId="{8E35E2F0-B139-1984-CA48-C757BB05D867}"/>
          </ac:spMkLst>
        </pc:spChg>
      </pc:sldChg>
      <pc:sldChg chg="addSp delSp modSp new mod">
        <pc:chgData name="pin-hua Chen" userId="d085c3791803e637" providerId="LiveId" clId="{7E6C643B-A013-4EA0-8971-423AB0231FA0}" dt="2024-01-25T11:56:06.367" v="3999" actId="1076"/>
        <pc:sldMkLst>
          <pc:docMk/>
          <pc:sldMk cId="2188991463" sldId="26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188991463" sldId="268"/>
            <ac:spMk id="2" creationId="{CB41EF41-F518-529D-151D-DBD7EFA0A5C8}"/>
          </ac:spMkLst>
        </pc:spChg>
        <pc:spChg chg="del mod">
          <ac:chgData name="pin-hua Chen" userId="d085c3791803e637" providerId="LiveId" clId="{7E6C643B-A013-4EA0-8971-423AB0231FA0}" dt="2024-01-24T08:23:37.059" v="376" actId="3680"/>
          <ac:spMkLst>
            <pc:docMk/>
            <pc:sldMk cId="2188991463" sldId="268"/>
            <ac:spMk id="3" creationId="{8649FB4A-A8BD-6485-0796-C8ECFD35FE80}"/>
          </ac:spMkLst>
        </pc:spChg>
        <pc:spChg chg="add del mod">
          <ac:chgData name="pin-hua Chen" userId="d085c3791803e637" providerId="LiveId" clId="{7E6C643B-A013-4EA0-8971-423AB0231FA0}" dt="2024-01-25T07:15:42.060" v="2953" actId="21"/>
          <ac:spMkLst>
            <pc:docMk/>
            <pc:sldMk cId="2188991463" sldId="268"/>
            <ac:spMk id="5" creationId="{2628F665-55B0-4B82-2564-0603016A3A1F}"/>
          </ac:spMkLst>
        </pc:spChg>
        <pc:spChg chg="add del mod">
          <ac:chgData name="pin-hua Chen" userId="d085c3791803e637" providerId="LiveId" clId="{7E6C643B-A013-4EA0-8971-423AB0231FA0}" dt="2024-01-24T10:57:11.785" v="1465"/>
          <ac:spMkLst>
            <pc:docMk/>
            <pc:sldMk cId="2188991463" sldId="268"/>
            <ac:spMk id="10" creationId="{1521EE80-9E04-9447-B7F9-5AC36807749F}"/>
          </ac:spMkLst>
        </pc:spChg>
        <pc:spChg chg="add del mod">
          <ac:chgData name="pin-hua Chen" userId="d085c3791803e637" providerId="LiveId" clId="{7E6C643B-A013-4EA0-8971-423AB0231FA0}" dt="2024-01-24T10:57:52.679" v="1496"/>
          <ac:spMkLst>
            <pc:docMk/>
            <pc:sldMk cId="2188991463" sldId="268"/>
            <ac:spMk id="14" creationId="{FF25825D-C477-79DC-1CC7-BD7C3928D168}"/>
          </ac:spMkLst>
        </pc:spChg>
        <pc:spChg chg="add mod">
          <ac:chgData name="pin-hua Chen" userId="d085c3791803e637" providerId="LiveId" clId="{7E6C643B-A013-4EA0-8971-423AB0231FA0}" dt="2024-01-24T10:58:26.923" v="1568" actId="20577"/>
          <ac:spMkLst>
            <pc:docMk/>
            <pc:sldMk cId="2188991463" sldId="268"/>
            <ac:spMk id="15" creationId="{8DFB8747-6411-5590-2C52-F4D968F3D375}"/>
          </ac:spMkLst>
        </pc:spChg>
        <pc:graphicFrameChg chg="add del mod ord modGraphic">
          <ac:chgData name="pin-hua Chen" userId="d085c3791803e637" providerId="LiveId" clId="{7E6C643B-A013-4EA0-8971-423AB0231FA0}" dt="2024-01-24T10:57:06.238" v="1461" actId="478"/>
          <ac:graphicFrameMkLst>
            <pc:docMk/>
            <pc:sldMk cId="2188991463" sldId="268"/>
            <ac:graphicFrameMk id="6" creationId="{6E18C2B0-D33B-ABD5-A7A2-53AD17524F43}"/>
          </ac:graphicFrameMkLst>
        </pc:graphicFrameChg>
        <pc:graphicFrameChg chg="add mod">
          <ac:chgData name="pin-hua Chen" userId="d085c3791803e637" providerId="LiveId" clId="{7E6C643B-A013-4EA0-8971-423AB0231FA0}" dt="2024-01-24T10:55:02.668" v="1407"/>
          <ac:graphicFrameMkLst>
            <pc:docMk/>
            <pc:sldMk cId="2188991463" sldId="268"/>
            <ac:graphicFrameMk id="7" creationId="{3C0615F4-0930-7F9A-3A34-2B230DFD8162}"/>
          </ac:graphicFrameMkLst>
        </pc:graphicFrameChg>
        <pc:graphicFrameChg chg="add del mod modGraphic">
          <ac:chgData name="pin-hua Chen" userId="d085c3791803e637" providerId="LiveId" clId="{7E6C643B-A013-4EA0-8971-423AB0231FA0}" dt="2024-01-24T10:57:10.979" v="1464" actId="21"/>
          <ac:graphicFrameMkLst>
            <pc:docMk/>
            <pc:sldMk cId="2188991463" sldId="268"/>
            <ac:graphicFrameMk id="8" creationId="{9F893C95-9F5A-7007-2E8F-E1E33912CD34}"/>
          </ac:graphicFrameMkLst>
        </pc:graphicFrameChg>
        <pc:graphicFrameChg chg="add mod modGraphic">
          <ac:chgData name="pin-hua Chen" userId="d085c3791803e637" providerId="LiveId" clId="{7E6C643B-A013-4EA0-8971-423AB0231FA0}" dt="2024-01-25T11:56:06.367" v="3999" actId="1076"/>
          <ac:graphicFrameMkLst>
            <pc:docMk/>
            <pc:sldMk cId="2188991463" sldId="268"/>
            <ac:graphicFrameMk id="11" creationId="{9F893C95-9F5A-7007-2E8F-E1E33912CD34}"/>
          </ac:graphicFrameMkLst>
        </pc:graphicFrameChg>
        <pc:graphicFrameChg chg="add">
          <ac:chgData name="pin-hua Chen" userId="d085c3791803e637" providerId="LiveId" clId="{7E6C643B-A013-4EA0-8971-423AB0231FA0}" dt="2024-01-24T10:57:26.918" v="1483"/>
          <ac:graphicFrameMkLst>
            <pc:docMk/>
            <pc:sldMk cId="2188991463" sldId="268"/>
            <ac:graphicFrameMk id="12" creationId="{78FB8D47-C0D0-92A5-9DAF-78E9AA604A58}"/>
          </ac:graphicFrameMkLst>
        </pc:graphicFrameChg>
        <pc:graphicFrameChg chg="add mod modGraphic">
          <ac:chgData name="pin-hua Chen" userId="d085c3791803e637" providerId="LiveId" clId="{7E6C643B-A013-4EA0-8971-423AB0231FA0}" dt="2024-01-24T10:57:45.602" v="1490" actId="1076"/>
          <ac:graphicFrameMkLst>
            <pc:docMk/>
            <pc:sldMk cId="2188991463" sldId="268"/>
            <ac:graphicFrameMk id="13" creationId="{95B24411-21E3-5B4A-5397-FD88F89F648E}"/>
          </ac:graphicFrameMkLst>
        </pc:graphicFrameChg>
      </pc:sldChg>
      <pc:sldChg chg="new del">
        <pc:chgData name="pin-hua Chen" userId="d085c3791803e637" providerId="LiveId" clId="{7E6C643B-A013-4EA0-8971-423AB0231FA0}" dt="2024-01-24T07:41:59.349" v="234" actId="47"/>
        <pc:sldMkLst>
          <pc:docMk/>
          <pc:sldMk cId="2293080534" sldId="268"/>
        </pc:sldMkLst>
      </pc:sldChg>
      <pc:sldChg chg="new del">
        <pc:chgData name="pin-hua Chen" userId="d085c3791803e637" providerId="LiveId" clId="{7E6C643B-A013-4EA0-8971-423AB0231FA0}" dt="2024-01-24T10:56:56.116" v="1459" actId="680"/>
        <pc:sldMkLst>
          <pc:docMk/>
          <pc:sldMk cId="818762411" sldId="269"/>
        </pc:sldMkLst>
      </pc:sldChg>
      <pc:sldChg chg="addSp delSp modSp add mod">
        <pc:chgData name="pin-hua Chen" userId="d085c3791803e637" providerId="LiveId" clId="{7E6C643B-A013-4EA0-8971-423AB0231FA0}" dt="2024-01-25T11:57:14.852" v="4007" actId="478"/>
        <pc:sldMkLst>
          <pc:docMk/>
          <pc:sldMk cId="1759074374" sldId="269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759074374" sldId="269"/>
            <ac:spMk id="2" creationId="{CB41EF41-F518-529D-151D-DBD7EFA0A5C8}"/>
          </ac:spMkLst>
        </pc:spChg>
        <pc:spChg chg="del mod">
          <ac:chgData name="pin-hua Chen" userId="d085c3791803e637" providerId="LiveId" clId="{7E6C643B-A013-4EA0-8971-423AB0231FA0}" dt="2024-01-25T11:57:14.852" v="4007" actId="478"/>
          <ac:spMkLst>
            <pc:docMk/>
            <pc:sldMk cId="1759074374" sldId="269"/>
            <ac:spMk id="5" creationId="{2628F665-55B0-4B82-2564-0603016A3A1F}"/>
          </ac:spMkLst>
        </pc:spChg>
        <pc:spChg chg="add mod">
          <ac:chgData name="pin-hua Chen" userId="d085c3791803e637" providerId="LiveId" clId="{7E6C643B-A013-4EA0-8971-423AB0231FA0}" dt="2024-01-25T07:27:55.964" v="3417" actId="20577"/>
          <ac:spMkLst>
            <pc:docMk/>
            <pc:sldMk cId="1759074374" sldId="269"/>
            <ac:spMk id="7" creationId="{BA530E14-BBC1-FE2A-0CEE-7FEE511D6708}"/>
          </ac:spMkLst>
        </pc:spChg>
        <pc:graphicFrameChg chg="add del mod modGraphic">
          <ac:chgData name="pin-hua Chen" userId="d085c3791803e637" providerId="LiveId" clId="{7E6C643B-A013-4EA0-8971-423AB0231FA0}" dt="2024-01-25T07:16:26.929" v="2954" actId="21"/>
          <ac:graphicFrameMkLst>
            <pc:docMk/>
            <pc:sldMk cId="1759074374" sldId="269"/>
            <ac:graphicFrameMk id="3" creationId="{BCD191B4-3135-C11F-9A7D-24CB6FBC4191}"/>
          </ac:graphicFrameMkLst>
        </pc:graphicFrameChg>
        <pc:graphicFrameChg chg="add mod modGraphic">
          <ac:chgData name="pin-hua Chen" userId="d085c3791803e637" providerId="LiveId" clId="{7E6C643B-A013-4EA0-8971-423AB0231FA0}" dt="2024-01-25T07:28:21.287" v="3461" actId="20577"/>
          <ac:graphicFrameMkLst>
            <pc:docMk/>
            <pc:sldMk cId="1759074374" sldId="269"/>
            <ac:graphicFrameMk id="4" creationId="{6130C5B8-3962-1037-4049-E86F5A62C0B2}"/>
          </ac:graphicFrameMkLst>
        </pc:graphicFrameChg>
        <pc:graphicFrameChg chg="mod modGraphic">
          <ac:chgData name="pin-hua Chen" userId="d085c3791803e637" providerId="LiveId" clId="{7E6C643B-A013-4EA0-8971-423AB0231FA0}" dt="2024-01-25T11:56:13.180" v="4000" actId="1076"/>
          <ac:graphicFrameMkLst>
            <pc:docMk/>
            <pc:sldMk cId="1759074374" sldId="269"/>
            <ac:graphicFrameMk id="6" creationId="{6E18C2B0-D33B-ABD5-A7A2-53AD17524F43}"/>
          </ac:graphicFrameMkLst>
        </pc:graphicFrameChg>
        <pc:graphicFrameChg chg="del">
          <ac:chgData name="pin-hua Chen" userId="d085c3791803e637" providerId="LiveId" clId="{7E6C643B-A013-4EA0-8971-423AB0231FA0}" dt="2024-01-24T10:58:32.373" v="1569" actId="478"/>
          <ac:graphicFrameMkLst>
            <pc:docMk/>
            <pc:sldMk cId="1759074374" sldId="269"/>
            <ac:graphicFrameMk id="8" creationId="{9F893C95-9F5A-7007-2E8F-E1E33912CD34}"/>
          </ac:graphicFrameMkLst>
        </pc:graphicFrameChg>
      </pc:sldChg>
      <pc:sldChg chg="addSp delSp modSp add mod ord">
        <pc:chgData name="pin-hua Chen" userId="d085c3791803e637" providerId="LiveId" clId="{7E6C643B-A013-4EA0-8971-423AB0231FA0}" dt="2024-01-25T11:56:21.314" v="4001" actId="1076"/>
        <pc:sldMkLst>
          <pc:docMk/>
          <pc:sldMk cId="2354408314" sldId="27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354408314" sldId="270"/>
            <ac:spMk id="2" creationId="{CB41EF41-F518-529D-151D-DBD7EFA0A5C8}"/>
          </ac:spMkLst>
        </pc:spChg>
        <pc:spChg chg="del">
          <ac:chgData name="pin-hua Chen" userId="d085c3791803e637" providerId="LiveId" clId="{7E6C643B-A013-4EA0-8971-423AB0231FA0}" dt="2024-01-25T07:17:10.240" v="2957" actId="478"/>
          <ac:spMkLst>
            <pc:docMk/>
            <pc:sldMk cId="2354408314" sldId="270"/>
            <ac:spMk id="5" creationId="{2628F665-55B0-4B82-2564-0603016A3A1F}"/>
          </ac:spMkLst>
        </pc:spChg>
        <pc:spChg chg="add del mod">
          <ac:chgData name="pin-hua Chen" userId="d085c3791803e637" providerId="LiveId" clId="{7E6C643B-A013-4EA0-8971-423AB0231FA0}" dt="2024-01-24T11:03:05.037" v="1621"/>
          <ac:spMkLst>
            <pc:docMk/>
            <pc:sldMk cId="2354408314" sldId="270"/>
            <ac:spMk id="7" creationId="{E04FB00A-C785-F0B9-ACC5-6948A1B5AE21}"/>
          </ac:spMkLst>
        </pc:spChg>
        <pc:graphicFrameChg chg="add del mod">
          <ac:chgData name="pin-hua Chen" userId="d085c3791803e637" providerId="LiveId" clId="{7E6C643B-A013-4EA0-8971-423AB0231FA0}" dt="2024-01-25T07:16:52.246" v="2956" actId="478"/>
          <ac:graphicFrameMkLst>
            <pc:docMk/>
            <pc:sldMk cId="2354408314" sldId="270"/>
            <ac:graphicFrameMk id="3" creationId="{BCD191B4-3135-C11F-9A7D-24CB6FBC4191}"/>
          </ac:graphicFrameMkLst>
        </pc:graphicFrameChg>
        <pc:graphicFrameChg chg="del">
          <ac:chgData name="pin-hua Chen" userId="d085c3791803e637" providerId="LiveId" clId="{7E6C643B-A013-4EA0-8971-423AB0231FA0}" dt="2024-01-24T11:03:00.883" v="1619" actId="478"/>
          <ac:graphicFrameMkLst>
            <pc:docMk/>
            <pc:sldMk cId="2354408314" sldId="270"/>
            <ac:graphicFrameMk id="6" creationId="{6E18C2B0-D33B-ABD5-A7A2-53AD17524F43}"/>
          </ac:graphicFrameMkLst>
        </pc:graphicFrameChg>
        <pc:graphicFrameChg chg="add mod">
          <ac:chgData name="pin-hua Chen" userId="d085c3791803e637" providerId="LiveId" clId="{7E6C643B-A013-4EA0-8971-423AB0231FA0}" dt="2024-01-25T11:56:21.314" v="4001" actId="1076"/>
          <ac:graphicFrameMkLst>
            <pc:docMk/>
            <pc:sldMk cId="2354408314" sldId="270"/>
            <ac:graphicFrameMk id="8" creationId="{BCD191B4-3135-C11F-9A7D-24CB6FBC4191}"/>
          </ac:graphicFrameMkLst>
        </pc:graphicFrameChg>
      </pc:sldChg>
      <pc:sldChg chg="modSp new mod">
        <pc:chgData name="pin-hua Chen" userId="d085c3791803e637" providerId="LiveId" clId="{7E6C643B-A013-4EA0-8971-423AB0231FA0}" dt="2024-01-25T12:03:25.258" v="4084" actId="20577"/>
        <pc:sldMkLst>
          <pc:docMk/>
          <pc:sldMk cId="3436750351" sldId="271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436750351" sldId="271"/>
            <ac:spMk id="2" creationId="{9A055E1B-422D-6373-87AE-6DAEFD4B1AC7}"/>
          </ac:spMkLst>
        </pc:spChg>
        <pc:spChg chg="mod">
          <ac:chgData name="pin-hua Chen" userId="d085c3791803e637" providerId="LiveId" clId="{7E6C643B-A013-4EA0-8971-423AB0231FA0}" dt="2024-01-25T12:03:25.258" v="4084" actId="20577"/>
          <ac:spMkLst>
            <pc:docMk/>
            <pc:sldMk cId="3436750351" sldId="271"/>
            <ac:spMk id="3" creationId="{999A11F4-8C1C-5736-AEFC-27FDBC1DC8F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599004681" sldId="272"/>
        </pc:sldMkLst>
        <pc:spChg chg="del mod ord">
          <ac:chgData name="pin-hua Chen" userId="d085c3791803e637" providerId="LiveId" clId="{7E6C643B-A013-4EA0-8971-423AB0231FA0}" dt="2024-01-24T11:45:06.087" v="2232" actId="700"/>
          <ac:spMkLst>
            <pc:docMk/>
            <pc:sldMk cId="3599004681" sldId="272"/>
            <ac:spMk id="2" creationId="{574DEA4D-87F6-4377-1AF7-393B264D8135}"/>
          </ac:spMkLst>
        </pc:spChg>
        <pc:spChg chg="del">
          <ac:chgData name="pin-hua Chen" userId="d085c3791803e637" providerId="LiveId" clId="{7E6C643B-A013-4EA0-8971-423AB0231FA0}" dt="2024-01-24T11:45:06.087" v="2232" actId="700"/>
          <ac:spMkLst>
            <pc:docMk/>
            <pc:sldMk cId="3599004681" sldId="272"/>
            <ac:spMk id="3" creationId="{64732792-DC3B-D84E-BC80-CC1EB96EA0D6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599004681" sldId="272"/>
            <ac:spMk id="4" creationId="{71F0700A-F797-CDD0-1025-14B8DFE91912}"/>
          </ac:spMkLst>
        </pc:spChg>
        <pc:spChg chg="add del mod ord">
          <ac:chgData name="pin-hua Chen" userId="d085c3791803e637" providerId="LiveId" clId="{7E6C643B-A013-4EA0-8971-423AB0231FA0}" dt="2024-01-24T11:59:52.439" v="2290" actId="478"/>
          <ac:spMkLst>
            <pc:docMk/>
            <pc:sldMk cId="3599004681" sldId="272"/>
            <ac:spMk id="5" creationId="{E858CDCF-6CCB-90C3-AC3A-65E4B9A54F4B}"/>
          </ac:spMkLst>
        </pc:spChg>
        <pc:spChg chg="add mod">
          <ac:chgData name="pin-hua Chen" userId="d085c3791803e637" providerId="LiveId" clId="{7E6C643B-A013-4EA0-8971-423AB0231FA0}" dt="2024-01-24T12:01:40.075" v="2300" actId="20577"/>
          <ac:spMkLst>
            <pc:docMk/>
            <pc:sldMk cId="3599004681" sldId="272"/>
            <ac:spMk id="7" creationId="{E7908EBE-5E96-44D2-12A4-1BEE5DD9ADE8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57:31.489" v="4008" actId="12788"/>
        <pc:sldMkLst>
          <pc:docMk/>
          <pc:sldMk cId="328530290" sldId="273"/>
        </pc:sldMkLst>
        <pc:spChg chg="del mod ord">
          <ac:chgData name="pin-hua Chen" userId="d085c3791803e637" providerId="LiveId" clId="{7E6C643B-A013-4EA0-8971-423AB0231FA0}" dt="2024-01-24T12:12:02.039" v="2333" actId="700"/>
          <ac:spMkLst>
            <pc:docMk/>
            <pc:sldMk cId="328530290" sldId="273"/>
            <ac:spMk id="2" creationId="{F96E5FE2-C064-1CC9-5582-6B22ABC4B186}"/>
          </ac:spMkLst>
        </pc:spChg>
        <pc:spChg chg="del">
          <ac:chgData name="pin-hua Chen" userId="d085c3791803e637" providerId="LiveId" clId="{7E6C643B-A013-4EA0-8971-423AB0231FA0}" dt="2024-01-24T12:12:02.039" v="2333" actId="700"/>
          <ac:spMkLst>
            <pc:docMk/>
            <pc:sldMk cId="328530290" sldId="273"/>
            <ac:spMk id="3" creationId="{92063899-BB54-CEF1-6A1C-4A0A888BE867}"/>
          </ac:spMkLst>
        </pc:spChg>
        <pc:spChg chg="add del mod ord">
          <ac:chgData name="pin-hua Chen" userId="d085c3791803e637" providerId="LiveId" clId="{7E6C643B-A013-4EA0-8971-423AB0231FA0}" dt="2024-01-24T12:12:57.288" v="2334" actId="700"/>
          <ac:spMkLst>
            <pc:docMk/>
            <pc:sldMk cId="328530290" sldId="273"/>
            <ac:spMk id="4" creationId="{AD7A6935-252C-C0FE-2BC1-74DC08C6C13A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28530290" sldId="273"/>
            <ac:spMk id="5" creationId="{1ED60A42-9133-B3C7-EA33-30A80EA1215E}"/>
          </ac:spMkLst>
        </pc:spChg>
        <pc:spChg chg="add del mod ord">
          <ac:chgData name="pin-hua Chen" userId="d085c3791803e637" providerId="LiveId" clId="{7E6C643B-A013-4EA0-8971-423AB0231FA0}" dt="2024-01-24T12:13:07.788" v="2335" actId="3680"/>
          <ac:spMkLst>
            <pc:docMk/>
            <pc:sldMk cId="328530290" sldId="273"/>
            <ac:spMk id="6" creationId="{C50466D1-4867-4B1E-0052-99FA0B66AF2C}"/>
          </ac:spMkLst>
        </pc:spChg>
        <pc:graphicFrameChg chg="add mod ord modGraphic">
          <ac:chgData name="pin-hua Chen" userId="d085c3791803e637" providerId="LiveId" clId="{7E6C643B-A013-4EA0-8971-423AB0231FA0}" dt="2024-01-25T11:57:31.489" v="4008" actId="12788"/>
          <ac:graphicFrameMkLst>
            <pc:docMk/>
            <pc:sldMk cId="328530290" sldId="273"/>
            <ac:graphicFrameMk id="7" creationId="{D46EEA20-8175-11B6-E1D1-39C58228C235}"/>
          </ac:graphicFrameMkLst>
        </pc:graphicFrame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2078888104" sldId="274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078888104" sldId="274"/>
            <ac:spMk id="2" creationId="{BFAEAE6B-5A4E-A217-C1CA-FF8FCD63AAAF}"/>
          </ac:spMkLst>
        </pc:spChg>
        <pc:spChg chg="del mod">
          <ac:chgData name="pin-hua Chen" userId="d085c3791803e637" providerId="LiveId" clId="{7E6C643B-A013-4EA0-8971-423AB0231FA0}" dt="2024-01-24T12:28:36.335" v="2515" actId="478"/>
          <ac:spMkLst>
            <pc:docMk/>
            <pc:sldMk cId="2078888104" sldId="274"/>
            <ac:spMk id="3" creationId="{E09E3FE5-C9EE-13D3-9BD7-D23D3C7763FC}"/>
          </ac:spMkLst>
        </pc:spChg>
        <pc:spChg chg="add mod">
          <ac:chgData name="pin-hua Chen" userId="d085c3791803e637" providerId="LiveId" clId="{7E6C643B-A013-4EA0-8971-423AB0231FA0}" dt="2024-01-25T08:19:35.380" v="3620" actId="113"/>
          <ac:spMkLst>
            <pc:docMk/>
            <pc:sldMk cId="2078888104" sldId="274"/>
            <ac:spMk id="7" creationId="{9DC285DB-2068-8875-930E-04342EA1E497}"/>
          </ac:spMkLst>
        </pc:spChg>
        <pc:spChg chg="add">
          <ac:chgData name="pin-hua Chen" userId="d085c3791803e637" providerId="LiveId" clId="{7E6C643B-A013-4EA0-8971-423AB0231FA0}" dt="2024-01-24T12:30:16.906" v="2599"/>
          <ac:spMkLst>
            <pc:docMk/>
            <pc:sldMk cId="2078888104" sldId="274"/>
            <ac:spMk id="10" creationId="{796E63E6-BCED-6999-C014-EF111C18C86C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2" creationId="{28BC79AE-D0A6-6BBC-C67E-0B88F90C156F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3" creationId="{CB06DEF1-0426-1AD6-4FDF-061CFE807B85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4" creationId="{FB2EBEA6-D299-3E54-0EC3-F6131A388CC2}"/>
          </ac:spMkLst>
        </pc:spChg>
        <pc:picChg chg="add mod">
          <ac:chgData name="pin-hua Chen" userId="d085c3791803e637" providerId="LiveId" clId="{7E6C643B-A013-4EA0-8971-423AB0231FA0}" dt="2024-01-24T12:29:02.850" v="2522" actId="1076"/>
          <ac:picMkLst>
            <pc:docMk/>
            <pc:sldMk cId="2078888104" sldId="274"/>
            <ac:picMk id="5" creationId="{F1B70634-38C5-CA3F-B585-DA16541D6FD0}"/>
          </ac:picMkLst>
        </pc:picChg>
        <pc:picChg chg="add mod">
          <ac:chgData name="pin-hua Chen" userId="d085c3791803e637" providerId="LiveId" clId="{7E6C643B-A013-4EA0-8971-423AB0231FA0}" dt="2024-01-24T12:29:00.482" v="2521" actId="1076"/>
          <ac:picMkLst>
            <pc:docMk/>
            <pc:sldMk cId="2078888104" sldId="274"/>
            <ac:picMk id="9" creationId="{50293461-8AF6-D21F-8EB1-C072676732BD}"/>
          </ac:picMkLst>
        </pc:picChg>
        <pc:picChg chg="add del mod">
          <ac:chgData name="pin-hua Chen" userId="d085c3791803e637" providerId="LiveId" clId="{7E6C643B-A013-4EA0-8971-423AB0231FA0}" dt="2024-01-24T12:33:59.485" v="2750" actId="21"/>
          <ac:picMkLst>
            <pc:docMk/>
            <pc:sldMk cId="2078888104" sldId="274"/>
            <ac:picMk id="16" creationId="{FDFEFE91-FE80-1436-CFE5-60CC00E0FB7C}"/>
          </ac:picMkLst>
        </pc:picChg>
        <pc:picChg chg="add del mod">
          <ac:chgData name="pin-hua Chen" userId="d085c3791803e637" providerId="LiveId" clId="{7E6C643B-A013-4EA0-8971-423AB0231FA0}" dt="2024-01-24T12:33:59.485" v="2750" actId="21"/>
          <ac:picMkLst>
            <pc:docMk/>
            <pc:sldMk cId="2078888104" sldId="274"/>
            <ac:picMk id="18" creationId="{1487FE11-F1E2-A870-7472-DA54EDB5E213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3632969393" sldId="27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632969393" sldId="275"/>
            <ac:spMk id="2" creationId="{5CD1EA5F-80D6-FD70-07DB-A46B1911391C}"/>
          </ac:spMkLst>
        </pc:spChg>
        <pc:spChg chg="del">
          <ac:chgData name="pin-hua Chen" userId="d085c3791803e637" providerId="LiveId" clId="{7E6C643B-A013-4EA0-8971-423AB0231FA0}" dt="2024-01-24T12:34:27.669" v="2806" actId="478"/>
          <ac:spMkLst>
            <pc:docMk/>
            <pc:sldMk cId="3632969393" sldId="275"/>
            <ac:spMk id="3" creationId="{49DC9779-AB63-DF97-120E-CB4D8C6011E2}"/>
          </ac:spMkLst>
        </pc:spChg>
        <pc:spChg chg="add mod">
          <ac:chgData name="pin-hua Chen" userId="d085c3791803e637" providerId="LiveId" clId="{7E6C643B-A013-4EA0-8971-423AB0231FA0}" dt="2024-01-24T12:34:53.452" v="2812" actId="1076"/>
          <ac:spMkLst>
            <pc:docMk/>
            <pc:sldMk cId="3632969393" sldId="275"/>
            <ac:spMk id="12" creationId="{28BC79AE-D0A6-6BBC-C67E-0B88F90C156F}"/>
          </ac:spMkLst>
        </pc:spChg>
        <pc:spChg chg="add mod">
          <ac:chgData name="pin-hua Chen" userId="d085c3791803e637" providerId="LiveId" clId="{7E6C643B-A013-4EA0-8971-423AB0231FA0}" dt="2024-01-24T12:37:28.299" v="2928" actId="20577"/>
          <ac:spMkLst>
            <pc:docMk/>
            <pc:sldMk cId="3632969393" sldId="275"/>
            <ac:spMk id="13" creationId="{CB06DEF1-0426-1AD6-4FDF-061CFE807B85}"/>
          </ac:spMkLst>
        </pc:spChg>
        <pc:spChg chg="add mod">
          <ac:chgData name="pin-hua Chen" userId="d085c3791803e637" providerId="LiveId" clId="{7E6C643B-A013-4EA0-8971-423AB0231FA0}" dt="2024-01-24T12:36:06.345" v="2858" actId="20577"/>
          <ac:spMkLst>
            <pc:docMk/>
            <pc:sldMk cId="3632969393" sldId="275"/>
            <ac:spMk id="14" creationId="{FB2EBEA6-D299-3E54-0EC3-F6131A388CC2}"/>
          </ac:spMkLst>
        </pc:spChg>
        <pc:picChg chg="add mod">
          <ac:chgData name="pin-hua Chen" userId="d085c3791803e637" providerId="LiveId" clId="{7E6C643B-A013-4EA0-8971-423AB0231FA0}" dt="2024-01-24T12:37:33.571" v="2929" actId="1076"/>
          <ac:picMkLst>
            <pc:docMk/>
            <pc:sldMk cId="3632969393" sldId="275"/>
            <ac:picMk id="5" creationId="{C0C64215-8E18-6AB7-AE90-CF5945FF94A8}"/>
          </ac:picMkLst>
        </pc:picChg>
        <pc:picChg chg="add mod">
          <ac:chgData name="pin-hua Chen" userId="d085c3791803e637" providerId="LiveId" clId="{7E6C643B-A013-4EA0-8971-423AB0231FA0}" dt="2024-01-24T12:36:02.678" v="2846" actId="1076"/>
          <ac:picMkLst>
            <pc:docMk/>
            <pc:sldMk cId="3632969393" sldId="275"/>
            <ac:picMk id="7" creationId="{7AB05CE0-6AA3-014F-8452-82CD6E91F4A7}"/>
          </ac:picMkLst>
        </pc:picChg>
        <pc:picChg chg="add mod">
          <ac:chgData name="pin-hua Chen" userId="d085c3791803e637" providerId="LiveId" clId="{7E6C643B-A013-4EA0-8971-423AB0231FA0}" dt="2024-01-24T12:36:22.659" v="2860" actId="1076"/>
          <ac:picMkLst>
            <pc:docMk/>
            <pc:sldMk cId="3632969393" sldId="275"/>
            <ac:picMk id="9" creationId="{1818127E-16F0-D96E-450E-4BA5554C4E66}"/>
          </ac:picMkLst>
        </pc:picChg>
        <pc:picChg chg="add del mod">
          <ac:chgData name="pin-hua Chen" userId="d085c3791803e637" providerId="LiveId" clId="{7E6C643B-A013-4EA0-8971-423AB0231FA0}" dt="2024-01-24T12:34:45.870" v="2809" actId="478"/>
          <ac:picMkLst>
            <pc:docMk/>
            <pc:sldMk cId="3632969393" sldId="275"/>
            <ac:picMk id="16" creationId="{FDFEFE91-FE80-1436-CFE5-60CC00E0FB7C}"/>
          </ac:picMkLst>
        </pc:picChg>
        <pc:picChg chg="add mod">
          <ac:chgData name="pin-hua Chen" userId="d085c3791803e637" providerId="LiveId" clId="{7E6C643B-A013-4EA0-8971-423AB0231FA0}" dt="2024-01-24T12:35:56.831" v="2845" actId="1076"/>
          <ac:picMkLst>
            <pc:docMk/>
            <pc:sldMk cId="3632969393" sldId="275"/>
            <ac:picMk id="18" creationId="{1487FE11-F1E2-A870-7472-DA54EDB5E213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2437732155" sldId="276"/>
        </pc:sldMkLst>
        <pc:spChg chg="del mod ord">
          <ac:chgData name="pin-hua Chen" userId="d085c3791803e637" providerId="LiveId" clId="{7E6C643B-A013-4EA0-8971-423AB0231FA0}" dt="2024-01-24T12:55:00.206" v="2950" actId="700"/>
          <ac:spMkLst>
            <pc:docMk/>
            <pc:sldMk cId="2437732155" sldId="276"/>
            <ac:spMk id="2" creationId="{448A48D4-3BC9-9378-B1E7-BD1B13ADAE52}"/>
          </ac:spMkLst>
        </pc:spChg>
        <pc:spChg chg="add mod">
          <ac:chgData name="pin-hua Chen" userId="d085c3791803e637" providerId="LiveId" clId="{7E6C643B-A013-4EA0-8971-423AB0231FA0}" dt="2024-01-25T07:32:06.199" v="3582" actId="1076"/>
          <ac:spMkLst>
            <pc:docMk/>
            <pc:sldMk cId="2437732155" sldId="276"/>
            <ac:spMk id="2" creationId="{A86CDE40-17C6-90EF-B3A5-628ABA5E2258}"/>
          </ac:spMkLst>
        </pc:spChg>
        <pc:spChg chg="del mod ord">
          <ac:chgData name="pin-hua Chen" userId="d085c3791803e637" providerId="LiveId" clId="{7E6C643B-A013-4EA0-8971-423AB0231FA0}" dt="2024-01-24T12:55:00.206" v="2950" actId="700"/>
          <ac:spMkLst>
            <pc:docMk/>
            <pc:sldMk cId="2437732155" sldId="276"/>
            <ac:spMk id="3" creationId="{2D4850B6-9242-99F4-4D87-0D7B517FA280}"/>
          </ac:spMkLst>
        </pc:spChg>
        <pc:spChg chg="add del mod ord">
          <ac:chgData name="pin-hua Chen" userId="d085c3791803e637" providerId="LiveId" clId="{7E6C643B-A013-4EA0-8971-423AB0231FA0}" dt="2024-01-24T12:59:20.842" v="2951" actId="700"/>
          <ac:spMkLst>
            <pc:docMk/>
            <pc:sldMk cId="2437732155" sldId="276"/>
            <ac:spMk id="4" creationId="{CEF5944C-D418-07B6-D4BF-5EB9A4E32552}"/>
          </ac:spMkLst>
        </pc:spChg>
        <pc:spChg chg="add del mod ord">
          <ac:chgData name="pin-hua Chen" userId="d085c3791803e637" providerId="LiveId" clId="{7E6C643B-A013-4EA0-8971-423AB0231FA0}" dt="2024-01-24T12:59:20.842" v="2951" actId="700"/>
          <ac:spMkLst>
            <pc:docMk/>
            <pc:sldMk cId="2437732155" sldId="276"/>
            <ac:spMk id="5" creationId="{2804CE66-233D-6895-E999-85B56140D4A2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2437732155" sldId="276"/>
            <ac:spMk id="6" creationId="{A4C2EF25-CA7D-D8F0-41C6-06615BC0F048}"/>
          </ac:spMkLst>
        </pc:spChg>
        <pc:picChg chg="add mod">
          <ac:chgData name="pin-hua Chen" userId="d085c3791803e637" providerId="LiveId" clId="{7E6C643B-A013-4EA0-8971-423AB0231FA0}" dt="2024-01-25T07:32:06.199" v="3582" actId="1076"/>
          <ac:picMkLst>
            <pc:docMk/>
            <pc:sldMk cId="2437732155" sldId="276"/>
            <ac:picMk id="8" creationId="{A6D68018-3509-E165-A59C-CBE7A1CB424D}"/>
          </ac:picMkLst>
        </pc:picChg>
      </pc:sldChg>
      <pc:sldChg chg="new del">
        <pc:chgData name="pin-hua Chen" userId="d085c3791803e637" providerId="LiveId" clId="{7E6C643B-A013-4EA0-8971-423AB0231FA0}" dt="2024-01-25T07:50:46.007" v="3590" actId="47"/>
        <pc:sldMkLst>
          <pc:docMk/>
          <pc:sldMk cId="1296819937" sldId="277"/>
        </pc:sldMkLst>
      </pc:sldChg>
      <pc:sldChg chg="modSp add mod ord">
        <pc:chgData name="pin-hua Chen" userId="d085c3791803e637" providerId="LiveId" clId="{7E6C643B-A013-4EA0-8971-423AB0231FA0}" dt="2024-01-25T11:41:44.835" v="3987"/>
        <pc:sldMkLst>
          <pc:docMk/>
          <pc:sldMk cId="732411932" sldId="27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732411932" sldId="278"/>
            <ac:spMk id="2" creationId="{9A055E1B-422D-6373-87AE-6DAEFD4B1AC7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732411932" sldId="278"/>
            <ac:spMk id="3" creationId="{999A11F4-8C1C-5736-AEFC-27FDBC1DC8F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87114706" sldId="279"/>
        </pc:sldMkLst>
        <pc:spChg chg="del mod ord">
          <ac:chgData name="pin-hua Chen" userId="d085c3791803e637" providerId="LiveId" clId="{7E6C643B-A013-4EA0-8971-423AB0231FA0}" dt="2024-01-25T08:17:36.556" v="3597" actId="700"/>
          <ac:spMkLst>
            <pc:docMk/>
            <pc:sldMk cId="387114706" sldId="279"/>
            <ac:spMk id="2" creationId="{0C070805-41AF-00F1-9E57-6291D82EA84B}"/>
          </ac:spMkLst>
        </pc:spChg>
        <pc:spChg chg="del mod ord">
          <ac:chgData name="pin-hua Chen" userId="d085c3791803e637" providerId="LiveId" clId="{7E6C643B-A013-4EA0-8971-423AB0231FA0}" dt="2024-01-25T08:17:36.556" v="3597" actId="700"/>
          <ac:spMkLst>
            <pc:docMk/>
            <pc:sldMk cId="387114706" sldId="279"/>
            <ac:spMk id="3" creationId="{A4B7F22A-7D6A-1D82-77C0-6597CB47EA41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87114706" sldId="279"/>
            <ac:spMk id="4" creationId="{AD143261-AF1F-1730-9008-D451304706E3}"/>
          </ac:spMkLst>
        </pc:spChg>
        <pc:spChg chg="add del mod ord">
          <ac:chgData name="pin-hua Chen" userId="d085c3791803e637" providerId="LiveId" clId="{7E6C643B-A013-4EA0-8971-423AB0231FA0}" dt="2024-01-25T08:17:41.699" v="3598" actId="478"/>
          <ac:spMkLst>
            <pc:docMk/>
            <pc:sldMk cId="387114706" sldId="279"/>
            <ac:spMk id="5" creationId="{813E04EA-2FE6-9CA1-FD1F-5074B0E3972E}"/>
          </ac:spMkLst>
        </pc:spChg>
        <pc:spChg chg="add mod">
          <ac:chgData name="pin-hua Chen" userId="d085c3791803e637" providerId="LiveId" clId="{7E6C643B-A013-4EA0-8971-423AB0231FA0}" dt="2024-01-25T08:19:27.418" v="3618" actId="113"/>
          <ac:spMkLst>
            <pc:docMk/>
            <pc:sldMk cId="387114706" sldId="279"/>
            <ac:spMk id="11" creationId="{9B95D841-551F-555A-D023-E12571C170D6}"/>
          </ac:spMkLst>
        </pc:spChg>
        <pc:picChg chg="add mod">
          <ac:chgData name="pin-hua Chen" userId="d085c3791803e637" providerId="LiveId" clId="{7E6C643B-A013-4EA0-8971-423AB0231FA0}" dt="2024-01-25T08:17:43.904" v="3600" actId="1076"/>
          <ac:picMkLst>
            <pc:docMk/>
            <pc:sldMk cId="387114706" sldId="279"/>
            <ac:picMk id="7" creationId="{2A9A1E15-6645-4477-1CCC-1420ADC2AC27}"/>
          </ac:picMkLst>
        </pc:picChg>
        <pc:picChg chg="add mod">
          <ac:chgData name="pin-hua Chen" userId="d085c3791803e637" providerId="LiveId" clId="{7E6C643B-A013-4EA0-8971-423AB0231FA0}" dt="2024-01-25T08:18:29.565" v="3602" actId="1076"/>
          <ac:picMkLst>
            <pc:docMk/>
            <pc:sldMk cId="387114706" sldId="279"/>
            <ac:picMk id="9" creationId="{28FCD08F-5022-15BA-E5E2-9DB73BAF9B2D}"/>
          </ac:picMkLst>
        </pc:picChg>
      </pc:sldChg>
      <pc:sldChg chg="modSp add mod ord">
        <pc:chgData name="pin-hua Chen" userId="d085c3791803e637" providerId="LiveId" clId="{7E6C643B-A013-4EA0-8971-423AB0231FA0}" dt="2024-01-25T11:57:36.713" v="4009" actId="12788"/>
        <pc:sldMkLst>
          <pc:docMk/>
          <pc:sldMk cId="326151566" sldId="28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26151566" sldId="280"/>
            <ac:spMk id="5" creationId="{1ED60A42-9133-B3C7-EA33-30A80EA1215E}"/>
          </ac:spMkLst>
        </pc:spChg>
        <pc:graphicFrameChg chg="mod modGraphic">
          <ac:chgData name="pin-hua Chen" userId="d085c3791803e637" providerId="LiveId" clId="{7E6C643B-A013-4EA0-8971-423AB0231FA0}" dt="2024-01-25T11:57:36.713" v="4009" actId="12788"/>
          <ac:graphicFrameMkLst>
            <pc:docMk/>
            <pc:sldMk cId="326151566" sldId="280"/>
            <ac:graphicFrameMk id="7" creationId="{D46EEA20-8175-11B6-E1D1-39C58228C235}"/>
          </ac:graphicFrameMkLst>
        </pc:graphicFrameChg>
      </pc:sldChg>
      <pc:sldChg chg="addSp delSp modSp add mod ord">
        <pc:chgData name="pin-hua Chen" userId="d085c3791803e637" providerId="LiveId" clId="{7E6C643B-A013-4EA0-8971-423AB0231FA0}" dt="2024-01-25T11:41:44.835" v="3987"/>
        <pc:sldMkLst>
          <pc:docMk/>
          <pc:sldMk cId="1687362633" sldId="281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687362633" sldId="281"/>
            <ac:spMk id="2" creationId="{5CD1EA5F-80D6-FD70-07DB-A46B1911391C}"/>
          </ac:spMkLst>
        </pc:spChg>
        <pc:spChg chg="del">
          <ac:chgData name="pin-hua Chen" userId="d085c3791803e637" providerId="LiveId" clId="{7E6C643B-A013-4EA0-8971-423AB0231FA0}" dt="2024-01-25T08:21:46.050" v="3649" actId="478"/>
          <ac:spMkLst>
            <pc:docMk/>
            <pc:sldMk cId="1687362633" sldId="281"/>
            <ac:spMk id="12" creationId="{28BC79AE-D0A6-6BBC-C67E-0B88F90C156F}"/>
          </ac:spMkLst>
        </pc:spChg>
        <pc:picChg chg="add mod">
          <ac:chgData name="pin-hua Chen" userId="d085c3791803e637" providerId="LiveId" clId="{7E6C643B-A013-4EA0-8971-423AB0231FA0}" dt="2024-01-25T08:20:36.022" v="3631" actId="1076"/>
          <ac:picMkLst>
            <pc:docMk/>
            <pc:sldMk cId="1687362633" sldId="281"/>
            <ac:picMk id="4" creationId="{A349F794-3265-35B7-E347-2923E023E0F9}"/>
          </ac:picMkLst>
        </pc:picChg>
        <pc:picChg chg="add del">
          <ac:chgData name="pin-hua Chen" userId="d085c3791803e637" providerId="LiveId" clId="{7E6C643B-A013-4EA0-8971-423AB0231FA0}" dt="2024-01-25T08:20:32.381" v="3629" actId="478"/>
          <ac:picMkLst>
            <pc:docMk/>
            <pc:sldMk cId="1687362633" sldId="281"/>
            <ac:picMk id="5" creationId="{C0C64215-8E18-6AB7-AE90-CF5945FF94A8}"/>
          </ac:picMkLst>
        </pc:picChg>
        <pc:picChg chg="del mod">
          <ac:chgData name="pin-hua Chen" userId="d085c3791803e637" providerId="LiveId" clId="{7E6C643B-A013-4EA0-8971-423AB0231FA0}" dt="2024-01-25T08:21:13.193" v="3637" actId="478"/>
          <ac:picMkLst>
            <pc:docMk/>
            <pc:sldMk cId="1687362633" sldId="281"/>
            <ac:picMk id="7" creationId="{7AB05CE0-6AA3-014F-8452-82CD6E91F4A7}"/>
          </ac:picMkLst>
        </pc:picChg>
        <pc:picChg chg="add mod">
          <ac:chgData name="pin-hua Chen" userId="d085c3791803e637" providerId="LiveId" clId="{7E6C643B-A013-4EA0-8971-423AB0231FA0}" dt="2024-01-25T08:21:00.163" v="3635" actId="14100"/>
          <ac:picMkLst>
            <pc:docMk/>
            <pc:sldMk cId="1687362633" sldId="281"/>
            <ac:picMk id="8" creationId="{EC56CDBB-58E4-8B06-5FF0-A037E7C4DAFE}"/>
          </ac:picMkLst>
        </pc:picChg>
        <pc:picChg chg="del mod">
          <ac:chgData name="pin-hua Chen" userId="d085c3791803e637" providerId="LiveId" clId="{7E6C643B-A013-4EA0-8971-423AB0231FA0}" dt="2024-01-25T08:21:37.531" v="3646" actId="478"/>
          <ac:picMkLst>
            <pc:docMk/>
            <pc:sldMk cId="1687362633" sldId="281"/>
            <ac:picMk id="9" creationId="{1818127E-16F0-D96E-450E-4BA5554C4E66}"/>
          </ac:picMkLst>
        </pc:picChg>
        <pc:picChg chg="add mod">
          <ac:chgData name="pin-hua Chen" userId="d085c3791803e637" providerId="LiveId" clId="{7E6C643B-A013-4EA0-8971-423AB0231FA0}" dt="2024-01-25T08:21:25.776" v="3644" actId="14100"/>
          <ac:picMkLst>
            <pc:docMk/>
            <pc:sldMk cId="1687362633" sldId="281"/>
            <ac:picMk id="11" creationId="{E466E98C-BFCB-276C-5808-FCD630A79D30}"/>
          </ac:picMkLst>
        </pc:picChg>
        <pc:picChg chg="add mod">
          <ac:chgData name="pin-hua Chen" userId="d085c3791803e637" providerId="LiveId" clId="{7E6C643B-A013-4EA0-8971-423AB0231FA0}" dt="2024-01-25T08:21:40.856" v="3648" actId="1076"/>
          <ac:picMkLst>
            <pc:docMk/>
            <pc:sldMk cId="1687362633" sldId="281"/>
            <ac:picMk id="16" creationId="{683A274E-C402-893E-1A64-C17AAC13A151}"/>
          </ac:picMkLst>
        </pc:picChg>
        <pc:picChg chg="add del">
          <ac:chgData name="pin-hua Chen" userId="d085c3791803e637" providerId="LiveId" clId="{7E6C643B-A013-4EA0-8971-423AB0231FA0}" dt="2024-01-25T08:20:38.183" v="3632" actId="478"/>
          <ac:picMkLst>
            <pc:docMk/>
            <pc:sldMk cId="1687362633" sldId="281"/>
            <ac:picMk id="18" creationId="{1487FE11-F1E2-A870-7472-DA54EDB5E213}"/>
          </ac:picMkLst>
        </pc:picChg>
      </pc:sldChg>
      <pc:sldChg chg="addSp modSp new mod">
        <pc:chgData name="pin-hua Chen" userId="d085c3791803e637" providerId="LiveId" clId="{7E6C643B-A013-4EA0-8971-423AB0231FA0}" dt="2024-01-25T11:41:44.835" v="3987"/>
        <pc:sldMkLst>
          <pc:docMk/>
          <pc:sldMk cId="4163800236" sldId="282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4163800236" sldId="282"/>
            <ac:spMk id="2" creationId="{4335A986-8A7F-DC66-168F-58C9A64D5DAC}"/>
          </ac:spMkLst>
        </pc:spChg>
        <pc:spChg chg="add mod">
          <ac:chgData name="pin-hua Chen" userId="d085c3791803e637" providerId="LiveId" clId="{7E6C643B-A013-4EA0-8971-423AB0231FA0}" dt="2024-01-25T08:52:49.343" v="3703" actId="1076"/>
          <ac:spMkLst>
            <pc:docMk/>
            <pc:sldMk cId="4163800236" sldId="282"/>
            <ac:spMk id="5" creationId="{1CF04BEF-BF13-9935-3824-01E798204522}"/>
          </ac:spMkLst>
        </pc:spChg>
        <pc:picChg chg="add mod">
          <ac:chgData name="pin-hua Chen" userId="d085c3791803e637" providerId="LiveId" clId="{7E6C643B-A013-4EA0-8971-423AB0231FA0}" dt="2024-01-25T08:50:38.653" v="3653" actId="1076"/>
          <ac:picMkLst>
            <pc:docMk/>
            <pc:sldMk cId="4163800236" sldId="282"/>
            <ac:picMk id="4" creationId="{2731CF06-27CE-9AC2-B33E-C69A36984A7C}"/>
          </ac:picMkLst>
        </pc:picChg>
      </pc:sldChg>
      <pc:sldChg chg="modSp add mod">
        <pc:chgData name="pin-hua Chen" userId="d085c3791803e637" providerId="LiveId" clId="{7E6C643B-A013-4EA0-8971-423AB0231FA0}" dt="2024-01-25T11:56:40.887" v="4003" actId="12788"/>
        <pc:sldMkLst>
          <pc:docMk/>
          <pc:sldMk cId="1037657577" sldId="283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037657577" sldId="283"/>
            <ac:spMk id="2" creationId="{CB41EF41-F518-529D-151D-DBD7EFA0A5C8}"/>
          </ac:spMkLst>
        </pc:spChg>
        <pc:graphicFrameChg chg="mod">
          <ac:chgData name="pin-hua Chen" userId="d085c3791803e637" providerId="LiveId" clId="{7E6C643B-A013-4EA0-8971-423AB0231FA0}" dt="2024-01-25T11:56:40.887" v="4003" actId="12788"/>
          <ac:graphicFrameMkLst>
            <pc:docMk/>
            <pc:sldMk cId="1037657577" sldId="283"/>
            <ac:graphicFrameMk id="8" creationId="{BCD191B4-3135-C11F-9A7D-24CB6FBC4191}"/>
          </ac:graphicFrameMkLst>
        </pc:graphicFrameChg>
      </pc:sldChg>
      <pc:sldChg chg="add del ord">
        <pc:chgData name="pin-hua Chen" userId="d085c3791803e637" providerId="LiveId" clId="{7E6C643B-A013-4EA0-8971-423AB0231FA0}" dt="2024-01-25T08:51:08.122" v="3657" actId="47"/>
        <pc:sldMkLst>
          <pc:docMk/>
          <pc:sldMk cId="3384904743" sldId="283"/>
        </pc:sldMkLst>
      </pc:sldChg>
      <pc:sldChg chg="modSp add mod">
        <pc:chgData name="pin-hua Chen" userId="d085c3791803e637" providerId="LiveId" clId="{7E6C643B-A013-4EA0-8971-423AB0231FA0}" dt="2024-01-25T11:56:45.334" v="4004" actId="12788"/>
        <pc:sldMkLst>
          <pc:docMk/>
          <pc:sldMk cId="3182241477" sldId="284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82241477" sldId="284"/>
            <ac:spMk id="2" creationId="{CB41EF41-F518-529D-151D-DBD7EFA0A5C8}"/>
          </ac:spMkLst>
        </pc:spChg>
        <pc:graphicFrameChg chg="mod">
          <ac:chgData name="pin-hua Chen" userId="d085c3791803e637" providerId="LiveId" clId="{7E6C643B-A013-4EA0-8971-423AB0231FA0}" dt="2024-01-25T11:56:45.334" v="4004" actId="12788"/>
          <ac:graphicFrameMkLst>
            <pc:docMk/>
            <pc:sldMk cId="3182241477" sldId="284"/>
            <ac:graphicFrameMk id="11" creationId="{9F893C95-9F5A-7007-2E8F-E1E33912CD34}"/>
          </ac:graphicFrameMkLst>
        </pc:graphicFrameChg>
      </pc:sldChg>
      <pc:sldChg chg="delSp modSp add mod">
        <pc:chgData name="pin-hua Chen" userId="d085c3791803e637" providerId="LiveId" clId="{7E6C643B-A013-4EA0-8971-423AB0231FA0}" dt="2024-01-25T11:56:58.567" v="4006" actId="478"/>
        <pc:sldMkLst>
          <pc:docMk/>
          <pc:sldMk cId="3383680407" sldId="28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383680407" sldId="285"/>
            <ac:spMk id="2" creationId="{CB41EF41-F518-529D-151D-DBD7EFA0A5C8}"/>
          </ac:spMkLst>
        </pc:spChg>
        <pc:spChg chg="del">
          <ac:chgData name="pin-hua Chen" userId="d085c3791803e637" providerId="LiveId" clId="{7E6C643B-A013-4EA0-8971-423AB0231FA0}" dt="2024-01-25T11:56:58.567" v="4006" actId="478"/>
          <ac:spMkLst>
            <pc:docMk/>
            <pc:sldMk cId="3383680407" sldId="285"/>
            <ac:spMk id="5" creationId="{2628F665-55B0-4B82-2564-0603016A3A1F}"/>
          </ac:spMkLst>
        </pc:spChg>
        <pc:spChg chg="del">
          <ac:chgData name="pin-hua Chen" userId="d085c3791803e637" providerId="LiveId" clId="{7E6C643B-A013-4EA0-8971-423AB0231FA0}" dt="2024-01-25T08:52:42.157" v="3702" actId="478"/>
          <ac:spMkLst>
            <pc:docMk/>
            <pc:sldMk cId="3383680407" sldId="285"/>
            <ac:spMk id="7" creationId="{BA530E14-BBC1-FE2A-0CEE-7FEE511D6708}"/>
          </ac:spMkLst>
        </pc:spChg>
        <pc:graphicFrameChg chg="del">
          <ac:chgData name="pin-hua Chen" userId="d085c3791803e637" providerId="LiveId" clId="{7E6C643B-A013-4EA0-8971-423AB0231FA0}" dt="2024-01-25T08:52:40.026" v="3701" actId="478"/>
          <ac:graphicFrameMkLst>
            <pc:docMk/>
            <pc:sldMk cId="3383680407" sldId="285"/>
            <ac:graphicFrameMk id="4" creationId="{6130C5B8-3962-1037-4049-E86F5A62C0B2}"/>
          </ac:graphicFrameMkLst>
        </pc:graphicFrameChg>
        <pc:graphicFrameChg chg="mod">
          <ac:chgData name="pin-hua Chen" userId="d085c3791803e637" providerId="LiveId" clId="{7E6C643B-A013-4EA0-8971-423AB0231FA0}" dt="2024-01-25T11:56:52.943" v="4005" actId="12788"/>
          <ac:graphicFrameMkLst>
            <pc:docMk/>
            <pc:sldMk cId="3383680407" sldId="285"/>
            <ac:graphicFrameMk id="6" creationId="{6E18C2B0-D33B-ABD5-A7A2-53AD17524F43}"/>
          </ac:graphicFrameMkLst>
        </pc:graphicFrame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328400629" sldId="286"/>
        </pc:sldMkLst>
        <pc:spChg chg="del mod ord">
          <ac:chgData name="pin-hua Chen" userId="d085c3791803e637" providerId="LiveId" clId="{7E6C643B-A013-4EA0-8971-423AB0231FA0}" dt="2024-01-25T11:18:53.589" v="3706" actId="700"/>
          <ac:spMkLst>
            <pc:docMk/>
            <pc:sldMk cId="3328400629" sldId="286"/>
            <ac:spMk id="2" creationId="{26734EB2-7150-E44D-EF1B-4BF562A72A2B}"/>
          </ac:spMkLst>
        </pc:spChg>
        <pc:spChg chg="del mod ord">
          <ac:chgData name="pin-hua Chen" userId="d085c3791803e637" providerId="LiveId" clId="{7E6C643B-A013-4EA0-8971-423AB0231FA0}" dt="2024-01-25T11:18:53.589" v="3706" actId="700"/>
          <ac:spMkLst>
            <pc:docMk/>
            <pc:sldMk cId="3328400629" sldId="286"/>
            <ac:spMk id="3" creationId="{1F94832D-AB19-45D1-CE1A-08C03CF37D31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328400629" sldId="286"/>
            <ac:spMk id="4" creationId="{109C30ED-121B-EAAC-B9A4-92FFC4A6C2F0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328400629" sldId="286"/>
            <ac:spMk id="5" creationId="{604855C5-1E02-E298-7A46-B99F446EBD0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4233538182" sldId="287"/>
        </pc:sldMkLst>
        <pc:spChg chg="del mod ord">
          <ac:chgData name="pin-hua Chen" userId="d085c3791803e637" providerId="LiveId" clId="{7E6C643B-A013-4EA0-8971-423AB0231FA0}" dt="2024-01-25T11:19:03.165" v="3719" actId="700"/>
          <ac:spMkLst>
            <pc:docMk/>
            <pc:sldMk cId="4233538182" sldId="287"/>
            <ac:spMk id="2" creationId="{1FA01323-31B0-A939-5D68-85B9B382E3CA}"/>
          </ac:spMkLst>
        </pc:spChg>
        <pc:spChg chg="del mod ord">
          <ac:chgData name="pin-hua Chen" userId="d085c3791803e637" providerId="LiveId" clId="{7E6C643B-A013-4EA0-8971-423AB0231FA0}" dt="2024-01-25T11:19:03.165" v="3719" actId="700"/>
          <ac:spMkLst>
            <pc:docMk/>
            <pc:sldMk cId="4233538182" sldId="287"/>
            <ac:spMk id="3" creationId="{7B911207-7C30-1FF8-ADB3-E862D9E60398}"/>
          </ac:spMkLst>
        </pc:spChg>
        <pc:spChg chg="add del mod ord">
          <ac:chgData name="pin-hua Chen" userId="d085c3791803e637" providerId="LiveId" clId="{7E6C643B-A013-4EA0-8971-423AB0231FA0}" dt="2024-01-25T11:19:08.284" v="3721" actId="700"/>
          <ac:spMkLst>
            <pc:docMk/>
            <pc:sldMk cId="4233538182" sldId="287"/>
            <ac:spMk id="4" creationId="{EC5B20CC-E315-E570-577F-FA4A49EF1A72}"/>
          </ac:spMkLst>
        </pc:spChg>
        <pc:spChg chg="add del mod ord">
          <ac:chgData name="pin-hua Chen" userId="d085c3791803e637" providerId="LiveId" clId="{7E6C643B-A013-4EA0-8971-423AB0231FA0}" dt="2024-01-25T11:19:08.284" v="3721" actId="700"/>
          <ac:spMkLst>
            <pc:docMk/>
            <pc:sldMk cId="4233538182" sldId="287"/>
            <ac:spMk id="5" creationId="{E1C8F496-3F72-0A14-6D3A-9B853645D4E6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4233538182" sldId="287"/>
            <ac:spMk id="8" creationId="{5BE5338C-989E-3B3A-6857-C8BE7D3B8456}"/>
          </ac:spMkLst>
        </pc:spChg>
        <pc:spChg chg="add mod">
          <ac:chgData name="pin-hua Chen" userId="d085c3791803e637" providerId="LiveId" clId="{7E6C643B-A013-4EA0-8971-423AB0231FA0}" dt="2024-01-25T11:26:32.237" v="3830" actId="113"/>
          <ac:spMkLst>
            <pc:docMk/>
            <pc:sldMk cId="4233538182" sldId="287"/>
            <ac:spMk id="11" creationId="{A3172E44-B17E-95A1-DA42-51270B2D3DBC}"/>
          </ac:spMkLst>
        </pc:spChg>
        <pc:picChg chg="add mod">
          <ac:chgData name="pin-hua Chen" userId="d085c3791803e637" providerId="LiveId" clId="{7E6C643B-A013-4EA0-8971-423AB0231FA0}" dt="2024-01-25T11:19:37.922" v="3726" actId="1076"/>
          <ac:picMkLst>
            <pc:docMk/>
            <pc:sldMk cId="4233538182" sldId="287"/>
            <ac:picMk id="7" creationId="{9A838F90-4D84-AF42-E082-A48217592444}"/>
          </ac:picMkLst>
        </pc:picChg>
        <pc:picChg chg="add mod">
          <ac:chgData name="pin-hua Chen" userId="d085c3791803e637" providerId="LiveId" clId="{7E6C643B-A013-4EA0-8971-423AB0231FA0}" dt="2024-01-25T11:19:35.799" v="3725" actId="1076"/>
          <ac:picMkLst>
            <pc:docMk/>
            <pc:sldMk cId="4233538182" sldId="287"/>
            <ac:picMk id="10" creationId="{E230B986-506A-BEA3-3A5D-0EF39EC5422C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3912439771" sldId="28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912439771" sldId="288"/>
            <ac:spMk id="2" creationId="{9EFA8340-898C-0147-E1C1-4AC7D38F3DDF}"/>
          </ac:spMkLst>
        </pc:spChg>
        <pc:spChg chg="add mod">
          <ac:chgData name="pin-hua Chen" userId="d085c3791803e637" providerId="LiveId" clId="{7E6C643B-A013-4EA0-8971-423AB0231FA0}" dt="2024-01-25T11:22:03.104" v="3777" actId="1037"/>
          <ac:spMkLst>
            <pc:docMk/>
            <pc:sldMk cId="3912439771" sldId="288"/>
            <ac:spMk id="7" creationId="{B70CB8FA-8475-0DE0-AACA-7A2E0816274E}"/>
          </ac:spMkLst>
        </pc:spChg>
        <pc:spChg chg="add mod">
          <ac:chgData name="pin-hua Chen" userId="d085c3791803e637" providerId="LiveId" clId="{7E6C643B-A013-4EA0-8971-423AB0231FA0}" dt="2024-01-25T11:21:40.999" v="3773" actId="571"/>
          <ac:spMkLst>
            <pc:docMk/>
            <pc:sldMk cId="3912439771" sldId="288"/>
            <ac:spMk id="9" creationId="{1F3B55E3-5D5F-ADD1-3C29-70EABBEE8373}"/>
          </ac:spMkLst>
        </pc:spChg>
        <pc:spChg chg="add mod ord topLvl">
          <ac:chgData name="pin-hua Chen" userId="d085c3791803e637" providerId="LiveId" clId="{7E6C643B-A013-4EA0-8971-423AB0231FA0}" dt="2024-01-25T11:35:30.087" v="3860" actId="164"/>
          <ac:spMkLst>
            <pc:docMk/>
            <pc:sldMk cId="3912439771" sldId="288"/>
            <ac:spMk id="10" creationId="{4B7E8456-116E-D0CF-FFEB-1726F20F53A6}"/>
          </ac:spMkLst>
        </pc:spChg>
        <pc:spChg chg="add del mod">
          <ac:chgData name="pin-hua Chen" userId="d085c3791803e637" providerId="LiveId" clId="{7E6C643B-A013-4EA0-8971-423AB0231FA0}" dt="2024-01-25T11:33:13.037" v="3833"/>
          <ac:spMkLst>
            <pc:docMk/>
            <pc:sldMk cId="3912439771" sldId="288"/>
            <ac:spMk id="11" creationId="{F6F364D4-F2E2-0B1C-4983-B0A4FF00F33F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18" creationId="{DDF5859D-D566-78AB-583E-00210E961702}"/>
          </ac:spMkLst>
        </pc:spChg>
        <pc:spChg chg="add mod">
          <ac:chgData name="pin-hua Chen" userId="d085c3791803e637" providerId="LiveId" clId="{7E6C643B-A013-4EA0-8971-423AB0231FA0}" dt="2024-01-25T11:36:16.052" v="3878" actId="571"/>
          <ac:spMkLst>
            <pc:docMk/>
            <pc:sldMk cId="3912439771" sldId="288"/>
            <ac:spMk id="19" creationId="{9AA8F640-B189-EAF6-0AF9-739B354C22C1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20" creationId="{7255293D-B392-3834-1E9D-E98241819D7E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21" creationId="{414082B5-4173-B814-71FC-32F3721712A1}"/>
          </ac:spMkLst>
        </pc:spChg>
        <pc:grpChg chg="add del mod">
          <ac:chgData name="pin-hua Chen" userId="d085c3791803e637" providerId="LiveId" clId="{7E6C643B-A013-4EA0-8971-423AB0231FA0}" dt="2024-01-25T11:34:53.398" v="3843" actId="165"/>
          <ac:grpSpMkLst>
            <pc:docMk/>
            <pc:sldMk cId="3912439771" sldId="288"/>
            <ac:grpSpMk id="14" creationId="{092E4CEC-687C-66FA-2B62-5A709756A6A2}"/>
          </ac:grpSpMkLst>
        </pc:grpChg>
        <pc:grpChg chg="add mod">
          <ac:chgData name="pin-hua Chen" userId="d085c3791803e637" providerId="LiveId" clId="{7E6C643B-A013-4EA0-8971-423AB0231FA0}" dt="2024-01-25T11:35:32.459" v="3861" actId="1076"/>
          <ac:grpSpMkLst>
            <pc:docMk/>
            <pc:sldMk cId="3912439771" sldId="288"/>
            <ac:grpSpMk id="17" creationId="{DCAFA4FA-745B-6A2E-1523-4AF018D16148}"/>
          </ac:grpSpMkLst>
        </pc:grpChg>
        <pc:picChg chg="add del mod">
          <ac:chgData name="pin-hua Chen" userId="d085c3791803e637" providerId="LiveId" clId="{7E6C643B-A013-4EA0-8971-423AB0231FA0}" dt="2024-01-25T11:34:25.501" v="3834" actId="478"/>
          <ac:picMkLst>
            <pc:docMk/>
            <pc:sldMk cId="3912439771" sldId="288"/>
            <ac:picMk id="4" creationId="{74EB55ED-ED28-F0E9-B0F6-9AB49900DB26}"/>
          </ac:picMkLst>
        </pc:picChg>
        <pc:picChg chg="add del mod topLvl">
          <ac:chgData name="pin-hua Chen" userId="d085c3791803e637" providerId="LiveId" clId="{7E6C643B-A013-4EA0-8971-423AB0231FA0}" dt="2024-01-25T11:35:06.231" v="3844" actId="478"/>
          <ac:picMkLst>
            <pc:docMk/>
            <pc:sldMk cId="3912439771" sldId="288"/>
            <ac:picMk id="6" creationId="{AF183E6D-AF06-48B6-E679-2B8622D2459A}"/>
          </ac:picMkLst>
        </pc:picChg>
        <pc:picChg chg="add mod">
          <ac:chgData name="pin-hua Chen" userId="d085c3791803e637" providerId="LiveId" clId="{7E6C643B-A013-4EA0-8971-423AB0231FA0}" dt="2024-01-25T11:21:40.999" v="3773" actId="571"/>
          <ac:picMkLst>
            <pc:docMk/>
            <pc:sldMk cId="3912439771" sldId="288"/>
            <ac:picMk id="8" creationId="{90A863EC-AA42-85BD-4619-B2581A01F8C1}"/>
          </ac:picMkLst>
        </pc:picChg>
        <pc:picChg chg="add mod ord">
          <ac:chgData name="pin-hua Chen" userId="d085c3791803e637" providerId="LiveId" clId="{7E6C643B-A013-4EA0-8971-423AB0231FA0}" dt="2024-01-25T11:34:45.205" v="3841" actId="1038"/>
          <ac:picMkLst>
            <pc:docMk/>
            <pc:sldMk cId="3912439771" sldId="288"/>
            <ac:picMk id="13" creationId="{F0F54D15-015A-B0D5-B7F0-F9AC647AFCA6}"/>
          </ac:picMkLst>
        </pc:picChg>
        <pc:picChg chg="add mod">
          <ac:chgData name="pin-hua Chen" userId="d085c3791803e637" providerId="LiveId" clId="{7E6C643B-A013-4EA0-8971-423AB0231FA0}" dt="2024-01-25T11:35:30.087" v="3860" actId="164"/>
          <ac:picMkLst>
            <pc:docMk/>
            <pc:sldMk cId="3912439771" sldId="288"/>
            <ac:picMk id="16" creationId="{D066E586-F129-F792-EA4B-586EF9B227D2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58:57.566" v="4020" actId="20577"/>
        <pc:sldMkLst>
          <pc:docMk/>
          <pc:sldMk cId="2752869869" sldId="289"/>
        </pc:sldMkLst>
        <pc:spChg chg="del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2" creationId="{2532E24E-6B85-8B12-E2A9-26575A1F57D8}"/>
          </ac:spMkLst>
        </pc:spChg>
        <pc:spChg chg="del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3" creationId="{75644A15-7CAA-A8ED-75C0-2941C1B67E38}"/>
          </ac:spMkLst>
        </pc:spChg>
        <pc:spChg chg="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4" creationId="{B82DD175-3B08-8447-4857-C78D51E06349}"/>
          </ac:spMkLst>
        </pc:spChg>
        <pc:spChg chg="add mod ord">
          <ac:chgData name="pin-hua Chen" userId="d085c3791803e637" providerId="LiveId" clId="{7E6C643B-A013-4EA0-8971-423AB0231FA0}" dt="2024-01-25T11:58:57.566" v="4020" actId="20577"/>
          <ac:spMkLst>
            <pc:docMk/>
            <pc:sldMk cId="2752869869" sldId="289"/>
            <ac:spMk id="5" creationId="{CDDA8CA0-73D8-B775-7EB2-1499255481A3}"/>
          </ac:spMkLst>
        </pc:spChg>
        <pc:spChg chg="add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6" creationId="{9276BCF2-9D76-1012-75E4-FC409B6FA983}"/>
          </ac:spMkLst>
        </pc:spChg>
      </pc:sldChg>
      <pc:sldChg chg="modSp new mod">
        <pc:chgData name="pin-hua Chen" userId="d085c3791803e637" providerId="LiveId" clId="{7E6C643B-A013-4EA0-8971-423AB0231FA0}" dt="2024-01-25T12:03:40.638" v="4087" actId="113"/>
        <pc:sldMkLst>
          <pc:docMk/>
          <pc:sldMk cId="3472476909" sldId="290"/>
        </pc:sldMkLst>
        <pc:spChg chg="mod">
          <ac:chgData name="pin-hua Chen" userId="d085c3791803e637" providerId="LiveId" clId="{7E6C643B-A013-4EA0-8971-423AB0231FA0}" dt="2024-01-25T12:03:40.638" v="4087" actId="113"/>
          <ac:spMkLst>
            <pc:docMk/>
            <pc:sldMk cId="3472476909" sldId="290"/>
            <ac:spMk id="2" creationId="{1B1F0801-BEAB-482E-D518-E69AB5476EC2}"/>
          </ac:spMkLst>
        </pc:spChg>
        <pc:spChg chg="mod">
          <ac:chgData name="pin-hua Chen" userId="d085c3791803e637" providerId="LiveId" clId="{7E6C643B-A013-4EA0-8971-423AB0231FA0}" dt="2024-01-25T11:59:05.521" v="4038" actId="20577"/>
          <ac:spMkLst>
            <pc:docMk/>
            <pc:sldMk cId="3472476909" sldId="290"/>
            <ac:spMk id="3" creationId="{17A9F016-C680-62AD-7F57-DCABBE2EA384}"/>
          </ac:spMkLst>
        </pc:spChg>
      </pc:sldChg>
      <pc:sldMasterChg chg="delSp modSp mod modSldLayout">
        <pc:chgData name="pin-hua Chen" userId="d085c3791803e637" providerId="LiveId" clId="{7E6C643B-A013-4EA0-8971-423AB0231FA0}" dt="2024-01-25T12:05:44.030" v="4088" actId="478"/>
        <pc:sldMasterMkLst>
          <pc:docMk/>
          <pc:sldMasterMk cId="2161347734" sldId="2147483660"/>
        </pc:sldMasterMkLst>
        <pc:spChg chg="del">
          <ac:chgData name="pin-hua Chen" userId="d085c3791803e637" providerId="LiveId" clId="{7E6C643B-A013-4EA0-8971-423AB0231FA0}" dt="2024-01-25T12:05:44.030" v="4088" actId="478"/>
          <ac:spMkLst>
            <pc:docMk/>
            <pc:sldMasterMk cId="2161347734" sldId="2147483660"/>
            <ac:spMk id="2" creationId="{FEDE121C-A8AE-9350-C2BE-06E291594D7A}"/>
          </ac:spMkLst>
        </pc:spChg>
        <pc:spChg chg="mod">
          <ac:chgData name="pin-hua Chen" userId="d085c3791803e637" providerId="LiveId" clId="{7E6C643B-A013-4EA0-8971-423AB0231FA0}" dt="2024-01-25T11:55:41.690" v="3997" actId="2711"/>
          <ac:spMkLst>
            <pc:docMk/>
            <pc:sldMasterMk cId="2161347734" sldId="2147483660"/>
            <ac:spMk id="10" creationId="{00000000-0000-0000-0000-000000000000}"/>
          </ac:spMkLst>
        </pc:spChg>
        <pc:spChg chg="mod">
          <ac:chgData name="pin-hua Chen" userId="d085c3791803e637" providerId="LiveId" clId="{7E6C643B-A013-4EA0-8971-423AB0231FA0}" dt="2024-01-25T11:55:43.715" v="3998" actId="2711"/>
          <ac:spMkLst>
            <pc:docMk/>
            <pc:sldMasterMk cId="2161347734" sldId="2147483660"/>
            <ac:spMk id="11" creationId="{00000000-0000-0000-0000-000000000000}"/>
          </ac:spMkLst>
        </pc:spChg>
        <pc:sldLayoutChg chg="modSp">
          <pc:chgData name="pin-hua Chen" userId="d085c3791803e637" providerId="LiveId" clId="{7E6C643B-A013-4EA0-8971-423AB0231FA0}" dt="2024-01-25T11:55:19.343" v="3992" actId="2711"/>
          <pc:sldLayoutMkLst>
            <pc:docMk/>
            <pc:sldMasterMk cId="2161347734" sldId="2147483660"/>
            <pc:sldLayoutMk cId="682970931" sldId="2147483661"/>
          </pc:sldLayoutMkLst>
          <pc:spChg chg="mod">
            <ac:chgData name="pin-hua Chen" userId="d085c3791803e637" providerId="LiveId" clId="{7E6C643B-A013-4EA0-8971-423AB0231FA0}" dt="2024-01-25T11:43:10.498" v="3991" actId="2711"/>
            <ac:spMkLst>
              <pc:docMk/>
              <pc:sldMasterMk cId="2161347734" sldId="2147483660"/>
              <pc:sldLayoutMk cId="682970931" sldId="2147483661"/>
              <ac:spMk id="16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19.343" v="3992" actId="2711"/>
            <ac:spMkLst>
              <pc:docMk/>
              <pc:sldMasterMk cId="2161347734" sldId="2147483660"/>
              <pc:sldLayoutMk cId="682970931" sldId="2147483661"/>
              <ac:spMk id="17" creationId="{00000000-0000-0000-0000-000000000000}"/>
            </ac:spMkLst>
          </pc:spChg>
        </pc:sldLayoutChg>
        <pc:sldLayoutChg chg="modSp">
          <pc:chgData name="pin-hua Chen" userId="d085c3791803e637" providerId="LiveId" clId="{7E6C643B-A013-4EA0-8971-423AB0231FA0}" dt="2024-01-25T11:55:33.771" v="3994" actId="2711"/>
          <pc:sldLayoutMkLst>
            <pc:docMk/>
            <pc:sldMasterMk cId="2161347734" sldId="2147483660"/>
            <pc:sldLayoutMk cId="1605227494" sldId="2147483662"/>
          </pc:sldLayoutMkLst>
          <pc:spChg chg="mod">
            <ac:chgData name="pin-hua Chen" userId="d085c3791803e637" providerId="LiveId" clId="{7E6C643B-A013-4EA0-8971-423AB0231FA0}" dt="2024-01-25T11:55:31.729" v="3993" actId="2711"/>
            <ac:spMkLst>
              <pc:docMk/>
              <pc:sldMasterMk cId="2161347734" sldId="2147483660"/>
              <pc:sldLayoutMk cId="1605227494" sldId="2147483662"/>
              <ac:spMk id="22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33.771" v="3994" actId="2711"/>
            <ac:spMkLst>
              <pc:docMk/>
              <pc:sldMasterMk cId="2161347734" sldId="2147483660"/>
              <pc:sldLayoutMk cId="1605227494" sldId="2147483662"/>
              <ac:spMk id="23" creationId="{00000000-0000-0000-0000-000000000000}"/>
            </ac:spMkLst>
          </pc:spChg>
        </pc:sldLayoutChg>
        <pc:sldLayoutChg chg="modSp">
          <pc:chgData name="pin-hua Chen" userId="d085c3791803e637" providerId="LiveId" clId="{7E6C643B-A013-4EA0-8971-423AB0231FA0}" dt="2024-01-25T11:55:37.265" v="3996" actId="2711"/>
          <pc:sldLayoutMkLst>
            <pc:docMk/>
            <pc:sldMasterMk cId="2161347734" sldId="2147483660"/>
            <pc:sldLayoutMk cId="1237805777" sldId="2147483663"/>
          </pc:sldLayoutMkLst>
          <pc:spChg chg="mod">
            <ac:chgData name="pin-hua Chen" userId="d085c3791803e637" providerId="LiveId" clId="{7E6C643B-A013-4EA0-8971-423AB0231FA0}" dt="2024-01-25T11:55:36.237" v="3995" actId="2711"/>
            <ac:spMkLst>
              <pc:docMk/>
              <pc:sldMasterMk cId="2161347734" sldId="2147483660"/>
              <pc:sldLayoutMk cId="1237805777" sldId="2147483663"/>
              <ac:spMk id="30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37.265" v="3996" actId="2711"/>
            <ac:spMkLst>
              <pc:docMk/>
              <pc:sldMasterMk cId="2161347734" sldId="2147483660"/>
              <pc:sldLayoutMk cId="1237805777" sldId="2147483663"/>
              <ac:spMk id="3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2F28B-98A4-4024-A6CD-3049CC8A14D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888D-E466-4448-881A-33761B2F3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8" name="Google Shape;98;p12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959600" y="-4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10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7" name="Google Shape;107;p13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23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訂版面配置" preserve="1">
  <p:cSld name="1_自訂版面配置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lastfugur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236789"/>
            <a:ext cx="12192000" cy="2382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2518834" y="3077369"/>
            <a:ext cx="715433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106;p13">
            <a:extLst>
              <a:ext uri="{FF2B5EF4-FFF2-40B4-BE49-F238E27FC236}">
                <a16:creationId xmlns:a16="http://schemas.microsoft.com/office/drawing/2014/main" id="{BF92CB3A-17A5-0F9D-27A8-5657ADBE0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08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AB435-1D5E-49E8-A05E-C2B9BE0386D0}"/>
              </a:ext>
            </a:extLst>
          </p:cNvPr>
          <p:cNvSpPr/>
          <p:nvPr userDrawn="1"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876161-8F66-4D06-A211-7670F02E084F}"/>
              </a:ext>
            </a:extLst>
          </p:cNvPr>
          <p:cNvSpPr/>
          <p:nvPr userDrawn="1"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2EC886-9FBD-4C97-9EBF-6685F2E8235C}"/>
              </a:ext>
            </a:extLst>
          </p:cNvPr>
          <p:cNvSpPr/>
          <p:nvPr userDrawn="1"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Google Shape;14;p2">
            <a:extLst>
              <a:ext uri="{FF2B5EF4-FFF2-40B4-BE49-F238E27FC236}">
                <a16:creationId xmlns:a16="http://schemas.microsoft.com/office/drawing/2014/main" id="{416F3A57-7668-ED09-6377-53F045523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8BCBF7E-39B8-40EB-B464-1170A88029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8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5" name="Google Shape;25;p4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5648" y="-1601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320DCC87-CC8A-AEB1-6761-D59D35EE4D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2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5" name="Google Shape;35;p5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8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-139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69397868-6056-8D8E-93E9-2B6A580EA3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6" name="Google Shape;56;p7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-1378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937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3" name="Google Shape;63;p8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38199" y="-1601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BA2EF6FA-5DA8-089E-35C6-F02B40CDED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8" name="Google Shape;68;p9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64D1F2FF-391D-F1AC-B196-AB65BA87F2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9" name="Google Shape;79;p10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2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Google Shape;89;p11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59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8BCBF7E-39B8-40EB-B464-1170A880291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47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F06BA-9803-F0A6-224F-C68A74AF8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E3C58-AF04-32C1-3235-6AF2FBC5A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E5A7D-AD39-DC99-F344-4EBC0D834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訓練資料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CD191B4-3135-C11F-9A7D-24CB6FBC41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300534"/>
              </p:ext>
            </p:extLst>
          </p:nvPr>
        </p:nvGraphicFramePr>
        <p:xfrm>
          <a:off x="785812" y="1882775"/>
          <a:ext cx="1062037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27188108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65180424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8774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15s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根據資料集的受測者編號自行設定</a:t>
                      </a:r>
                      <a:r>
                        <a:rPr lang="en-US" altLang="zh-TW" dirty="0"/>
                        <a:t>EX:”1”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定義採用血氧濃度資料的形式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HbO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HbO+HbR_2layer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HbO+HbR_40channel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5617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CCA3FC-37F4-AA52-2759-D834CC333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關於模型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9F893C95-9F5A-7007-2E8F-E1E33912CD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9752636"/>
              </p:ext>
            </p:extLst>
          </p:nvPr>
        </p:nvGraphicFramePr>
        <p:xfrm>
          <a:off x="785812" y="1822778"/>
          <a:ext cx="106203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34836512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2446040190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6048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5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architecture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進行訓練的模型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若使用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EEGNet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NIRS_ANN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NIRS_CNN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72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5B24411-21E3-5B4A-5397-FD88F89F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44431"/>
              </p:ext>
            </p:extLst>
          </p:nvPr>
        </p:nvGraphicFramePr>
        <p:xfrm>
          <a:off x="838200" y="3960495"/>
          <a:ext cx="1062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126496969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391970042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09304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con1_type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</a:t>
                      </a:r>
                      <a:r>
                        <a:rPr lang="zh-TW" altLang="en-US" dirty="0"/>
                        <a:t>的種類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conv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 layer</a:t>
                      </a:r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sep_conv_size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可分離式捲基層大小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pooling_type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池化方法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avgPool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maxPool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acti_fun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激活函數的選項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linear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584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FB8747-6411-5590-2C52-F4D968F3D375}"/>
              </a:ext>
            </a:extLst>
          </p:cNvPr>
          <p:cNvSpPr txBox="1"/>
          <p:nvPr/>
        </p:nvSpPr>
        <p:spPr>
          <a:xfrm>
            <a:off x="838200" y="3591163"/>
            <a:ext cx="48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若使用</a:t>
            </a:r>
            <a:r>
              <a:rPr lang="en-US" altLang="zh-TW" dirty="0" err="1"/>
              <a:t>EEGNet</a:t>
            </a:r>
            <a:r>
              <a:rPr lang="zh-TW" altLang="en-US" dirty="0"/>
              <a:t>作為</a:t>
            </a:r>
            <a:r>
              <a:rPr lang="en-US" altLang="zh-TW" dirty="0"/>
              <a:t>backbone</a:t>
            </a:r>
            <a:r>
              <a:rPr lang="zh-TW" altLang="en-US" dirty="0"/>
              <a:t>則需進行以下設定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1747CE-EDA3-5A55-41CB-F7BED7EC0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99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訓練時的參數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6E18C2B0-D33B-ABD5-A7A2-53AD17524F4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0693168"/>
              </p:ext>
            </p:extLst>
          </p:nvPr>
        </p:nvGraphicFramePr>
        <p:xfrm>
          <a:off x="785812" y="1501775"/>
          <a:ext cx="106203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936529356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8465170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8414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batch_size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訓練時單個</a:t>
                      </a:r>
                      <a:r>
                        <a:rPr lang="en-US" altLang="zh-TW" dirty="0"/>
                        <a:t>batch</a:t>
                      </a:r>
                      <a:r>
                        <a:rPr lang="zh-TW" altLang="en-US" dirty="0"/>
                        <a:t>的大小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 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learning_rate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adam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weight_decay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decay</a:t>
                      </a:r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757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30C5B8-3962-1037-4049-E86F5A62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31591"/>
              </p:ext>
            </p:extLst>
          </p:nvPr>
        </p:nvGraphicFramePr>
        <p:xfrm>
          <a:off x="838200" y="4819015"/>
          <a:ext cx="10620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13">
                  <a:extLst>
                    <a:ext uri="{9D8B030D-6E8A-4147-A177-3AD203B41FA5}">
                      <a16:colId xmlns:a16="http://schemas.microsoft.com/office/drawing/2014/main" val="2372938175"/>
                    </a:ext>
                  </a:extLst>
                </a:gridCol>
                <a:gridCol w="4699112">
                  <a:extLst>
                    <a:ext uri="{9D8B030D-6E8A-4147-A177-3AD203B41FA5}">
                      <a16:colId xmlns:a16="http://schemas.microsoft.com/office/drawing/2014/main" val="2114228601"/>
                    </a:ext>
                  </a:extLst>
                </a:gridCol>
                <a:gridCol w="3867149">
                  <a:extLst>
                    <a:ext uri="{9D8B030D-6E8A-4147-A177-3AD203B41FA5}">
                      <a16:colId xmlns:a16="http://schemas.microsoft.com/office/drawing/2014/main" val="42392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parameter_tag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根據目前正在進行麼實驗描述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4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實驗需要重複的話，可以用此方式重複實驗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可用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2…</a:t>
                      </a:r>
                      <a:r>
                        <a:rPr lang="zh-TW" altLang="en-US" dirty="0"/>
                        <a:t>進行描述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9467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A530E14-BBC1-FE2A-0CEE-7FEE511D6708}"/>
              </a:ext>
            </a:extLst>
          </p:cNvPr>
          <p:cNvSpPr txBox="1"/>
          <p:nvPr/>
        </p:nvSpPr>
        <p:spPr>
          <a:xfrm>
            <a:off x="838200" y="5969635"/>
            <a:ext cx="798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完全不影響模型訓練，而是根據需求增加，參數的格式很自由，只要容易閱讀即可。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9D795BA-D995-CC4D-BCF1-202E0E907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7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B72D7-CDB0-F7B5-ADFB-BC5BDE69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</a:t>
            </a:r>
            <a:r>
              <a:rPr lang="zh-TW" altLang="en-US" dirty="0"/>
              <a:t>：下指令執行程式碼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942BC0-012B-9596-7D2E-1C5C0F15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4839"/>
            <a:ext cx="7925906" cy="3334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5EE4A3-CA66-6366-B6C0-807906A9FA16}"/>
              </a:ext>
            </a:extLst>
          </p:cNvPr>
          <p:cNvSpPr txBox="1"/>
          <p:nvPr/>
        </p:nvSpPr>
        <p:spPr>
          <a:xfrm>
            <a:off x="838200" y="4162425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在</a:t>
            </a:r>
            <a:r>
              <a:rPr lang="en-US" altLang="zh-TW" dirty="0"/>
              <a:t>server</a:t>
            </a:r>
            <a:r>
              <a:rPr lang="zh-TW" altLang="en-US" dirty="0"/>
              <a:t>上執行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D1CE51-84D3-F0CE-08D2-C7969E26CCF0}"/>
              </a:ext>
            </a:extLst>
          </p:cNvPr>
          <p:cNvSpPr txBox="1"/>
          <p:nvPr/>
        </p:nvSpPr>
        <p:spPr>
          <a:xfrm>
            <a:off x="838200" y="5057775"/>
            <a:ext cx="575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 sweep.py </a:t>
            </a:r>
            <a:r>
              <a:rPr lang="en-US" altLang="zh-TW" dirty="0" err="1"/>
              <a:t>wandb_project_ID</a:t>
            </a:r>
            <a:r>
              <a:rPr lang="en-US" altLang="zh-TW" dirty="0"/>
              <a:t> sweep1_ID sweep2_ID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40036D-A6CF-33C2-7AD0-041316B59FA5}"/>
              </a:ext>
            </a:extLst>
          </p:cNvPr>
          <p:cNvSpPr txBox="1"/>
          <p:nvPr/>
        </p:nvSpPr>
        <p:spPr>
          <a:xfrm>
            <a:off x="838200" y="5427107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sweep</a:t>
            </a:r>
            <a:r>
              <a:rPr lang="zh-TW" altLang="en-US" dirty="0"/>
              <a:t>要測試可以給定多個</a:t>
            </a:r>
            <a:r>
              <a:rPr lang="en-US" altLang="zh-TW" dirty="0"/>
              <a:t>sweep id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B771FB-6FE9-1BE8-920D-BA82E44D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6184"/>
            <a:ext cx="5048955" cy="7335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629193-27A9-CFDA-D272-4B280841BB85}"/>
              </a:ext>
            </a:extLst>
          </p:cNvPr>
          <p:cNvSpPr txBox="1"/>
          <p:nvPr/>
        </p:nvSpPr>
        <p:spPr>
          <a:xfrm>
            <a:off x="838200" y="1773770"/>
            <a:ext cx="30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2.1</a:t>
            </a:r>
            <a:r>
              <a:rPr lang="zh-TW" altLang="en-US" dirty="0"/>
              <a:t> 確認</a:t>
            </a:r>
            <a:r>
              <a:rPr lang="en-US" altLang="zh-TW" dirty="0"/>
              <a:t>sweepy</a:t>
            </a:r>
            <a:r>
              <a:rPr lang="zh-TW" altLang="en-US" dirty="0"/>
              <a:t>中的路徑設定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7DBD02-9DE4-114F-B4AA-04F6D6D7B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0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27CF-D707-B633-CEA0-CB6B056C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step3</a:t>
            </a:r>
            <a:r>
              <a:rPr lang="zh-TW" altLang="en-US" dirty="0"/>
              <a:t>：下載</a:t>
            </a:r>
            <a:r>
              <a:rPr lang="en-US" altLang="zh-TW" dirty="0" err="1"/>
              <a:t>wandb</a:t>
            </a:r>
            <a:r>
              <a:rPr lang="zh-TW" altLang="en-US" dirty="0"/>
              <a:t>上的結果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8A5A6-8DD4-495C-AE81-3E09DCB5B7B7}"/>
              </a:ext>
            </a:extLst>
          </p:cNvPr>
          <p:cNvSpPr txBox="1"/>
          <p:nvPr/>
        </p:nvSpPr>
        <p:spPr>
          <a:xfrm>
            <a:off x="923925" y="1321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download_wandb_sweep.ipynb </a:t>
            </a:r>
            <a:r>
              <a:rPr lang="en-US" altLang="zh-TW" dirty="0"/>
              <a:t>on 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068BD4-F2B5-56F7-5D36-21C2971E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87" y="2485904"/>
            <a:ext cx="4658375" cy="1733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F0CC0E-0B77-3B24-DE98-107B5BD7F7D3}"/>
              </a:ext>
            </a:extLst>
          </p:cNvPr>
          <p:cNvSpPr txBox="1"/>
          <p:nvPr/>
        </p:nvSpPr>
        <p:spPr>
          <a:xfrm>
            <a:off x="6286500" y="2347953"/>
            <a:ext cx="317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User name </a:t>
            </a:r>
            <a:r>
              <a:rPr lang="zh-TW" altLang="en-US" dirty="0"/>
              <a:t>和 </a:t>
            </a:r>
            <a:r>
              <a:rPr lang="en-US" altLang="zh-TW" dirty="0"/>
              <a:t>project code</a:t>
            </a:r>
          </a:p>
          <a:p>
            <a:r>
              <a:rPr lang="zh-TW" altLang="en-US" dirty="0"/>
              <a:t>設定</a:t>
            </a:r>
            <a:r>
              <a:rPr lang="en-US" altLang="zh-TW" dirty="0"/>
              <a:t>sweep ID </a:t>
            </a:r>
            <a:r>
              <a:rPr lang="zh-TW" altLang="en-US" dirty="0"/>
              <a:t>清單</a:t>
            </a:r>
            <a:endParaRPr lang="en-US" altLang="zh-TW" dirty="0"/>
          </a:p>
          <a:p>
            <a:r>
              <a:rPr lang="zh-TW" altLang="en-US" dirty="0"/>
              <a:t>設定輸出檔案的名稱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6F74AB-6B49-ECF1-CFB5-31AF067E530C}"/>
              </a:ext>
            </a:extLst>
          </p:cNvPr>
          <p:cNvSpPr txBox="1"/>
          <p:nvPr/>
        </p:nvSpPr>
        <p:spPr>
          <a:xfrm>
            <a:off x="6286499" y="3466883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填入</a:t>
            </a:r>
            <a:r>
              <a:rPr lang="en-US" altLang="zh-TW" dirty="0" err="1"/>
              <a:t>wandb</a:t>
            </a:r>
            <a:r>
              <a:rPr lang="zh-TW" altLang="en-US" dirty="0"/>
              <a:t>的</a:t>
            </a:r>
            <a:r>
              <a:rPr lang="en-US" altLang="zh-TW" dirty="0"/>
              <a:t>API key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7938D5-680F-96B8-852E-F03BFE5D5C2C}"/>
              </a:ext>
            </a:extLst>
          </p:cNvPr>
          <p:cNvSpPr txBox="1"/>
          <p:nvPr/>
        </p:nvSpPr>
        <p:spPr>
          <a:xfrm>
            <a:off x="1014087" y="199591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</a:t>
            </a:r>
            <a:r>
              <a:rPr lang="zh-TW" altLang="en-US" dirty="0"/>
              <a:t> 設定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A0C6EC-C47D-C706-3CC9-5026408BB71F}"/>
              </a:ext>
            </a:extLst>
          </p:cNvPr>
          <p:cNvSpPr txBox="1"/>
          <p:nvPr/>
        </p:nvSpPr>
        <p:spPr>
          <a:xfrm>
            <a:off x="1014087" y="446091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3.2</a:t>
            </a:r>
            <a:r>
              <a:rPr lang="zh-TW" altLang="en-US" dirty="0"/>
              <a:t> 取得檔案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73027F-B12A-CF09-2258-C4F026E9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4" y="4830246"/>
            <a:ext cx="2905411" cy="200676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F97478-DEEB-965C-C082-4B9BB86F3B34}"/>
              </a:ext>
            </a:extLst>
          </p:cNvPr>
          <p:cNvSpPr txBox="1"/>
          <p:nvPr/>
        </p:nvSpPr>
        <p:spPr>
          <a:xfrm>
            <a:off x="4286249" y="48821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右鍵 下載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D552C4-12CA-222F-379F-8BEA6C816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56948-343D-5B11-6628-4BE9379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上訓練神經網路模型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35E2F0-B139-1984-CA48-C757BB05D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5B831C-24E9-4519-3B55-ED6E86A06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9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訓練資料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CD191B4-3135-C11F-9A7D-24CB6FBC41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8377341"/>
              </p:ext>
            </p:extLst>
          </p:nvPr>
        </p:nvGraphicFramePr>
        <p:xfrm>
          <a:off x="785813" y="1825625"/>
          <a:ext cx="1062037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27188108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65180424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8774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15s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根據資料集的受測者編號自行設定</a:t>
                      </a:r>
                      <a:r>
                        <a:rPr lang="en-US" altLang="zh-TW" dirty="0"/>
                        <a:t>EX:”1”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定義採用血氧濃度資料的形式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HbO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HbO+HbR_2layer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HbO+HbR_40channel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5617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3B3780-B7C0-E1F9-5B26-CB0D1FA89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5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關於模型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9F893C95-9F5A-7007-2E8F-E1E33912CD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5569959"/>
              </p:ext>
            </p:extLst>
          </p:nvPr>
        </p:nvGraphicFramePr>
        <p:xfrm>
          <a:off x="785813" y="1825625"/>
          <a:ext cx="106203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34836512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2446040190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6048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5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architecture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進行訓練的模型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若使用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EEGNet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NIRS_ANN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NIRS_CNN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72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5B24411-21E3-5B4A-5397-FD88F89F648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60495"/>
          <a:ext cx="1062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126496969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391970042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09304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con1_type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</a:t>
                      </a:r>
                      <a:r>
                        <a:rPr lang="zh-TW" altLang="en-US" dirty="0"/>
                        <a:t>的種類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conv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 layer</a:t>
                      </a:r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sep_conv_size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可分離式捲基層大小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pooling_type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池化方法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avgPool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maxPool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acti_fun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激活函數的選項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linear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584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FB8747-6411-5590-2C52-F4D968F3D375}"/>
              </a:ext>
            </a:extLst>
          </p:cNvPr>
          <p:cNvSpPr txBox="1"/>
          <p:nvPr/>
        </p:nvSpPr>
        <p:spPr>
          <a:xfrm>
            <a:off x="838200" y="3591163"/>
            <a:ext cx="48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若使用</a:t>
            </a:r>
            <a:r>
              <a:rPr lang="en-US" altLang="zh-TW" dirty="0" err="1"/>
              <a:t>EEGNet</a:t>
            </a:r>
            <a:r>
              <a:rPr lang="zh-TW" altLang="en-US" dirty="0"/>
              <a:t>作為</a:t>
            </a:r>
            <a:r>
              <a:rPr lang="en-US" altLang="zh-TW" dirty="0"/>
              <a:t>backbone</a:t>
            </a:r>
            <a:r>
              <a:rPr lang="zh-TW" altLang="en-US" dirty="0"/>
              <a:t>則需進行以下設定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0AA3AE-BBE8-26DC-6580-B7096FB3E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4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訓練時的參數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6E18C2B0-D33B-ABD5-A7A2-53AD17524F4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82531710"/>
              </p:ext>
            </p:extLst>
          </p:nvPr>
        </p:nvGraphicFramePr>
        <p:xfrm>
          <a:off x="785813" y="1482725"/>
          <a:ext cx="106203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936529356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8465170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8414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batch_size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訓練時單個</a:t>
                      </a:r>
                      <a:r>
                        <a:rPr lang="en-US" altLang="zh-TW" dirty="0"/>
                        <a:t>batch</a:t>
                      </a:r>
                      <a:r>
                        <a:rPr lang="zh-TW" altLang="en-US" dirty="0"/>
                        <a:t>的大小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 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learning_rate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adam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weight_decay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decay</a:t>
                      </a:r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7570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E2D98A-7320-EA22-ECEE-4F13A430C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68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4C2EF25-CA7D-D8F0-41C6-06615BC0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路徑環境設定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D68018-3509-E165-A59C-CBE7A1CB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610"/>
            <a:ext cx="10012172" cy="237205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86CDE40-17C6-90EF-B3A5-628ABA5E2258}"/>
              </a:ext>
            </a:extLst>
          </p:cNvPr>
          <p:cNvSpPr txBox="1"/>
          <p:nvPr/>
        </p:nvSpPr>
        <p:spPr>
          <a:xfrm>
            <a:off x="838200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設定路徑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0763AA-DB1F-A4AC-8330-4BBAE91E4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B1F0801-BEAB-482E-D518-E69AB5476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err="1"/>
              <a:t>src</a:t>
            </a:r>
            <a:endParaRPr lang="en-US" altLang="zh-TW" b="0" dirty="0"/>
          </a:p>
          <a:p>
            <a:r>
              <a:rPr lang="zh-TW" altLang="en-US" sz="2800" b="0" dirty="0">
                <a:hlinkClick r:id="rId2" action="ppaction://hlinksldjump"/>
              </a:rPr>
              <a:t>在</a:t>
            </a:r>
            <a:r>
              <a:rPr lang="en-US" altLang="zh-TW" sz="2800" b="0" dirty="0">
                <a:hlinkClick r:id="rId2" action="ppaction://hlinksldjump"/>
              </a:rPr>
              <a:t>server</a:t>
            </a:r>
            <a:r>
              <a:rPr lang="zh-TW" altLang="en-US" sz="2800" b="0" dirty="0">
                <a:hlinkClick r:id="rId2" action="ppaction://hlinksldjump"/>
              </a:rPr>
              <a:t>進行神經網路模型訓練</a:t>
            </a:r>
            <a:endParaRPr lang="en-US" altLang="zh-TW" sz="2800" b="0" dirty="0"/>
          </a:p>
          <a:p>
            <a:r>
              <a:rPr lang="zh-TW" altLang="en-US" b="0" dirty="0">
                <a:hlinkClick r:id="rId3" action="ppaction://hlinksldjump"/>
              </a:rPr>
              <a:t>在</a:t>
            </a:r>
            <a:r>
              <a:rPr lang="en-US" altLang="zh-TW" b="0" dirty="0" err="1">
                <a:hlinkClick r:id="rId3" action="ppaction://hlinksldjump"/>
              </a:rPr>
              <a:t>colab</a:t>
            </a:r>
            <a:r>
              <a:rPr lang="zh-TW" altLang="en-US" b="0" dirty="0">
                <a:hlinkClick r:id="rId3" action="ppaction://hlinksldjump"/>
              </a:rPr>
              <a:t>上訓練神經網路模型</a:t>
            </a:r>
            <a:endParaRPr lang="en-US" altLang="zh-TW" b="0" dirty="0"/>
          </a:p>
          <a:p>
            <a:r>
              <a:rPr lang="zh-TW" altLang="en-US" b="0" dirty="0">
                <a:hlinkClick r:id="rId4" action="ppaction://hlinksldjump"/>
              </a:rPr>
              <a:t>在</a:t>
            </a:r>
            <a:r>
              <a:rPr lang="en-US" altLang="zh-TW" b="0" dirty="0" err="1">
                <a:hlinkClick r:id="rId4" action="ppaction://hlinksldjump"/>
              </a:rPr>
              <a:t>colab</a:t>
            </a:r>
            <a:r>
              <a:rPr lang="zh-TW" altLang="en-US" b="0" dirty="0">
                <a:hlinkClick r:id="rId4" action="ppaction://hlinksldjump"/>
              </a:rPr>
              <a:t>上數學模型</a:t>
            </a:r>
            <a:r>
              <a:rPr lang="en-US" altLang="zh-TW" b="0" dirty="0">
                <a:hlinkClick r:id="rId4" action="ppaction://hlinksldjump"/>
              </a:rPr>
              <a:t>1-SVM, KNN</a:t>
            </a:r>
            <a:endParaRPr lang="en-US" altLang="zh-TW" b="0" dirty="0"/>
          </a:p>
          <a:p>
            <a:r>
              <a:rPr lang="zh-TW" altLang="en-US" b="0" dirty="0">
                <a:hlinkClick r:id="rId5" action="ppaction://hlinksldjump"/>
              </a:rPr>
              <a:t>在</a:t>
            </a:r>
            <a:r>
              <a:rPr lang="en-US" altLang="zh-TW" b="0" dirty="0" err="1">
                <a:hlinkClick r:id="rId5" action="ppaction://hlinksldjump"/>
              </a:rPr>
              <a:t>colab</a:t>
            </a:r>
            <a:r>
              <a:rPr lang="zh-TW" altLang="en-US" b="0" dirty="0">
                <a:hlinkClick r:id="rId5" action="ppaction://hlinksldjump"/>
              </a:rPr>
              <a:t>上數學模型</a:t>
            </a:r>
            <a:r>
              <a:rPr lang="en-US" altLang="zh-TW" b="0" dirty="0">
                <a:hlinkClick r:id="rId5" action="ppaction://hlinksldjump"/>
              </a:rPr>
              <a:t>2-CSP_LDA</a:t>
            </a:r>
            <a:endParaRPr lang="en-US" altLang="zh-TW" b="0" dirty="0"/>
          </a:p>
          <a:p>
            <a:r>
              <a:rPr lang="zh-TW" altLang="en-US" b="0" dirty="0">
                <a:hlinkClick r:id="rId6" action="ppaction://hlinksldjump"/>
              </a:rPr>
              <a:t>視覺化</a:t>
            </a:r>
            <a:endParaRPr lang="en-US" altLang="zh-TW" b="0" dirty="0"/>
          </a:p>
          <a:p>
            <a:endParaRPr lang="zh-TW" altLang="en-US" b="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7A9F016-C680-62AD-7F57-DCABBE2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3D8249-4DE7-ED6F-4F36-07898C92A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7A4E57-CFBB-6055-542E-7AF32DEE5C86}"/>
              </a:ext>
            </a:extLst>
          </p:cNvPr>
          <p:cNvSpPr txBox="1"/>
          <p:nvPr/>
        </p:nvSpPr>
        <p:spPr>
          <a:xfrm>
            <a:off x="1195648" y="5687367"/>
            <a:ext cx="678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連結：</a:t>
            </a:r>
            <a:r>
              <a:rPr lang="en-US" altLang="zh-TW" dirty="0"/>
              <a:t>https://github.com/TiffanyPHC/Thesis_2023_BCIfNIR.git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47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5A986-8A7F-DC66-168F-58C9A64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</a:t>
            </a:r>
            <a:r>
              <a:rPr lang="zh-TW" altLang="en-US" dirty="0"/>
              <a:t>：下指令執行程式碼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31CF06-27CE-9AC2-B33E-C69A3698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84" y="1690688"/>
            <a:ext cx="4053241" cy="49539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F04BEF-BF13-9935-3824-01E798204522}"/>
              </a:ext>
            </a:extLst>
          </p:cNvPr>
          <p:cNvSpPr txBox="1"/>
          <p:nvPr/>
        </p:nvSpPr>
        <p:spPr>
          <a:xfrm>
            <a:off x="5343525" y="62753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設定要進行的訓練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79077-7A3C-219C-2525-691F3F1BE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0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5E1B-422D-6373-87AE-6DAEFD4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上數學模型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A11F4-8C1C-5736-AEFC-27FDBC1D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99BDD-C45C-4E09-D1B4-40D47FE66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5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D60A42-9133-B3C7-EA33-30A80EA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46EEA20-8175-11B6-E1D1-39C58228C2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971036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38">
                  <a:extLst>
                    <a:ext uri="{9D8B030D-6E8A-4147-A177-3AD203B41FA5}">
                      <a16:colId xmlns:a16="http://schemas.microsoft.com/office/drawing/2014/main" val="2591618973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642310244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0631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MI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2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採用的分類方法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SVM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KNN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0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“1”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~”30”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3166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052AC-93C6-176F-1A47-282B51243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EAE6B-5A4E-A217-C1CA-FF8FCD63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B70634-38C5-CA3F-B585-DA16541D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3543932"/>
            <a:ext cx="3372321" cy="6287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C285DB-2068-8875-930E-04342EA1E497}"/>
              </a:ext>
            </a:extLst>
          </p:cNvPr>
          <p:cNvSpPr txBox="1"/>
          <p:nvPr/>
        </p:nvSpPr>
        <p:spPr>
          <a:xfrm>
            <a:off x="838200" y="1690688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設定檔案位置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b="1" dirty="0"/>
              <a:t>資料集</a:t>
            </a:r>
            <a:r>
              <a:rPr lang="zh-TW" altLang="en-US" dirty="0"/>
              <a:t>和</a:t>
            </a:r>
            <a:r>
              <a:rPr lang="en-US" altLang="zh-TW" b="1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要在該路徑之下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293461-8AF6-D21F-8EB1-C0726767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64" y="2060020"/>
            <a:ext cx="5534797" cy="142894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5B682C-4DEF-EBDD-CF32-630F22FC0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EA5F-80D6-FD70-07DB-A46B191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-</a:t>
            </a:r>
            <a:r>
              <a:rPr lang="zh-TW" altLang="en-US" dirty="0"/>
              <a:t>有兩種方法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C79AE-D0A6-6BBC-C67E-0B88F90C156F}"/>
              </a:ext>
            </a:extLst>
          </p:cNvPr>
          <p:cNvSpPr txBox="1"/>
          <p:nvPr/>
        </p:nvSpPr>
        <p:spPr>
          <a:xfrm>
            <a:off x="9162817" y="359084"/>
            <a:ext cx="201953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SVM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KNN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"2"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"29"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"30"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6DEF1-0426-1AD6-4FDF-061CFE807B85}"/>
              </a:ext>
            </a:extLst>
          </p:cNvPr>
          <p:cNvSpPr txBox="1"/>
          <p:nvPr/>
        </p:nvSpPr>
        <p:spPr>
          <a:xfrm>
            <a:off x="838200" y="1550581"/>
            <a:ext cx="580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可參考右邊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並執行至下方段落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EBEA6-D299-3E54-0EC3-F6131A388CC2}"/>
              </a:ext>
            </a:extLst>
          </p:cNvPr>
          <p:cNvSpPr txBox="1"/>
          <p:nvPr/>
        </p:nvSpPr>
        <p:spPr>
          <a:xfrm>
            <a:off x="838200" y="3367224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直接執行</a:t>
            </a:r>
            <a:r>
              <a:rPr lang="en-US" altLang="zh-TW" dirty="0"/>
              <a:t>(</a:t>
            </a:r>
            <a:r>
              <a:rPr lang="zh-TW" altLang="en-US" dirty="0"/>
              <a:t>需註解</a:t>
            </a:r>
            <a:r>
              <a:rPr lang="en-US" altLang="zh-TW" dirty="0" err="1"/>
              <a:t>wandb</a:t>
            </a:r>
            <a:r>
              <a:rPr lang="zh-TW" altLang="en-US" dirty="0"/>
              <a:t>相關的程式碼。如下圖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487FE11-F1E2-A870-7472-DA54EDB5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3721893"/>
            <a:ext cx="11955543" cy="704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C64215-8E18-6AB7-AE90-CF5945FF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4" y="2215208"/>
            <a:ext cx="6601746" cy="1095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B05CE0-6AA3-014F-8452-82CD6E91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6" y="4558871"/>
            <a:ext cx="5544115" cy="21458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18127E-16F0-D96E-450E-4BA5554C4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43" y="6199874"/>
            <a:ext cx="3677163" cy="50489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A489E3-27F4-A426-67A4-D5D34176A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6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5E1B-422D-6373-87AE-6DAEFD4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上數學模型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A11F4-8C1C-5736-AEFC-27FDBC1D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CSP_LDA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FD12D-E4D5-4280-D014-445D19B2C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1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D60A42-9133-B3C7-EA33-30A80EA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46EEA20-8175-11B6-E1D1-39C58228C2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683742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38">
                  <a:extLst>
                    <a:ext uri="{9D8B030D-6E8A-4147-A177-3AD203B41FA5}">
                      <a16:colId xmlns:a16="http://schemas.microsoft.com/office/drawing/2014/main" val="2591618973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642310244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0631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MI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2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“1”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~”30”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3166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7C9C8E-DD20-7DBA-A21E-761B6D521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143261-AF1F-1730-9008-D4513047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9A1E15-6645-4477-1CCC-1420ADC2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441"/>
            <a:ext cx="7783011" cy="28864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FCD08F-5022-15BA-E5E2-9DB73BAF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6006"/>
            <a:ext cx="3705742" cy="9431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95D841-551F-555A-D023-E12571C170D6}"/>
              </a:ext>
            </a:extLst>
          </p:cNvPr>
          <p:cNvSpPr txBox="1"/>
          <p:nvPr/>
        </p:nvSpPr>
        <p:spPr>
          <a:xfrm>
            <a:off x="838200" y="1806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設定檔案位置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b="1" dirty="0"/>
              <a:t>資料集</a:t>
            </a:r>
            <a:r>
              <a:rPr lang="zh-TW" altLang="en-US" dirty="0"/>
              <a:t>和</a:t>
            </a:r>
            <a:r>
              <a:rPr lang="en-US" altLang="zh-TW" b="1" dirty="0" err="1"/>
              <a:t>src</a:t>
            </a:r>
            <a:r>
              <a:rPr lang="en-US" altLang="zh-TW" b="1" dirty="0"/>
              <a:t> </a:t>
            </a:r>
            <a:r>
              <a:rPr lang="zh-TW" altLang="en-US" dirty="0"/>
              <a:t>要在該路徑之下 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C373B24-8AA7-1E7B-F75B-22C1BEFB6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14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EA5F-80D6-FD70-07DB-A46B191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-</a:t>
            </a:r>
            <a:r>
              <a:rPr lang="zh-TW" altLang="en-US" dirty="0"/>
              <a:t>有兩種方法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6DEF1-0426-1AD6-4FDF-061CFE807B85}"/>
              </a:ext>
            </a:extLst>
          </p:cNvPr>
          <p:cNvSpPr txBox="1"/>
          <p:nvPr/>
        </p:nvSpPr>
        <p:spPr>
          <a:xfrm>
            <a:off x="838200" y="1550581"/>
            <a:ext cx="580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可參考右邊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並執行至下方段落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EBEA6-D299-3E54-0EC3-F6131A388CC2}"/>
              </a:ext>
            </a:extLst>
          </p:cNvPr>
          <p:cNvSpPr txBox="1"/>
          <p:nvPr/>
        </p:nvSpPr>
        <p:spPr>
          <a:xfrm>
            <a:off x="838200" y="3367224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直接執行</a:t>
            </a:r>
            <a:r>
              <a:rPr lang="en-US" altLang="zh-TW" dirty="0"/>
              <a:t>(</a:t>
            </a:r>
            <a:r>
              <a:rPr lang="zh-TW" altLang="en-US" dirty="0"/>
              <a:t>需註解</a:t>
            </a:r>
            <a:r>
              <a:rPr lang="en-US" altLang="zh-TW" dirty="0" err="1"/>
              <a:t>wandb</a:t>
            </a:r>
            <a:r>
              <a:rPr lang="zh-TW" altLang="en-US" dirty="0"/>
              <a:t>相關的程式碼。如下圖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9F794-3265-35B7-E347-2923E023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2138997"/>
            <a:ext cx="7192379" cy="1162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56CDBB-58E4-8B06-5FF0-A037E7C4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8" y="3667029"/>
            <a:ext cx="3576608" cy="10510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66E98C-BFCB-276C-5808-FCD630A7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64" y="4665357"/>
            <a:ext cx="6772511" cy="216820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83A274E-C402-893E-1A64-C17AAC13A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151" y="5536276"/>
            <a:ext cx="4829849" cy="952633"/>
          </a:xfrm>
          <a:prstGeom prst="rect">
            <a:avLst/>
          </a:prstGeo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A8A23DD1-2D06-8740-ECE3-10F92A34C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6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09C30ED-121B-EAAC-B9A4-92FFC4A6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4855C5-1E02-E298-7A46-B99F446EB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93B99-9665-0117-44AA-6A1EBD569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4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DDA8CA0-73D8-B775-7EB2-14992554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276BCF2-9D76-1012-75E4-FC409B6FA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DD175-3B08-8447-4857-C78D51E063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6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5BE5338C-989E-3B3A-6857-C8BE7D3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838F90-4D84-AF42-E082-A4821759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9152"/>
            <a:ext cx="8611802" cy="8668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30B986-506A-BEA3-3A5D-0EF39EC5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621"/>
            <a:ext cx="7030431" cy="19814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172E44-B17E-95A1-DA42-51270B2D3DBC}"/>
              </a:ext>
            </a:extLst>
          </p:cNvPr>
          <p:cNvSpPr txBox="1"/>
          <p:nvPr/>
        </p:nvSpPr>
        <p:spPr>
          <a:xfrm>
            <a:off x="838200" y="1928822"/>
            <a:ext cx="442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修改路徑</a:t>
            </a:r>
            <a:endParaRPr lang="en-US" altLang="zh-TW" dirty="0"/>
          </a:p>
          <a:p>
            <a:r>
              <a:rPr lang="zh-TW" altLang="en-US" dirty="0"/>
              <a:t>路徑位置包含</a:t>
            </a:r>
            <a:r>
              <a:rPr lang="en-US" altLang="zh-TW" b="1" dirty="0"/>
              <a:t>dataset</a:t>
            </a:r>
            <a:r>
              <a:rPr lang="zh-TW" altLang="en-US" dirty="0"/>
              <a:t>和</a:t>
            </a:r>
            <a:r>
              <a:rPr lang="en-US" altLang="zh-TW" b="1" dirty="0"/>
              <a:t>src_before20230712</a:t>
            </a:r>
            <a:endParaRPr lang="zh-TW" altLang="en-US" b="1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538850D-92A6-3622-720E-BD67BB9CC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38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0F54D15-015A-B0D5-B7F0-F9AC647A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5" y="1287406"/>
            <a:ext cx="6155661" cy="26294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FA8340-898C-0147-E1C1-4AC7D38F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Step2:</a:t>
            </a:r>
            <a:r>
              <a:rPr lang="zh-TW" altLang="en-US" dirty="0"/>
              <a:t>繪圖設定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0CB8FA-8475-0DE0-AACA-7A2E0816274E}"/>
              </a:ext>
            </a:extLst>
          </p:cNvPr>
          <p:cNvSpPr/>
          <p:nvPr/>
        </p:nvSpPr>
        <p:spPr>
          <a:xfrm>
            <a:off x="987425" y="1920240"/>
            <a:ext cx="143256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CAFA4FA-745B-6A2E-1523-4AF018D16148}"/>
              </a:ext>
            </a:extLst>
          </p:cNvPr>
          <p:cNvGrpSpPr/>
          <p:nvPr/>
        </p:nvGrpSpPr>
        <p:grpSpPr>
          <a:xfrm>
            <a:off x="785205" y="3916877"/>
            <a:ext cx="6155661" cy="2917248"/>
            <a:chOff x="785205" y="4009735"/>
            <a:chExt cx="6155661" cy="291724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066E586-F129-F792-EA4B-586EF9B2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205" y="4009735"/>
              <a:ext cx="6155661" cy="291724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7E8456-116E-D0CF-FFEB-1726F20F53A6}"/>
                </a:ext>
              </a:extLst>
            </p:cNvPr>
            <p:cNvSpPr/>
            <p:nvPr/>
          </p:nvSpPr>
          <p:spPr>
            <a:xfrm>
              <a:off x="996950" y="4568771"/>
              <a:ext cx="143256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F5859D-D566-78AB-583E-00210E961702}"/>
              </a:ext>
            </a:extLst>
          </p:cNvPr>
          <p:cNvSpPr txBox="1"/>
          <p:nvPr/>
        </p:nvSpPr>
        <p:spPr>
          <a:xfrm>
            <a:off x="7429500" y="1287406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右手敲擊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data0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55293D-B392-3834-1E9D-E98241819D7E}"/>
              </a:ext>
            </a:extLst>
          </p:cNvPr>
          <p:cNvSpPr txBox="1"/>
          <p:nvPr/>
        </p:nvSpPr>
        <p:spPr>
          <a:xfrm>
            <a:off x="7429500" y="2378971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左手敲擊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data1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4082B5-4173-B814-71FC-32F3721712A1}"/>
              </a:ext>
            </a:extLst>
          </p:cNvPr>
          <p:cNvSpPr txBox="1"/>
          <p:nvPr/>
        </p:nvSpPr>
        <p:spPr>
          <a:xfrm>
            <a:off x="7429500" y="3626746"/>
            <a:ext cx="1968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腳敲擊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data2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2</a:t>
            </a:r>
            <a:endParaRPr lang="zh-TW" altLang="en-US" dirty="0"/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8118AADD-0F77-8689-25B1-69DC62E90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3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A8507-304D-F9CD-BA78-C77CAAA5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6482F7E-29C9-7DCC-2589-45D73CA2E0F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3788501"/>
              </p:ext>
            </p:extLst>
          </p:nvPr>
        </p:nvGraphicFramePr>
        <p:xfrm>
          <a:off x="838200" y="1997075"/>
          <a:ext cx="10515600" cy="360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80775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7151317"/>
                    </a:ext>
                  </a:extLst>
                </a:gridCol>
              </a:tblGrid>
              <a:tr h="55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 </a:t>
                      </a:r>
                      <a:r>
                        <a:rPr lang="zh-TW" altLang="en-US" dirty="0"/>
                        <a:t>檔案名稱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55441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 err="1"/>
                        <a:t>test_EEG_kernel</a:t>
                      </a:r>
                      <a:r>
                        <a:rPr lang="zh-TW" altLang="en-US" dirty="0"/>
                        <a:t>，進行模型訓練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10611"/>
                  </a:ext>
                </a:extLst>
              </a:tr>
              <a:tr h="137579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Dataset_training_schema.py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fNIRS</a:t>
                      </a:r>
                      <a:r>
                        <a:rPr lang="zh-TW" altLang="en-US" dirty="0"/>
                        <a:t>類別的定義</a:t>
                      </a:r>
                    </a:p>
                    <a:p>
                      <a:r>
                        <a:rPr lang="zh-TW" altLang="en-US" dirty="0"/>
                        <a:t>數據載入</a:t>
                      </a:r>
                    </a:p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 err="1"/>
                        <a:t>dataloader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10993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r>
                        <a:rPr lang="en-US" altLang="zh-TW" dirty="0"/>
                        <a:t>BCI_model_class.py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定義了不同的</a:t>
                      </a:r>
                      <a:r>
                        <a:rPr lang="en-US" altLang="zh-TW" dirty="0"/>
                        <a:t>BCI</a:t>
                      </a:r>
                      <a:r>
                        <a:rPr lang="zh-TW" altLang="en-US" dirty="0"/>
                        <a:t>神經網絡模型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68846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定義了一些額外的模型，如 </a:t>
                      </a:r>
                      <a:r>
                        <a:rPr lang="en-US" altLang="zh-TW" dirty="0"/>
                        <a:t>NIRS_ANN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87685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31344B-BBE0-4CC1-A6AF-53B462C7C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DD28CC6-F920-17E4-C1C3-5C9DC61A0EAD}"/>
              </a:ext>
            </a:extLst>
          </p:cNvPr>
          <p:cNvSpPr/>
          <p:nvPr/>
        </p:nvSpPr>
        <p:spPr>
          <a:xfrm>
            <a:off x="6419850" y="142875"/>
            <a:ext cx="4752975" cy="671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CA9BBF-B9DF-9C91-8383-A04555900828}"/>
              </a:ext>
            </a:extLst>
          </p:cNvPr>
          <p:cNvSpPr/>
          <p:nvPr/>
        </p:nvSpPr>
        <p:spPr>
          <a:xfrm>
            <a:off x="6629400" y="2762250"/>
            <a:ext cx="4391025" cy="3414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FC02FE6-0653-5AF1-4F3F-E2AAAB77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81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主程式檔案：</a:t>
            </a:r>
            <a:r>
              <a:rPr lang="en-US" altLang="zh-TW" sz="2000" dirty="0"/>
              <a:t>sweep.py</a:t>
            </a:r>
          </a:p>
          <a:p>
            <a:pPr marL="0" indent="0">
              <a:buNone/>
            </a:pPr>
            <a:r>
              <a:rPr lang="zh-TW" altLang="en-US" sz="2000" dirty="0"/>
              <a:t>包含兩個</a:t>
            </a:r>
            <a:r>
              <a:rPr lang="en-US" altLang="zh-TW" sz="2000" dirty="0"/>
              <a:t>function</a:t>
            </a:r>
          </a:p>
          <a:p>
            <a:r>
              <a:rPr lang="en-US" altLang="zh-TW" sz="1800" dirty="0"/>
              <a:t>Train</a:t>
            </a:r>
          </a:p>
          <a:p>
            <a:pPr lvl="1"/>
            <a:r>
              <a:rPr lang="zh-TW" altLang="en-US" sz="1600" dirty="0"/>
              <a:t>主程式</a:t>
            </a:r>
            <a:endParaRPr lang="en-US" altLang="zh-TW" sz="1600" dirty="0"/>
          </a:p>
          <a:p>
            <a:r>
              <a:rPr lang="en-US" altLang="zh-TW" sz="1800" dirty="0" err="1"/>
              <a:t>dataloader_model_train</a:t>
            </a:r>
            <a:endParaRPr lang="en-US" altLang="zh-TW" sz="1800" dirty="0"/>
          </a:p>
          <a:p>
            <a:pPr lvl="1"/>
            <a:r>
              <a:rPr lang="zh-TW" altLang="en-US" sz="1600" dirty="0"/>
              <a:t>輸入：測試驗證資料、訓練參數設定、預訓練模型</a:t>
            </a:r>
            <a:r>
              <a:rPr lang="en-US" altLang="zh-TW" sz="1600" dirty="0"/>
              <a:t>(SIFT</a:t>
            </a:r>
            <a:r>
              <a:rPr lang="zh-TW" altLang="en-US" sz="1600" dirty="0"/>
              <a:t>專用</a:t>
            </a:r>
            <a:r>
              <a:rPr lang="en-US" altLang="zh-TW" sz="1600" dirty="0"/>
              <a:t>)</a:t>
            </a:r>
          </a:p>
          <a:p>
            <a:pPr lvl="1"/>
            <a:r>
              <a:rPr lang="zh-TW" altLang="en-US" sz="1600" dirty="0"/>
              <a:t>輸出：得到最終訓練結果</a:t>
            </a:r>
            <a:endParaRPr lang="en-US" altLang="zh-TW" sz="1600" dirty="0"/>
          </a:p>
          <a:p>
            <a:endParaRPr lang="zh-TW" altLang="en-US" sz="2000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D8AC2F1-B943-A068-8C68-44C87291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9F82FA-0C4E-D8CB-05AF-95318CE6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25" y="225378"/>
            <a:ext cx="3801888" cy="640724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37C8-30A0-07FF-A895-9438EAF3B6BA}"/>
              </a:ext>
            </a:extLst>
          </p:cNvPr>
          <p:cNvSpPr txBox="1"/>
          <p:nvPr/>
        </p:nvSpPr>
        <p:spPr>
          <a:xfrm>
            <a:off x="6553200" y="5807631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dataloader_model_train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D8156B-0FF6-6AB3-DF7C-2CAC33657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E54DC-018A-B1A3-7954-8A76905FE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定義</a:t>
            </a:r>
            <a:r>
              <a:rPr lang="en-US" altLang="zh-TW" dirty="0" err="1"/>
              <a:t>fNIRS</a:t>
            </a:r>
            <a:r>
              <a:rPr lang="zh-TW" altLang="en-US" dirty="0"/>
              <a:t>類別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class </a:t>
            </a:r>
            <a:r>
              <a:rPr lang="en-US" altLang="zh-TW" dirty="0" err="1"/>
              <a:t>fnirs_data</a:t>
            </a:r>
            <a:endParaRPr lang="en-US" altLang="zh-TW" dirty="0"/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HbO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HbR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HbT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label: </a:t>
            </a:r>
            <a:r>
              <a:rPr lang="zh-TW" altLang="en-US" dirty="0"/>
              <a:t>經過</a:t>
            </a:r>
            <a:r>
              <a:rPr lang="en-US" altLang="zh-TW" dirty="0" err="1"/>
              <a:t>onehot</a:t>
            </a:r>
            <a:r>
              <a:rPr lang="en-US" altLang="zh-TW" dirty="0"/>
              <a:t> encoding</a:t>
            </a:r>
            <a:r>
              <a:rPr lang="zh-TW" altLang="en-US" dirty="0"/>
              <a:t>的結果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數據載入</a:t>
            </a:r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read_one_file</a:t>
            </a:r>
            <a:r>
              <a:rPr lang="zh-TW" altLang="en-US" dirty="0"/>
              <a:t>：讀取一個</a:t>
            </a:r>
            <a:r>
              <a:rPr lang="en-US" altLang="zh-TW" dirty="0"/>
              <a:t>mat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leave_subject_out</a:t>
            </a:r>
            <a:r>
              <a:rPr lang="zh-TW" altLang="en-US" dirty="0"/>
              <a:t>：</a:t>
            </a:r>
            <a:r>
              <a:rPr lang="en-US" altLang="zh-TW" dirty="0"/>
              <a:t>cross subject/ subject independent</a:t>
            </a:r>
            <a:r>
              <a:rPr lang="zh-TW" altLang="en-US" dirty="0"/>
              <a:t>根據給定的</a:t>
            </a:r>
            <a:r>
              <a:rPr lang="en-US" altLang="zh-TW" dirty="0"/>
              <a:t>subject ID</a:t>
            </a:r>
            <a:r>
              <a:rPr lang="zh-TW" altLang="en-US" dirty="0"/>
              <a:t>，輸出訓練集資料和測試集資料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leave_trial_out</a:t>
            </a:r>
            <a:r>
              <a:rPr lang="zh-TW" altLang="en-US" dirty="0"/>
              <a:t>：</a:t>
            </a:r>
            <a:r>
              <a:rPr lang="en-US" altLang="zh-TW" dirty="0"/>
              <a:t> within subject/ subject dependent</a:t>
            </a:r>
            <a:r>
              <a:rPr lang="zh-TW" altLang="en-US" dirty="0"/>
              <a:t>根據給定的</a:t>
            </a:r>
            <a:r>
              <a:rPr lang="en-US" altLang="zh-TW" dirty="0"/>
              <a:t>subject ID</a:t>
            </a:r>
            <a:r>
              <a:rPr lang="zh-TW" altLang="en-US" dirty="0"/>
              <a:t>，將該受測者的資料分成訓練集和測試集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取得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getDataLoader</a:t>
            </a:r>
            <a:r>
              <a:rPr lang="zh-TW" altLang="en-US" dirty="0"/>
              <a:t>：訓訓練資料轉為可以放進模型的格式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AC6C0F-0219-289B-53C3-C15AFA71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Dataset_training_schema.py </a:t>
            </a:r>
            <a:r>
              <a:rPr lang="zh-TW" altLang="en-US" dirty="0"/>
              <a:t>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057D91-B660-8F60-209C-A6A81517B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56948-343D-5B11-6628-4BE9379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在</a:t>
            </a:r>
            <a:r>
              <a:rPr lang="en-US" altLang="zh-TW" sz="5400" dirty="0"/>
              <a:t>server</a:t>
            </a:r>
            <a:r>
              <a:rPr lang="zh-TW" altLang="en-US" sz="5400" dirty="0"/>
              <a:t>進行神經網路模型訓練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35E2F0-B139-1984-CA48-C757BB05D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A2679-83B4-7CB1-E4B6-ADFB71C6E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F0700A-F797-CDD0-1025-14B8DFE9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檔案路徑設定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908EBE-5E96-44D2-12A4-1BEE5DD9ADE8}"/>
              </a:ext>
            </a:extLst>
          </p:cNvPr>
          <p:cNvSpPr txBox="1"/>
          <p:nvPr/>
        </p:nvSpPr>
        <p:spPr>
          <a:xfrm>
            <a:off x="1104900" y="1125009"/>
            <a:ext cx="6096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.</a:t>
            </a:r>
          </a:p>
          <a:p>
            <a:r>
              <a:rPr lang="zh-TW" altLang="en-US" sz="1100" dirty="0"/>
              <a:t>├── dataset/</a:t>
            </a:r>
          </a:p>
          <a:p>
            <a:r>
              <a:rPr lang="zh-TW" altLang="en-US" sz="1100" dirty="0"/>
              <a:t>│   ├── MA_10s/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   │   ├── ...</a:t>
            </a:r>
          </a:p>
          <a:p>
            <a:r>
              <a:rPr lang="zh-TW" altLang="en-US" sz="1100" dirty="0"/>
              <a:t>│   │   └── S29.mat</a:t>
            </a:r>
          </a:p>
          <a:p>
            <a:r>
              <a:rPr lang="zh-TW" altLang="en-US" sz="1100" dirty="0"/>
              <a:t>│   ├── MA_15s/</a:t>
            </a:r>
          </a:p>
          <a:p>
            <a:r>
              <a:rPr lang="zh-TW" altLang="en-US" sz="1100" dirty="0"/>
              <a:t>│   ├── MA_25s/</a:t>
            </a:r>
          </a:p>
          <a:p>
            <a:r>
              <a:rPr lang="zh-TW" altLang="en-US" sz="1100" dirty="0"/>
              <a:t>│   ├── MI_10s/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   │   ├── ...  </a:t>
            </a:r>
          </a:p>
          <a:p>
            <a:r>
              <a:rPr lang="zh-TW" altLang="en-US" sz="1100" dirty="0"/>
              <a:t>│   │   └── S29.mat</a:t>
            </a:r>
          </a:p>
          <a:p>
            <a:r>
              <a:rPr lang="zh-TW" altLang="en-US" sz="1100" dirty="0"/>
              <a:t>│   ├── MI_15s/</a:t>
            </a:r>
          </a:p>
          <a:p>
            <a:r>
              <a:rPr lang="zh-TW" altLang="en-US" sz="1100" dirty="0"/>
              <a:t>│   ├── MI_25s/</a:t>
            </a:r>
          </a:p>
          <a:p>
            <a:r>
              <a:rPr lang="zh-TW" altLang="en-US" sz="1100" dirty="0"/>
              <a:t>│   ├── preprocess_10s/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   │   ├── ... </a:t>
            </a:r>
          </a:p>
          <a:p>
            <a:r>
              <a:rPr lang="zh-TW" altLang="en-US" sz="1100" dirty="0"/>
              <a:t>│   │   └── S30.mat</a:t>
            </a:r>
          </a:p>
          <a:p>
            <a:r>
              <a:rPr lang="zh-TW" altLang="en-US" sz="1100" dirty="0"/>
              <a:t>│   ├── preprocess_15s/</a:t>
            </a:r>
          </a:p>
          <a:p>
            <a:r>
              <a:rPr lang="zh-TW" altLang="en-US" sz="1100" dirty="0"/>
              <a:t>│   └── preprocess_25s/</a:t>
            </a:r>
          </a:p>
          <a:p>
            <a:r>
              <a:rPr lang="zh-TW" altLang="en-US" sz="1100" dirty="0"/>
              <a:t>├── src</a:t>
            </a:r>
          </a:p>
          <a:p>
            <a:r>
              <a:rPr lang="zh-TW" altLang="en-US" sz="1100" dirty="0"/>
              <a:t>│   ├── BCI_model_class.py</a:t>
            </a:r>
          </a:p>
          <a:p>
            <a:r>
              <a:rPr lang="zh-TW" altLang="en-US" sz="1100" dirty="0"/>
              <a:t>│   ├── Dataset_training_schema.py</a:t>
            </a:r>
          </a:p>
          <a:p>
            <a:r>
              <a:rPr lang="zh-TW" altLang="en-US" sz="1100" dirty="0"/>
              <a:t>│   ├── other_model.py</a:t>
            </a:r>
          </a:p>
          <a:p>
            <a:r>
              <a:rPr lang="zh-TW" altLang="en-US" sz="1100" dirty="0"/>
              <a:t>│   ├── train_model.py</a:t>
            </a:r>
          </a:p>
          <a:p>
            <a:r>
              <a:rPr lang="zh-TW" altLang="en-US" sz="1100" dirty="0"/>
              <a:t>│   └── transformer.py</a:t>
            </a:r>
          </a:p>
          <a:p>
            <a:r>
              <a:rPr lang="zh-TW" altLang="en-US" sz="1100" dirty="0"/>
              <a:t>└── sweep.py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9FBEE2-A93A-D83E-CBA1-B2BF04F97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0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3DB1D-C5EC-21CB-5BE4-5B95B5C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</a:t>
            </a:r>
            <a:r>
              <a:rPr lang="zh-TW" altLang="en-US" dirty="0"/>
              <a:t>：在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A06547-999F-90FB-2CE0-80EA1F610B5A}"/>
              </a:ext>
            </a:extLst>
          </p:cNvPr>
          <p:cNvSpPr txBox="1"/>
          <p:nvPr/>
        </p:nvSpPr>
        <p:spPr>
          <a:xfrm>
            <a:off x="8705850" y="579358"/>
            <a:ext cx="116205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HbO+HbR_2layer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acti_fun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elu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EEGNet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con1_type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conv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parameter_tag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DEMO_code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pooling_type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avgPool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SIFT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sep_conv_size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15B2F-8088-9166-A0BE-ABDEB1C31B60}"/>
              </a:ext>
            </a:extLst>
          </p:cNvPr>
          <p:cNvSpPr txBox="1"/>
          <p:nvPr/>
        </p:nvSpPr>
        <p:spPr>
          <a:xfrm>
            <a:off x="9967913" y="549116"/>
            <a:ext cx="14859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HbO+HbR_2layer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acti_fun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elu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NIRS_ANN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NIRS_CNN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NIRS_transformer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con1_type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conv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parameter_tag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other_model_eval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pooling_type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avgPool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SIFT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3E6640E-95D2-70D8-1023-606DF78FA126}"/>
              </a:ext>
            </a:extLst>
          </p:cNvPr>
          <p:cNvGrpSpPr/>
          <p:nvPr/>
        </p:nvGrpSpPr>
        <p:grpSpPr>
          <a:xfrm>
            <a:off x="838200" y="1789140"/>
            <a:ext cx="3987076" cy="2074101"/>
            <a:chOff x="765899" y="1654203"/>
            <a:chExt cx="3780923" cy="191698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E3113F5-0D12-DFB6-3724-8BAF3BC15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899" y="1654203"/>
              <a:ext cx="3629889" cy="191698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42F2E4-2D43-27EB-FB93-C157E434CBDD}"/>
                </a:ext>
              </a:extLst>
            </p:cNvPr>
            <p:cNvSpPr/>
            <p:nvPr/>
          </p:nvSpPr>
          <p:spPr>
            <a:xfrm>
              <a:off x="3565747" y="1943782"/>
              <a:ext cx="981075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2B91CE4-9762-F9B1-FCF7-B9E7202F414A}"/>
              </a:ext>
            </a:extLst>
          </p:cNvPr>
          <p:cNvGrpSpPr/>
          <p:nvPr/>
        </p:nvGrpSpPr>
        <p:grpSpPr>
          <a:xfrm>
            <a:off x="738187" y="4418774"/>
            <a:ext cx="4103909" cy="2074101"/>
            <a:chOff x="738187" y="4418774"/>
            <a:chExt cx="4103909" cy="207410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7443802-1177-FE3A-0B84-9DE10E3C1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62" t="18484" r="7203"/>
            <a:stretch/>
          </p:blipFill>
          <p:spPr>
            <a:xfrm>
              <a:off x="738187" y="4418774"/>
              <a:ext cx="4103909" cy="2074101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E967D0E-E447-4045-C70C-BFDE65C09BCA}"/>
                </a:ext>
              </a:extLst>
            </p:cNvPr>
            <p:cNvSpPr txBox="1"/>
            <p:nvPr/>
          </p:nvSpPr>
          <p:spPr>
            <a:xfrm>
              <a:off x="2213301" y="572230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貼入測試內容</a:t>
              </a: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A11AF37E-FE78-6116-B934-0DA8284C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70" r="12845"/>
          <a:stretch/>
        </p:blipFill>
        <p:spPr>
          <a:xfrm>
            <a:off x="5486108" y="1789140"/>
            <a:ext cx="3467684" cy="177034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7D2886F-79F3-57E2-DAF5-4A20A3BF2591}"/>
              </a:ext>
            </a:extLst>
          </p:cNvPr>
          <p:cNvSpPr/>
          <p:nvPr/>
        </p:nvSpPr>
        <p:spPr>
          <a:xfrm>
            <a:off x="7476385" y="2879419"/>
            <a:ext cx="98107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9C1D20-BDE5-63CE-28AE-DC3FA0E09766}"/>
              </a:ext>
            </a:extLst>
          </p:cNvPr>
          <p:cNvSpPr txBox="1"/>
          <p:nvPr/>
        </p:nvSpPr>
        <p:spPr>
          <a:xfrm>
            <a:off x="757198" y="1376152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r>
              <a:rPr lang="zh-TW" altLang="en-US" dirty="0"/>
              <a:t> 創建新的</a:t>
            </a:r>
            <a:r>
              <a:rPr lang="en-US" altLang="zh-TW" dirty="0"/>
              <a:t>sweep.py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5A3491-E8E2-3FCD-D536-2E4C7309771F}"/>
              </a:ext>
            </a:extLst>
          </p:cNvPr>
          <p:cNvSpPr txBox="1"/>
          <p:nvPr/>
        </p:nvSpPr>
        <p:spPr>
          <a:xfrm>
            <a:off x="757198" y="407740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</a:t>
            </a:r>
            <a:r>
              <a:rPr lang="zh-TW" altLang="en-US" dirty="0"/>
              <a:t> 輸入要測試的內容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9818D4-A288-658C-A439-AD9003175137}"/>
              </a:ext>
            </a:extLst>
          </p:cNvPr>
          <p:cNvSpPr txBox="1"/>
          <p:nvPr/>
        </p:nvSpPr>
        <p:spPr>
          <a:xfrm>
            <a:off x="5497943" y="139482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1.3</a:t>
            </a:r>
            <a:r>
              <a:rPr lang="zh-TW" altLang="en-US" dirty="0"/>
              <a:t> 取得</a:t>
            </a:r>
            <a:r>
              <a:rPr lang="en-US" altLang="zh-TW" dirty="0"/>
              <a:t>sweep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52B2C1-C5B5-35C4-4C7F-E5A4181E63E6}"/>
              </a:ext>
            </a:extLst>
          </p:cNvPr>
          <p:cNvSpPr txBox="1"/>
          <p:nvPr/>
        </p:nvSpPr>
        <p:spPr>
          <a:xfrm>
            <a:off x="8398253" y="1249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測試內容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3F2B45-3669-29AA-014A-6031AB2804B2}"/>
              </a:ext>
            </a:extLst>
          </p:cNvPr>
          <p:cNvSpPr txBox="1"/>
          <p:nvPr/>
        </p:nvSpPr>
        <p:spPr>
          <a:xfrm>
            <a:off x="9967913" y="1249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測試內容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B790CB-F340-0905-4A2B-B69D0DA69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37148"/>
      </p:ext>
    </p:extLst>
  </p:cSld>
  <p:clrMapOvr>
    <a:masterClrMapping/>
  </p:clrMapOvr>
</p:sld>
</file>

<file path=ppt/theme/theme1.xml><?xml version="1.0" encoding="utf-8"?>
<a:theme xmlns:a="http://schemas.openxmlformats.org/drawingml/2006/main" name="學術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0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學術" id="{D4D3CE4E-0321-47E2-A0B7-C3360D1CFB97}" vid="{79B86F5B-01FD-4045-BFDC-73D5C91C06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2129</Words>
  <Application>Microsoft Office PowerPoint</Application>
  <PresentationFormat>寬螢幕</PresentationFormat>
  <Paragraphs>481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標楷體</vt:lpstr>
      <vt:lpstr>Arial</vt:lpstr>
      <vt:lpstr>Calibri</vt:lpstr>
      <vt:lpstr>Century Gothic</vt:lpstr>
      <vt:lpstr>Consolas</vt:lpstr>
      <vt:lpstr>Times New Roman</vt:lpstr>
      <vt:lpstr>Wingdings</vt:lpstr>
      <vt:lpstr>學術</vt:lpstr>
      <vt:lpstr>程式碼</vt:lpstr>
      <vt:lpstr>目錄</vt:lpstr>
      <vt:lpstr>src</vt:lpstr>
      <vt:lpstr>模型訓練</vt:lpstr>
      <vt:lpstr>程式流程</vt:lpstr>
      <vt:lpstr>Dataset_training_schema.py 內容</vt:lpstr>
      <vt:lpstr>在server進行神經網路模型訓練</vt:lpstr>
      <vt:lpstr>檔案路徑設定</vt:lpstr>
      <vt:lpstr>程式執行step1：在wandb設定參數</vt:lpstr>
      <vt:lpstr>可以設定的參數範圍-訓練資料</vt:lpstr>
      <vt:lpstr>可以設定的參數範圍-關於模型</vt:lpstr>
      <vt:lpstr>可以設定的參數範圍-訓練時的參數</vt:lpstr>
      <vt:lpstr>程式執行step2：下指令執行程式碼</vt:lpstr>
      <vt:lpstr>程式執行step3：下載wandb上的結果</vt:lpstr>
      <vt:lpstr>在colab上訓練神經網路模型</vt:lpstr>
      <vt:lpstr>可以設定的參數範圍-訓練資料</vt:lpstr>
      <vt:lpstr>可以設定的參數範圍-關於模型</vt:lpstr>
      <vt:lpstr>可以設定的參數範圍-訓練時的參數</vt:lpstr>
      <vt:lpstr>程式執行step1:路徑環境設定</vt:lpstr>
      <vt:lpstr>程式執行step2：下指令執行程式碼</vt:lpstr>
      <vt:lpstr>在colab上數學模型1</vt:lpstr>
      <vt:lpstr>可以設定的參數範圍</vt:lpstr>
      <vt:lpstr>程式執行Step1:路徑設定</vt:lpstr>
      <vt:lpstr>程式執行-有兩種方法</vt:lpstr>
      <vt:lpstr>在colab上數學模型2</vt:lpstr>
      <vt:lpstr>可以設定的參數範圍</vt:lpstr>
      <vt:lpstr>程式執行Step1:路徑設定</vt:lpstr>
      <vt:lpstr>程式執行-有兩種方法</vt:lpstr>
      <vt:lpstr>視覺化</vt:lpstr>
      <vt:lpstr>程式執行Step1:路徑設定</vt:lpstr>
      <vt:lpstr>程式執行Step2:繪圖設定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程式碼</dc:title>
  <dc:creator>pin-hua Chen</dc:creator>
  <cp:lastModifiedBy>pin-hua Chen</cp:lastModifiedBy>
  <cp:revision>2</cp:revision>
  <dcterms:created xsi:type="dcterms:W3CDTF">2024-01-23T06:09:23Z</dcterms:created>
  <dcterms:modified xsi:type="dcterms:W3CDTF">2024-01-30T04:10:55Z</dcterms:modified>
</cp:coreProperties>
</file>