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4"/>
  </p:sldMasterIdLst>
  <p:sldIdLst>
    <p:sldId id="256" r:id="rId5"/>
    <p:sldId id="257" r:id="rId6"/>
    <p:sldId id="260"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25CC3C-F705-4391-91E4-94F435968C92}" v="11" dt="2024-04-07T01:15:52.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94671" autoAdjust="0"/>
  </p:normalViewPr>
  <p:slideViewPr>
    <p:cSldViewPr snapToGrid="0">
      <p:cViewPr varScale="1">
        <p:scale>
          <a:sx n="59" d="100"/>
          <a:sy n="59" d="100"/>
        </p:scale>
        <p:origin x="96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ll, Tiffany" userId="03cd8d3f-70e6-46ca-822c-6cdf2abd70c9" providerId="ADAL" clId="{5925CC3C-F705-4391-91E4-94F435968C92}"/>
    <pc:docChg chg="undo custSel modSld">
      <pc:chgData name="Sill, Tiffany" userId="03cd8d3f-70e6-46ca-822c-6cdf2abd70c9" providerId="ADAL" clId="{5925CC3C-F705-4391-91E4-94F435968C92}" dt="2024-04-07T16:07:37.656" v="1517" actId="1076"/>
      <pc:docMkLst>
        <pc:docMk/>
      </pc:docMkLst>
      <pc:sldChg chg="addSp delSp modSp mod setBg setClrOvrMap">
        <pc:chgData name="Sill, Tiffany" userId="03cd8d3f-70e6-46ca-822c-6cdf2abd70c9" providerId="ADAL" clId="{5925CC3C-F705-4391-91E4-94F435968C92}" dt="2024-04-06T17:37:07.844" v="1424" actId="14100"/>
        <pc:sldMkLst>
          <pc:docMk/>
          <pc:sldMk cId="3054786493" sldId="257"/>
        </pc:sldMkLst>
        <pc:spChg chg="mod">
          <ac:chgData name="Sill, Tiffany" userId="03cd8d3f-70e6-46ca-822c-6cdf2abd70c9" providerId="ADAL" clId="{5925CC3C-F705-4391-91E4-94F435968C92}" dt="2024-04-06T17:36:23.705" v="1413" actId="1076"/>
          <ac:spMkLst>
            <pc:docMk/>
            <pc:sldMk cId="3054786493" sldId="257"/>
            <ac:spMk id="2" creationId="{00000000-0000-0000-0000-000000000000}"/>
          </ac:spMkLst>
        </pc:spChg>
        <pc:spChg chg="mod ord">
          <ac:chgData name="Sill, Tiffany" userId="03cd8d3f-70e6-46ca-822c-6cdf2abd70c9" providerId="ADAL" clId="{5925CC3C-F705-4391-91E4-94F435968C92}" dt="2024-04-06T17:37:07.844" v="1424" actId="14100"/>
          <ac:spMkLst>
            <pc:docMk/>
            <pc:sldMk cId="3054786493" sldId="257"/>
            <ac:spMk id="3" creationId="{00000000-0000-0000-0000-000000000000}"/>
          </ac:spMkLst>
        </pc:spChg>
        <pc:spChg chg="add mod">
          <ac:chgData name="Sill, Tiffany" userId="03cd8d3f-70e6-46ca-822c-6cdf2abd70c9" providerId="ADAL" clId="{5925CC3C-F705-4391-91E4-94F435968C92}" dt="2024-04-06T17:34:55.005" v="1393" actId="26606"/>
          <ac:spMkLst>
            <pc:docMk/>
            <pc:sldMk cId="3054786493" sldId="257"/>
            <ac:spMk id="6" creationId="{BC3A3EEC-2CA5-5D5E-09DB-EA75160443AC}"/>
          </ac:spMkLst>
        </pc:spChg>
        <pc:spChg chg="add del">
          <ac:chgData name="Sill, Tiffany" userId="03cd8d3f-70e6-46ca-822c-6cdf2abd70c9" providerId="ADAL" clId="{5925CC3C-F705-4391-91E4-94F435968C92}" dt="2024-04-06T17:23:29.471" v="1249" actId="26606"/>
          <ac:spMkLst>
            <pc:docMk/>
            <pc:sldMk cId="3054786493" sldId="257"/>
            <ac:spMk id="9" creationId="{3F088236-D655-4F88-B238-E16762358025}"/>
          </ac:spMkLst>
        </pc:spChg>
        <pc:spChg chg="add del">
          <ac:chgData name="Sill, Tiffany" userId="03cd8d3f-70e6-46ca-822c-6cdf2abd70c9" providerId="ADAL" clId="{5925CC3C-F705-4391-91E4-94F435968C92}" dt="2024-04-06T17:23:06.373" v="1235" actId="26606"/>
          <ac:spMkLst>
            <pc:docMk/>
            <pc:sldMk cId="3054786493" sldId="257"/>
            <ac:spMk id="10" creationId="{3BCB5F6A-9EB0-40B0-9D13-3023E9A20508}"/>
          </ac:spMkLst>
        </pc:spChg>
        <pc:spChg chg="add del">
          <ac:chgData name="Sill, Tiffany" userId="03cd8d3f-70e6-46ca-822c-6cdf2abd70c9" providerId="ADAL" clId="{5925CC3C-F705-4391-91E4-94F435968C92}" dt="2024-04-06T17:23:29.471" v="1249" actId="26606"/>
          <ac:spMkLst>
            <pc:docMk/>
            <pc:sldMk cId="3054786493" sldId="257"/>
            <ac:spMk id="11" creationId="{3DAC0C92-199E-475C-9390-119A9B027276}"/>
          </ac:spMkLst>
        </pc:spChg>
        <pc:spChg chg="add del">
          <ac:chgData name="Sill, Tiffany" userId="03cd8d3f-70e6-46ca-822c-6cdf2abd70c9" providerId="ADAL" clId="{5925CC3C-F705-4391-91E4-94F435968C92}" dt="2024-04-06T17:23:08.605" v="1237" actId="26606"/>
          <ac:spMkLst>
            <pc:docMk/>
            <pc:sldMk cId="3054786493" sldId="257"/>
            <ac:spMk id="12" creationId="{EB6743CF-E74B-4A3C-A785-599069DB89DF}"/>
          </ac:spMkLst>
        </pc:spChg>
        <pc:spChg chg="add del">
          <ac:chgData name="Sill, Tiffany" userId="03cd8d3f-70e6-46ca-822c-6cdf2abd70c9" providerId="ADAL" clId="{5925CC3C-F705-4391-91E4-94F435968C92}" dt="2024-04-06T17:23:29.471" v="1249" actId="26606"/>
          <ac:spMkLst>
            <pc:docMk/>
            <pc:sldMk cId="3054786493" sldId="257"/>
            <ac:spMk id="13" creationId="{C4CFB339-0ED8-4FE2-9EF1-6D1375B8499B}"/>
          </ac:spMkLst>
        </pc:spChg>
        <pc:spChg chg="add del">
          <ac:chgData name="Sill, Tiffany" userId="03cd8d3f-70e6-46ca-822c-6cdf2abd70c9" providerId="ADAL" clId="{5925CC3C-F705-4391-91E4-94F435968C92}" dt="2024-04-06T17:23:12.697" v="1239" actId="26606"/>
          <ac:spMkLst>
            <pc:docMk/>
            <pc:sldMk cId="3054786493" sldId="257"/>
            <ac:spMk id="14" creationId="{3BCB5F6A-9EB0-40B0-9D13-3023E9A20508}"/>
          </ac:spMkLst>
        </pc:spChg>
        <pc:spChg chg="add del">
          <ac:chgData name="Sill, Tiffany" userId="03cd8d3f-70e6-46ca-822c-6cdf2abd70c9" providerId="ADAL" clId="{5925CC3C-F705-4391-91E4-94F435968C92}" dt="2024-04-06T17:23:29.471" v="1249" actId="26606"/>
          <ac:spMkLst>
            <pc:docMk/>
            <pc:sldMk cId="3054786493" sldId="257"/>
            <ac:spMk id="15" creationId="{31896C80-2069-4431-9C19-83B913734490}"/>
          </ac:spMkLst>
        </pc:spChg>
        <pc:spChg chg="add del">
          <ac:chgData name="Sill, Tiffany" userId="03cd8d3f-70e6-46ca-822c-6cdf2abd70c9" providerId="ADAL" clId="{5925CC3C-F705-4391-91E4-94F435968C92}" dt="2024-04-06T17:23:13.903" v="1241" actId="26606"/>
          <ac:spMkLst>
            <pc:docMk/>
            <pc:sldMk cId="3054786493" sldId="257"/>
            <ac:spMk id="16" creationId="{518E5A25-92C5-4F27-8E26-0AAAB0CDC85E}"/>
          </ac:spMkLst>
        </pc:spChg>
        <pc:spChg chg="add del">
          <ac:chgData name="Sill, Tiffany" userId="03cd8d3f-70e6-46ca-822c-6cdf2abd70c9" providerId="ADAL" clId="{5925CC3C-F705-4391-91E4-94F435968C92}" dt="2024-04-06T17:23:29.471" v="1249" actId="26606"/>
          <ac:spMkLst>
            <pc:docMk/>
            <pc:sldMk cId="3054786493" sldId="257"/>
            <ac:spMk id="17" creationId="{BF120A21-0841-4823-B0C4-28AEBCEF9B78}"/>
          </ac:spMkLst>
        </pc:spChg>
        <pc:spChg chg="add del">
          <ac:chgData name="Sill, Tiffany" userId="03cd8d3f-70e6-46ca-822c-6cdf2abd70c9" providerId="ADAL" clId="{5925CC3C-F705-4391-91E4-94F435968C92}" dt="2024-04-06T17:23:17.760" v="1243" actId="26606"/>
          <ac:spMkLst>
            <pc:docMk/>
            <pc:sldMk cId="3054786493" sldId="257"/>
            <ac:spMk id="18" creationId="{7E018740-5C2B-4A41-AC1A-7E68D1EC1954}"/>
          </ac:spMkLst>
        </pc:spChg>
        <pc:spChg chg="add del">
          <ac:chgData name="Sill, Tiffany" userId="03cd8d3f-70e6-46ca-822c-6cdf2abd70c9" providerId="ADAL" clId="{5925CC3C-F705-4391-91E4-94F435968C92}" dt="2024-04-06T17:23:17.760" v="1243" actId="26606"/>
          <ac:spMkLst>
            <pc:docMk/>
            <pc:sldMk cId="3054786493" sldId="257"/>
            <ac:spMk id="19" creationId="{A65AC7D1-EAA9-48F5-B509-60A7F50BF703}"/>
          </ac:spMkLst>
        </pc:spChg>
        <pc:spChg chg="add del">
          <ac:chgData name="Sill, Tiffany" userId="03cd8d3f-70e6-46ca-822c-6cdf2abd70c9" providerId="ADAL" clId="{5925CC3C-F705-4391-91E4-94F435968C92}" dt="2024-04-06T17:23:17.760" v="1243" actId="26606"/>
          <ac:spMkLst>
            <pc:docMk/>
            <pc:sldMk cId="3054786493" sldId="257"/>
            <ac:spMk id="20" creationId="{166F75A4-C475-4941-8EE2-B80A06A2C1BB}"/>
          </ac:spMkLst>
        </pc:spChg>
        <pc:spChg chg="add del">
          <ac:chgData name="Sill, Tiffany" userId="03cd8d3f-70e6-46ca-822c-6cdf2abd70c9" providerId="ADAL" clId="{5925CC3C-F705-4391-91E4-94F435968C92}" dt="2024-04-06T17:23:17.760" v="1243" actId="26606"/>
          <ac:spMkLst>
            <pc:docMk/>
            <pc:sldMk cId="3054786493" sldId="257"/>
            <ac:spMk id="21" creationId="{D6320AF9-619A-4175-865B-5663E1AEF4C5}"/>
          </ac:spMkLst>
        </pc:spChg>
        <pc:spChg chg="add del">
          <ac:chgData name="Sill, Tiffany" userId="03cd8d3f-70e6-46ca-822c-6cdf2abd70c9" providerId="ADAL" clId="{5925CC3C-F705-4391-91E4-94F435968C92}" dt="2024-04-06T17:23:17.760" v="1243" actId="26606"/>
          <ac:spMkLst>
            <pc:docMk/>
            <pc:sldMk cId="3054786493" sldId="257"/>
            <ac:spMk id="22" creationId="{A032553A-72E8-4B0D-8405-FF9771C9AF05}"/>
          </ac:spMkLst>
        </pc:spChg>
        <pc:spChg chg="add del">
          <ac:chgData name="Sill, Tiffany" userId="03cd8d3f-70e6-46ca-822c-6cdf2abd70c9" providerId="ADAL" clId="{5925CC3C-F705-4391-91E4-94F435968C92}" dt="2024-04-06T17:23:17.760" v="1243" actId="26606"/>
          <ac:spMkLst>
            <pc:docMk/>
            <pc:sldMk cId="3054786493" sldId="257"/>
            <ac:spMk id="24" creationId="{765800AC-C3B9-498E-87BC-29FAE4C76B21}"/>
          </ac:spMkLst>
        </pc:spChg>
        <pc:spChg chg="add del">
          <ac:chgData name="Sill, Tiffany" userId="03cd8d3f-70e6-46ca-822c-6cdf2abd70c9" providerId="ADAL" clId="{5925CC3C-F705-4391-91E4-94F435968C92}" dt="2024-04-06T17:23:17.760" v="1243" actId="26606"/>
          <ac:spMkLst>
            <pc:docMk/>
            <pc:sldMk cId="3054786493" sldId="257"/>
            <ac:spMk id="26" creationId="{1F9D6ACB-2FF4-49F9-978A-E0D5327FC635}"/>
          </ac:spMkLst>
        </pc:spChg>
        <pc:spChg chg="add del">
          <ac:chgData name="Sill, Tiffany" userId="03cd8d3f-70e6-46ca-822c-6cdf2abd70c9" providerId="ADAL" clId="{5925CC3C-F705-4391-91E4-94F435968C92}" dt="2024-04-06T17:23:29.471" v="1249" actId="26606"/>
          <ac:spMkLst>
            <pc:docMk/>
            <pc:sldMk cId="3054786493" sldId="257"/>
            <ac:spMk id="27" creationId="{DBB05BAE-BBD3-4289-899F-A6851503C6B0}"/>
          </ac:spMkLst>
        </pc:spChg>
        <pc:spChg chg="add del">
          <ac:chgData name="Sill, Tiffany" userId="03cd8d3f-70e6-46ca-822c-6cdf2abd70c9" providerId="ADAL" clId="{5925CC3C-F705-4391-91E4-94F435968C92}" dt="2024-04-06T17:23:17.760" v="1243" actId="26606"/>
          <ac:spMkLst>
            <pc:docMk/>
            <pc:sldMk cId="3054786493" sldId="257"/>
            <ac:spMk id="28" creationId="{A5EC319D-0FEA-4B95-A3EA-01E35672C95B}"/>
          </ac:spMkLst>
        </pc:spChg>
        <pc:spChg chg="add del">
          <ac:chgData name="Sill, Tiffany" userId="03cd8d3f-70e6-46ca-822c-6cdf2abd70c9" providerId="ADAL" clId="{5925CC3C-F705-4391-91E4-94F435968C92}" dt="2024-04-06T17:23:29.471" v="1249" actId="26606"/>
          <ac:spMkLst>
            <pc:docMk/>
            <pc:sldMk cId="3054786493" sldId="257"/>
            <ac:spMk id="29" creationId="{9874D11C-36F5-4BBE-A490-019A54E953B0}"/>
          </ac:spMkLst>
        </pc:spChg>
        <pc:spChg chg="add del">
          <ac:chgData name="Sill, Tiffany" userId="03cd8d3f-70e6-46ca-822c-6cdf2abd70c9" providerId="ADAL" clId="{5925CC3C-F705-4391-91E4-94F435968C92}" dt="2024-04-06T17:34:22.749" v="1376" actId="26606"/>
          <ac:spMkLst>
            <pc:docMk/>
            <pc:sldMk cId="3054786493" sldId="257"/>
            <ac:spMk id="30" creationId="{EB6743CF-E74B-4A3C-A785-599069DB89DF}"/>
          </ac:spMkLst>
        </pc:spChg>
        <pc:spChg chg="add del">
          <ac:chgData name="Sill, Tiffany" userId="03cd8d3f-70e6-46ca-822c-6cdf2abd70c9" providerId="ADAL" clId="{5925CC3C-F705-4391-91E4-94F435968C92}" dt="2024-04-06T17:24:06.258" v="1260" actId="26606"/>
          <ac:spMkLst>
            <pc:docMk/>
            <pc:sldMk cId="3054786493" sldId="257"/>
            <ac:spMk id="31" creationId="{3BCB5F6A-9EB0-40B0-9D13-3023E9A20508}"/>
          </ac:spMkLst>
        </pc:spChg>
        <pc:spChg chg="add del">
          <ac:chgData name="Sill, Tiffany" userId="03cd8d3f-70e6-46ca-822c-6cdf2abd70c9" providerId="ADAL" clId="{5925CC3C-F705-4391-91E4-94F435968C92}" dt="2024-04-06T17:34:25.486" v="1378" actId="26606"/>
          <ac:spMkLst>
            <pc:docMk/>
            <pc:sldMk cId="3054786493" sldId="257"/>
            <ac:spMk id="32" creationId="{3BCB5F6A-9EB0-40B0-9D13-3023E9A20508}"/>
          </ac:spMkLst>
        </pc:spChg>
        <pc:spChg chg="add del">
          <ac:chgData name="Sill, Tiffany" userId="03cd8d3f-70e6-46ca-822c-6cdf2abd70c9" providerId="ADAL" clId="{5925CC3C-F705-4391-91E4-94F435968C92}" dt="2024-04-06T17:34:37.119" v="1384" actId="26606"/>
          <ac:spMkLst>
            <pc:docMk/>
            <pc:sldMk cId="3054786493" sldId="257"/>
            <ac:spMk id="33" creationId="{A65AC7D1-EAA9-48F5-B509-60A7F50BF703}"/>
          </ac:spMkLst>
        </pc:spChg>
        <pc:spChg chg="add del">
          <ac:chgData name="Sill, Tiffany" userId="03cd8d3f-70e6-46ca-822c-6cdf2abd70c9" providerId="ADAL" clId="{5925CC3C-F705-4391-91E4-94F435968C92}" dt="2024-04-06T17:34:37.119" v="1384" actId="26606"/>
          <ac:spMkLst>
            <pc:docMk/>
            <pc:sldMk cId="3054786493" sldId="257"/>
            <ac:spMk id="34" creationId="{D6320AF9-619A-4175-865B-5663E1AEF4C5}"/>
          </ac:spMkLst>
        </pc:spChg>
        <pc:spChg chg="add del">
          <ac:chgData name="Sill, Tiffany" userId="03cd8d3f-70e6-46ca-822c-6cdf2abd70c9" providerId="ADAL" clId="{5925CC3C-F705-4391-91E4-94F435968C92}" dt="2024-04-06T17:23:56.369" v="1253" actId="26606"/>
          <ac:spMkLst>
            <pc:docMk/>
            <pc:sldMk cId="3054786493" sldId="257"/>
            <ac:spMk id="36" creationId="{3BCB5F6A-9EB0-40B0-9D13-3023E9A20508}"/>
          </ac:spMkLst>
        </pc:spChg>
        <pc:spChg chg="add del">
          <ac:chgData name="Sill, Tiffany" userId="03cd8d3f-70e6-46ca-822c-6cdf2abd70c9" providerId="ADAL" clId="{5925CC3C-F705-4391-91E4-94F435968C92}" dt="2024-04-06T17:23:57.949" v="1255" actId="26606"/>
          <ac:spMkLst>
            <pc:docMk/>
            <pc:sldMk cId="3054786493" sldId="257"/>
            <ac:spMk id="38" creationId="{EB6743CF-E74B-4A3C-A785-599069DB89DF}"/>
          </ac:spMkLst>
        </pc:spChg>
        <pc:spChg chg="add del">
          <ac:chgData name="Sill, Tiffany" userId="03cd8d3f-70e6-46ca-822c-6cdf2abd70c9" providerId="ADAL" clId="{5925CC3C-F705-4391-91E4-94F435968C92}" dt="2024-04-06T17:34:37.119" v="1384" actId="26606"/>
          <ac:spMkLst>
            <pc:docMk/>
            <pc:sldMk cId="3054786493" sldId="257"/>
            <ac:spMk id="39" creationId="{7E018740-5C2B-4A41-AC1A-7E68D1EC1954}"/>
          </ac:spMkLst>
        </pc:spChg>
        <pc:spChg chg="add del">
          <ac:chgData name="Sill, Tiffany" userId="03cd8d3f-70e6-46ca-822c-6cdf2abd70c9" providerId="ADAL" clId="{5925CC3C-F705-4391-91E4-94F435968C92}" dt="2024-04-06T17:24:00.868" v="1257" actId="26606"/>
          <ac:spMkLst>
            <pc:docMk/>
            <pc:sldMk cId="3054786493" sldId="257"/>
            <ac:spMk id="40" creationId="{3BCB5F6A-9EB0-40B0-9D13-3023E9A20508}"/>
          </ac:spMkLst>
        </pc:spChg>
        <pc:spChg chg="add del">
          <ac:chgData name="Sill, Tiffany" userId="03cd8d3f-70e6-46ca-822c-6cdf2abd70c9" providerId="ADAL" clId="{5925CC3C-F705-4391-91E4-94F435968C92}" dt="2024-04-06T17:34:37.119" v="1384" actId="26606"/>
          <ac:spMkLst>
            <pc:docMk/>
            <pc:sldMk cId="3054786493" sldId="257"/>
            <ac:spMk id="41" creationId="{166F75A4-C475-4941-8EE2-B80A06A2C1BB}"/>
          </ac:spMkLst>
        </pc:spChg>
        <pc:spChg chg="add del">
          <ac:chgData name="Sill, Tiffany" userId="03cd8d3f-70e6-46ca-822c-6cdf2abd70c9" providerId="ADAL" clId="{5925CC3C-F705-4391-91E4-94F435968C92}" dt="2024-04-06T17:24:06.256" v="1259" actId="26606"/>
          <ac:spMkLst>
            <pc:docMk/>
            <pc:sldMk cId="3054786493" sldId="257"/>
            <ac:spMk id="42" creationId="{3BCB5F6A-9EB0-40B0-9D13-3023E9A20508}"/>
          </ac:spMkLst>
        </pc:spChg>
        <pc:spChg chg="add del">
          <ac:chgData name="Sill, Tiffany" userId="03cd8d3f-70e6-46ca-822c-6cdf2abd70c9" providerId="ADAL" clId="{5925CC3C-F705-4391-91E4-94F435968C92}" dt="2024-04-06T17:34:37.119" v="1384" actId="26606"/>
          <ac:spMkLst>
            <pc:docMk/>
            <pc:sldMk cId="3054786493" sldId="257"/>
            <ac:spMk id="43" creationId="{A032553A-72E8-4B0D-8405-FF9771C9AF05}"/>
          </ac:spMkLst>
        </pc:spChg>
        <pc:spChg chg="add del">
          <ac:chgData name="Sill, Tiffany" userId="03cd8d3f-70e6-46ca-822c-6cdf2abd70c9" providerId="ADAL" clId="{5925CC3C-F705-4391-91E4-94F435968C92}" dt="2024-04-06T17:34:37.119" v="1384" actId="26606"/>
          <ac:spMkLst>
            <pc:docMk/>
            <pc:sldMk cId="3054786493" sldId="257"/>
            <ac:spMk id="44" creationId="{765800AC-C3B9-498E-87BC-29FAE4C76B21}"/>
          </ac:spMkLst>
        </pc:spChg>
        <pc:spChg chg="add del">
          <ac:chgData name="Sill, Tiffany" userId="03cd8d3f-70e6-46ca-822c-6cdf2abd70c9" providerId="ADAL" clId="{5925CC3C-F705-4391-91E4-94F435968C92}" dt="2024-04-06T17:34:37.119" v="1384" actId="26606"/>
          <ac:spMkLst>
            <pc:docMk/>
            <pc:sldMk cId="3054786493" sldId="257"/>
            <ac:spMk id="45" creationId="{1F9D6ACB-2FF4-49F9-978A-E0D5327FC635}"/>
          </ac:spMkLst>
        </pc:spChg>
        <pc:spChg chg="add del">
          <ac:chgData name="Sill, Tiffany" userId="03cd8d3f-70e6-46ca-822c-6cdf2abd70c9" providerId="ADAL" clId="{5925CC3C-F705-4391-91E4-94F435968C92}" dt="2024-04-06T17:34:37.119" v="1384" actId="26606"/>
          <ac:spMkLst>
            <pc:docMk/>
            <pc:sldMk cId="3054786493" sldId="257"/>
            <ac:spMk id="46" creationId="{A5EC319D-0FEA-4B95-A3EA-01E35672C95B}"/>
          </ac:spMkLst>
        </pc:spChg>
        <pc:spChg chg="add del">
          <ac:chgData name="Sill, Tiffany" userId="03cd8d3f-70e6-46ca-822c-6cdf2abd70c9" providerId="ADAL" clId="{5925CC3C-F705-4391-91E4-94F435968C92}" dt="2024-04-06T17:34:49.725" v="1388" actId="26606"/>
          <ac:spMkLst>
            <pc:docMk/>
            <pc:sldMk cId="3054786493" sldId="257"/>
            <ac:spMk id="47" creationId="{3BCB5F6A-9EB0-40B0-9D13-3023E9A20508}"/>
          </ac:spMkLst>
        </pc:spChg>
        <pc:spChg chg="add del">
          <ac:chgData name="Sill, Tiffany" userId="03cd8d3f-70e6-46ca-822c-6cdf2abd70c9" providerId="ADAL" clId="{5925CC3C-F705-4391-91E4-94F435968C92}" dt="2024-04-06T17:36:01.448" v="1406" actId="26606"/>
          <ac:spMkLst>
            <pc:docMk/>
            <pc:sldMk cId="3054786493" sldId="257"/>
            <ac:spMk id="48" creationId="{3BCB5F6A-9EB0-40B0-9D13-3023E9A20508}"/>
          </ac:spMkLst>
        </pc:spChg>
        <pc:spChg chg="add del">
          <ac:chgData name="Sill, Tiffany" userId="03cd8d3f-70e6-46ca-822c-6cdf2abd70c9" providerId="ADAL" clId="{5925CC3C-F705-4391-91E4-94F435968C92}" dt="2024-04-06T17:34:50.611" v="1390" actId="26606"/>
          <ac:spMkLst>
            <pc:docMk/>
            <pc:sldMk cId="3054786493" sldId="257"/>
            <ac:spMk id="49" creationId="{518E5A25-92C5-4F27-8E26-0AAAB0CDC85E}"/>
          </ac:spMkLst>
        </pc:spChg>
        <pc:spChg chg="add del">
          <ac:chgData name="Sill, Tiffany" userId="03cd8d3f-70e6-46ca-822c-6cdf2abd70c9" providerId="ADAL" clId="{5925CC3C-F705-4391-91E4-94F435968C92}" dt="2024-04-06T17:35:54.574" v="1403" actId="26606"/>
          <ac:spMkLst>
            <pc:docMk/>
            <pc:sldMk cId="3054786493" sldId="257"/>
            <ac:spMk id="53" creationId="{3BCB5F6A-9EB0-40B0-9D13-3023E9A20508}"/>
          </ac:spMkLst>
        </pc:spChg>
        <pc:spChg chg="add del">
          <ac:chgData name="Sill, Tiffany" userId="03cd8d3f-70e6-46ca-822c-6cdf2abd70c9" providerId="ADAL" clId="{5925CC3C-F705-4391-91E4-94F435968C92}" dt="2024-04-06T17:36:01.432" v="1405" actId="26606"/>
          <ac:spMkLst>
            <pc:docMk/>
            <pc:sldMk cId="3054786493" sldId="257"/>
            <ac:spMk id="55" creationId="{EB6743CF-E74B-4A3C-A785-599069DB89DF}"/>
          </ac:spMkLst>
        </pc:spChg>
        <pc:spChg chg="add">
          <ac:chgData name="Sill, Tiffany" userId="03cd8d3f-70e6-46ca-822c-6cdf2abd70c9" providerId="ADAL" clId="{5925CC3C-F705-4391-91E4-94F435968C92}" dt="2024-04-06T17:36:01.448" v="1406" actId="26606"/>
          <ac:spMkLst>
            <pc:docMk/>
            <pc:sldMk cId="3054786493" sldId="257"/>
            <ac:spMk id="58" creationId="{A65AC7D1-EAA9-48F5-B509-60A7F50BF703}"/>
          </ac:spMkLst>
        </pc:spChg>
        <pc:spChg chg="add">
          <ac:chgData name="Sill, Tiffany" userId="03cd8d3f-70e6-46ca-822c-6cdf2abd70c9" providerId="ADAL" clId="{5925CC3C-F705-4391-91E4-94F435968C92}" dt="2024-04-06T17:36:01.448" v="1406" actId="26606"/>
          <ac:spMkLst>
            <pc:docMk/>
            <pc:sldMk cId="3054786493" sldId="257"/>
            <ac:spMk id="60" creationId="{D6320AF9-619A-4175-865B-5663E1AEF4C5}"/>
          </ac:spMkLst>
        </pc:spChg>
        <pc:spChg chg="add">
          <ac:chgData name="Sill, Tiffany" userId="03cd8d3f-70e6-46ca-822c-6cdf2abd70c9" providerId="ADAL" clId="{5925CC3C-F705-4391-91E4-94F435968C92}" dt="2024-04-06T17:36:01.448" v="1406" actId="26606"/>
          <ac:spMkLst>
            <pc:docMk/>
            <pc:sldMk cId="3054786493" sldId="257"/>
            <ac:spMk id="61" creationId="{7E018740-5C2B-4A41-AC1A-7E68D1EC1954}"/>
          </ac:spMkLst>
        </pc:spChg>
        <pc:spChg chg="add">
          <ac:chgData name="Sill, Tiffany" userId="03cd8d3f-70e6-46ca-822c-6cdf2abd70c9" providerId="ADAL" clId="{5925CC3C-F705-4391-91E4-94F435968C92}" dt="2024-04-06T17:36:01.448" v="1406" actId="26606"/>
          <ac:spMkLst>
            <pc:docMk/>
            <pc:sldMk cId="3054786493" sldId="257"/>
            <ac:spMk id="63" creationId="{166F75A4-C475-4941-8EE2-B80A06A2C1BB}"/>
          </ac:spMkLst>
        </pc:spChg>
        <pc:spChg chg="add">
          <ac:chgData name="Sill, Tiffany" userId="03cd8d3f-70e6-46ca-822c-6cdf2abd70c9" providerId="ADAL" clId="{5925CC3C-F705-4391-91E4-94F435968C92}" dt="2024-04-06T17:36:01.448" v="1406" actId="26606"/>
          <ac:spMkLst>
            <pc:docMk/>
            <pc:sldMk cId="3054786493" sldId="257"/>
            <ac:spMk id="65" creationId="{A032553A-72E8-4B0D-8405-FF9771C9AF05}"/>
          </ac:spMkLst>
        </pc:spChg>
        <pc:spChg chg="add">
          <ac:chgData name="Sill, Tiffany" userId="03cd8d3f-70e6-46ca-822c-6cdf2abd70c9" providerId="ADAL" clId="{5925CC3C-F705-4391-91E4-94F435968C92}" dt="2024-04-06T17:36:01.448" v="1406" actId="26606"/>
          <ac:spMkLst>
            <pc:docMk/>
            <pc:sldMk cId="3054786493" sldId="257"/>
            <ac:spMk id="67" creationId="{765800AC-C3B9-498E-87BC-29FAE4C76B21}"/>
          </ac:spMkLst>
        </pc:spChg>
        <pc:spChg chg="add">
          <ac:chgData name="Sill, Tiffany" userId="03cd8d3f-70e6-46ca-822c-6cdf2abd70c9" providerId="ADAL" clId="{5925CC3C-F705-4391-91E4-94F435968C92}" dt="2024-04-06T17:36:01.448" v="1406" actId="26606"/>
          <ac:spMkLst>
            <pc:docMk/>
            <pc:sldMk cId="3054786493" sldId="257"/>
            <ac:spMk id="69" creationId="{1F9D6ACB-2FF4-49F9-978A-E0D5327FC635}"/>
          </ac:spMkLst>
        </pc:spChg>
        <pc:spChg chg="add">
          <ac:chgData name="Sill, Tiffany" userId="03cd8d3f-70e6-46ca-822c-6cdf2abd70c9" providerId="ADAL" clId="{5925CC3C-F705-4391-91E4-94F435968C92}" dt="2024-04-06T17:36:01.448" v="1406" actId="26606"/>
          <ac:spMkLst>
            <pc:docMk/>
            <pc:sldMk cId="3054786493" sldId="257"/>
            <ac:spMk id="71" creationId="{A5EC319D-0FEA-4B95-A3EA-01E35672C95B}"/>
          </ac:spMkLst>
        </pc:spChg>
        <pc:picChg chg="add mod ord">
          <ac:chgData name="Sill, Tiffany" userId="03cd8d3f-70e6-46ca-822c-6cdf2abd70c9" providerId="ADAL" clId="{5925CC3C-F705-4391-91E4-94F435968C92}" dt="2024-04-06T17:36:01.448" v="1406" actId="26606"/>
          <ac:picMkLst>
            <pc:docMk/>
            <pc:sldMk cId="3054786493" sldId="257"/>
            <ac:picMk id="5" creationId="{38311051-F231-9242-835D-A1A0E6BC0D19}"/>
          </ac:picMkLst>
        </pc:picChg>
        <pc:cxnChg chg="add del">
          <ac:chgData name="Sill, Tiffany" userId="03cd8d3f-70e6-46ca-822c-6cdf2abd70c9" providerId="ADAL" clId="{5925CC3C-F705-4391-91E4-94F435968C92}" dt="2024-04-06T17:23:29.471" v="1249" actId="26606"/>
          <ac:cxnSpMkLst>
            <pc:docMk/>
            <pc:sldMk cId="3054786493" sldId="257"/>
            <ac:cxnSpMk id="7" creationId="{64FA5DFF-7FE6-4855-84E6-DFA78EE978BD}"/>
          </ac:cxnSpMkLst>
        </pc:cxnChg>
        <pc:cxnChg chg="add del">
          <ac:chgData name="Sill, Tiffany" userId="03cd8d3f-70e6-46ca-822c-6cdf2abd70c9" providerId="ADAL" clId="{5925CC3C-F705-4391-91E4-94F435968C92}" dt="2024-04-06T17:23:29.471" v="1249" actId="26606"/>
          <ac:cxnSpMkLst>
            <pc:docMk/>
            <pc:sldMk cId="3054786493" sldId="257"/>
            <ac:cxnSpMk id="8" creationId="{2AFD8CBA-54A3-4363-991B-B9C631BBFA74}"/>
          </ac:cxnSpMkLst>
        </pc:cxnChg>
        <pc:cxnChg chg="add del">
          <ac:chgData name="Sill, Tiffany" userId="03cd8d3f-70e6-46ca-822c-6cdf2abd70c9" providerId="ADAL" clId="{5925CC3C-F705-4391-91E4-94F435968C92}" dt="2024-04-06T17:23:17.760" v="1243" actId="26606"/>
          <ac:cxnSpMkLst>
            <pc:docMk/>
            <pc:sldMk cId="3054786493" sldId="257"/>
            <ac:cxnSpMk id="23" creationId="{063B6EC6-D752-4EE7-908B-F8F19E8C7FEA}"/>
          </ac:cxnSpMkLst>
        </pc:cxnChg>
        <pc:cxnChg chg="add del">
          <ac:chgData name="Sill, Tiffany" userId="03cd8d3f-70e6-46ca-822c-6cdf2abd70c9" providerId="ADAL" clId="{5925CC3C-F705-4391-91E4-94F435968C92}" dt="2024-04-06T17:23:17.760" v="1243" actId="26606"/>
          <ac:cxnSpMkLst>
            <pc:docMk/>
            <pc:sldMk cId="3054786493" sldId="257"/>
            <ac:cxnSpMk id="25" creationId="{EFECD4E8-AD3E-4228-82A2-9461958EA94D}"/>
          </ac:cxnSpMkLst>
        </pc:cxnChg>
        <pc:cxnChg chg="add del">
          <ac:chgData name="Sill, Tiffany" userId="03cd8d3f-70e6-46ca-822c-6cdf2abd70c9" providerId="ADAL" clId="{5925CC3C-F705-4391-91E4-94F435968C92}" dt="2024-04-06T17:34:37.119" v="1384" actId="26606"/>
          <ac:cxnSpMkLst>
            <pc:docMk/>
            <pc:sldMk cId="3054786493" sldId="257"/>
            <ac:cxnSpMk id="35" creationId="{063B6EC6-D752-4EE7-908B-F8F19E8C7FEA}"/>
          </ac:cxnSpMkLst>
        </pc:cxnChg>
        <pc:cxnChg chg="add del">
          <ac:chgData name="Sill, Tiffany" userId="03cd8d3f-70e6-46ca-822c-6cdf2abd70c9" providerId="ADAL" clId="{5925CC3C-F705-4391-91E4-94F435968C92}" dt="2024-04-06T17:34:37.119" v="1384" actId="26606"/>
          <ac:cxnSpMkLst>
            <pc:docMk/>
            <pc:sldMk cId="3054786493" sldId="257"/>
            <ac:cxnSpMk id="37" creationId="{EFECD4E8-AD3E-4228-82A2-9461958EA94D}"/>
          </ac:cxnSpMkLst>
        </pc:cxnChg>
        <pc:cxnChg chg="add">
          <ac:chgData name="Sill, Tiffany" userId="03cd8d3f-70e6-46ca-822c-6cdf2abd70c9" providerId="ADAL" clId="{5925CC3C-F705-4391-91E4-94F435968C92}" dt="2024-04-06T17:36:01.448" v="1406" actId="26606"/>
          <ac:cxnSpMkLst>
            <pc:docMk/>
            <pc:sldMk cId="3054786493" sldId="257"/>
            <ac:cxnSpMk id="57" creationId="{063B6EC6-D752-4EE7-908B-F8F19E8C7FEA}"/>
          </ac:cxnSpMkLst>
        </pc:cxnChg>
        <pc:cxnChg chg="add">
          <ac:chgData name="Sill, Tiffany" userId="03cd8d3f-70e6-46ca-822c-6cdf2abd70c9" providerId="ADAL" clId="{5925CC3C-F705-4391-91E4-94F435968C92}" dt="2024-04-06T17:36:01.448" v="1406" actId="26606"/>
          <ac:cxnSpMkLst>
            <pc:docMk/>
            <pc:sldMk cId="3054786493" sldId="257"/>
            <ac:cxnSpMk id="59" creationId="{EFECD4E8-AD3E-4228-82A2-9461958EA94D}"/>
          </ac:cxnSpMkLst>
        </pc:cxnChg>
      </pc:sldChg>
      <pc:sldChg chg="addSp delSp modSp mod setBg">
        <pc:chgData name="Sill, Tiffany" userId="03cd8d3f-70e6-46ca-822c-6cdf2abd70c9" providerId="ADAL" clId="{5925CC3C-F705-4391-91E4-94F435968C92}" dt="2024-04-07T16:05:15.066" v="1499" actId="14100"/>
        <pc:sldMkLst>
          <pc:docMk/>
          <pc:sldMk cId="2535805774" sldId="258"/>
        </pc:sldMkLst>
        <pc:spChg chg="mod">
          <ac:chgData name="Sill, Tiffany" userId="03cd8d3f-70e6-46ca-822c-6cdf2abd70c9" providerId="ADAL" clId="{5925CC3C-F705-4391-91E4-94F435968C92}" dt="2024-04-07T16:05:00.964" v="1496" actId="1076"/>
          <ac:spMkLst>
            <pc:docMk/>
            <pc:sldMk cId="2535805774" sldId="258"/>
            <ac:spMk id="2" creationId="{00000000-0000-0000-0000-000000000000}"/>
          </ac:spMkLst>
        </pc:spChg>
        <pc:spChg chg="del mod">
          <ac:chgData name="Sill, Tiffany" userId="03cd8d3f-70e6-46ca-822c-6cdf2abd70c9" providerId="ADAL" clId="{5925CC3C-F705-4391-91E4-94F435968C92}" dt="2024-04-07T01:14:23.800" v="1426" actId="478"/>
          <ac:spMkLst>
            <pc:docMk/>
            <pc:sldMk cId="2535805774" sldId="258"/>
            <ac:spMk id="3" creationId="{00000000-0000-0000-0000-000000000000}"/>
          </ac:spMkLst>
        </pc:spChg>
        <pc:grpChg chg="add del">
          <ac:chgData name="Sill, Tiffany" userId="03cd8d3f-70e6-46ca-822c-6cdf2abd70c9" providerId="ADAL" clId="{5925CC3C-F705-4391-91E4-94F435968C92}" dt="2024-04-07T01:19:56.022" v="1439" actId="26606"/>
          <ac:grpSpMkLst>
            <pc:docMk/>
            <pc:sldMk cId="2535805774" sldId="258"/>
            <ac:grpSpMk id="12" creationId="{88C9B83F-64CD-41C1-925F-A08801FFD0BD}"/>
          </ac:grpSpMkLst>
        </pc:grpChg>
        <pc:grpChg chg="add del">
          <ac:chgData name="Sill, Tiffany" userId="03cd8d3f-70e6-46ca-822c-6cdf2abd70c9" providerId="ADAL" clId="{5925CC3C-F705-4391-91E4-94F435968C92}" dt="2024-04-07T16:04:28.345" v="1486" actId="26606"/>
          <ac:grpSpMkLst>
            <pc:docMk/>
            <pc:sldMk cId="2535805774" sldId="258"/>
            <ac:grpSpMk id="14" creationId="{88C9B83F-64CD-41C1-925F-A08801FFD0BD}"/>
          </ac:grpSpMkLst>
        </pc:grpChg>
        <pc:grpChg chg="add del">
          <ac:chgData name="Sill, Tiffany" userId="03cd8d3f-70e6-46ca-822c-6cdf2abd70c9" providerId="ADAL" clId="{5925CC3C-F705-4391-91E4-94F435968C92}" dt="2024-04-07T16:04:35.902" v="1488" actId="26606"/>
          <ac:grpSpMkLst>
            <pc:docMk/>
            <pc:sldMk cId="2535805774" sldId="258"/>
            <ac:grpSpMk id="26" creationId="{B4DE830A-B531-4A3B-96F6-0ECE88B08555}"/>
          </ac:grpSpMkLst>
        </pc:grpChg>
        <pc:grpChg chg="add">
          <ac:chgData name="Sill, Tiffany" userId="03cd8d3f-70e6-46ca-822c-6cdf2abd70c9" providerId="ADAL" clId="{5925CC3C-F705-4391-91E4-94F435968C92}" dt="2024-04-07T16:04:35.918" v="1489" actId="26606"/>
          <ac:grpSpMkLst>
            <pc:docMk/>
            <pc:sldMk cId="2535805774" sldId="258"/>
            <ac:grpSpMk id="36" creationId="{B4DE830A-B531-4A3B-96F6-0ECE88B08555}"/>
          </ac:grpSpMkLst>
        </pc:grpChg>
        <pc:picChg chg="add del mod">
          <ac:chgData name="Sill, Tiffany" userId="03cd8d3f-70e6-46ca-822c-6cdf2abd70c9" providerId="ADAL" clId="{5925CC3C-F705-4391-91E4-94F435968C92}" dt="2024-04-07T01:15:56.166" v="1428" actId="478"/>
          <ac:picMkLst>
            <pc:docMk/>
            <pc:sldMk cId="2535805774" sldId="258"/>
            <ac:picMk id="5" creationId="{BE6B79B8-DC08-BAFB-B022-389DED835656}"/>
          </ac:picMkLst>
        </pc:picChg>
        <pc:picChg chg="add del mod">
          <ac:chgData name="Sill, Tiffany" userId="03cd8d3f-70e6-46ca-822c-6cdf2abd70c9" providerId="ADAL" clId="{5925CC3C-F705-4391-91E4-94F435968C92}" dt="2024-04-07T10:18:37.407" v="1468" actId="478"/>
          <ac:picMkLst>
            <pc:docMk/>
            <pc:sldMk cId="2535805774" sldId="258"/>
            <ac:picMk id="7" creationId="{A7C00495-F586-EF14-EBD9-C974225852AF}"/>
          </ac:picMkLst>
        </pc:picChg>
        <pc:picChg chg="add mod">
          <ac:chgData name="Sill, Tiffany" userId="03cd8d3f-70e6-46ca-822c-6cdf2abd70c9" providerId="ADAL" clId="{5925CC3C-F705-4391-91E4-94F435968C92}" dt="2024-04-07T16:05:15.066" v="1499" actId="14100"/>
          <ac:picMkLst>
            <pc:docMk/>
            <pc:sldMk cId="2535805774" sldId="258"/>
            <ac:picMk id="9" creationId="{07E8F71C-8281-B4CA-B255-18EC8A63B22E}"/>
          </ac:picMkLst>
        </pc:picChg>
      </pc:sldChg>
      <pc:sldChg chg="addSp delSp modSp mod setBg">
        <pc:chgData name="Sill, Tiffany" userId="03cd8d3f-70e6-46ca-822c-6cdf2abd70c9" providerId="ADAL" clId="{5925CC3C-F705-4391-91E4-94F435968C92}" dt="2024-04-07T16:07:37.656" v="1517" actId="1076"/>
        <pc:sldMkLst>
          <pc:docMk/>
          <pc:sldMk cId="2211348444" sldId="259"/>
        </pc:sldMkLst>
        <pc:spChg chg="mod">
          <ac:chgData name="Sill, Tiffany" userId="03cd8d3f-70e6-46ca-822c-6cdf2abd70c9" providerId="ADAL" clId="{5925CC3C-F705-4391-91E4-94F435968C92}" dt="2024-04-07T16:06:35.365" v="1508" actId="1076"/>
          <ac:spMkLst>
            <pc:docMk/>
            <pc:sldMk cId="2211348444" sldId="259"/>
            <ac:spMk id="2" creationId="{00000000-0000-0000-0000-000000000000}"/>
          </ac:spMkLst>
        </pc:spChg>
        <pc:spChg chg="del mod">
          <ac:chgData name="Sill, Tiffany" userId="03cd8d3f-70e6-46ca-822c-6cdf2abd70c9" providerId="ADAL" clId="{5925CC3C-F705-4391-91E4-94F435968C92}" dt="2024-04-07T10:18:55.220" v="1478" actId="478"/>
          <ac:spMkLst>
            <pc:docMk/>
            <pc:sldMk cId="2211348444" sldId="259"/>
            <ac:spMk id="3" creationId="{00000000-0000-0000-0000-000000000000}"/>
          </ac:spMkLst>
        </pc:spChg>
        <pc:grpChg chg="add">
          <ac:chgData name="Sill, Tiffany" userId="03cd8d3f-70e6-46ca-822c-6cdf2abd70c9" providerId="ADAL" clId="{5925CC3C-F705-4391-91E4-94F435968C92}" dt="2024-04-07T16:06:14.207" v="1501" actId="26606"/>
          <ac:grpSpMkLst>
            <pc:docMk/>
            <pc:sldMk cId="2211348444" sldId="259"/>
            <ac:grpSpMk id="10" creationId="{B4DE830A-B531-4A3B-96F6-0ECE88B08555}"/>
          </ac:grpSpMkLst>
        </pc:grpChg>
        <pc:picChg chg="add mod">
          <ac:chgData name="Sill, Tiffany" userId="03cd8d3f-70e6-46ca-822c-6cdf2abd70c9" providerId="ADAL" clId="{5925CC3C-F705-4391-91E4-94F435968C92}" dt="2024-04-07T16:07:37.656" v="1517" actId="1076"/>
          <ac:picMkLst>
            <pc:docMk/>
            <pc:sldMk cId="2211348444" sldId="259"/>
            <ac:picMk id="5" creationId="{B26199A4-0CDD-26F4-4E4E-8E9D5544A500}"/>
          </ac:picMkLst>
        </pc:picChg>
      </pc:sldChg>
      <pc:sldChg chg="addSp modSp mod">
        <pc:chgData name="Sill, Tiffany" userId="03cd8d3f-70e6-46ca-822c-6cdf2abd70c9" providerId="ADAL" clId="{5925CC3C-F705-4391-91E4-94F435968C92}" dt="2024-04-06T17:05:40.827" v="539" actId="1076"/>
        <pc:sldMkLst>
          <pc:docMk/>
          <pc:sldMk cId="892667793" sldId="260"/>
        </pc:sldMkLst>
        <pc:spChg chg="mod">
          <ac:chgData name="Sill, Tiffany" userId="03cd8d3f-70e6-46ca-822c-6cdf2abd70c9" providerId="ADAL" clId="{5925CC3C-F705-4391-91E4-94F435968C92}" dt="2024-04-06T17:05:21.789" v="536" actId="21"/>
          <ac:spMkLst>
            <pc:docMk/>
            <pc:sldMk cId="892667793" sldId="260"/>
            <ac:spMk id="9" creationId="{00000000-0000-0000-0000-000000000000}"/>
          </ac:spMkLst>
        </pc:spChg>
        <pc:spChg chg="mod">
          <ac:chgData name="Sill, Tiffany" userId="03cd8d3f-70e6-46ca-822c-6cdf2abd70c9" providerId="ADAL" clId="{5925CC3C-F705-4391-91E4-94F435968C92}" dt="2024-04-06T17:05:07.853" v="534" actId="21"/>
          <ac:spMkLst>
            <pc:docMk/>
            <pc:sldMk cId="892667793" sldId="260"/>
            <ac:spMk id="11" creationId="{00000000-0000-0000-0000-000000000000}"/>
          </ac:spMkLst>
        </pc:spChg>
        <pc:spChg chg="add mod">
          <ac:chgData name="Sill, Tiffany" userId="03cd8d3f-70e6-46ca-822c-6cdf2abd70c9" providerId="ADAL" clId="{5925CC3C-F705-4391-91E4-94F435968C92}" dt="2024-04-06T17:05:40.827" v="539" actId="1076"/>
          <ac:spMkLst>
            <pc:docMk/>
            <pc:sldMk cId="892667793" sldId="260"/>
            <ac:spMk id="61" creationId="{1CA0D165-0997-41B5-14EB-A84E03E84F3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4/3/2024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62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56820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148383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42830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62193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11839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2811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618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4/3/2024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839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4/3/2024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992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4/3/2024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482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4/3/2024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8466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4/3/2024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820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4/3/2024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998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4/3/2024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8091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4/3/2024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392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BC1C18-307B-4F68-A007-B5B542270E8D}" type="datetimeFigureOut">
              <a:rPr lang="en-US" smtClean="0"/>
              <a:t>4/3/2024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701681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instagram.com/p/CVGwBFErstR/"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 140 Design Presentation Template</a:t>
            </a:r>
          </a:p>
        </p:txBody>
      </p:sp>
      <p:sp>
        <p:nvSpPr>
          <p:cNvPr id="3" name="Subtitle 2"/>
          <p:cNvSpPr>
            <a:spLocks noGrp="1"/>
          </p:cNvSpPr>
          <p:nvPr>
            <p:ph type="subTitle" idx="1"/>
          </p:nvPr>
        </p:nvSpPr>
        <p:spPr/>
        <p:txBody>
          <a:bodyPr>
            <a:normAutofit/>
          </a:bodyPr>
          <a:lstStyle/>
          <a:p>
            <a:r>
              <a:rPr lang="en-US" dirty="0"/>
              <a:t> Tiffany Sill</a:t>
            </a:r>
          </a:p>
        </p:txBody>
      </p:sp>
    </p:spTree>
    <p:extLst>
      <p:ext uri="{BB962C8B-B14F-4D97-AF65-F5344CB8AC3E}">
        <p14:creationId xmlns:p14="http://schemas.microsoft.com/office/powerpoint/2010/main" val="24328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0" name="Rectangle 5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 name="Isosceles Triangle 6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Isosceles Triangle 6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 name="Freeform: Shape 7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725006" y="200365"/>
            <a:ext cx="4512989" cy="1251857"/>
          </a:xfrm>
        </p:spPr>
        <p:txBody>
          <a:bodyPr anchor="ctr">
            <a:normAutofit/>
          </a:bodyPr>
          <a:lstStyle/>
          <a:p>
            <a:r>
              <a:rPr lang="en-US" dirty="0">
                <a:solidFill>
                  <a:srgbClr val="FFFFFF"/>
                </a:solidFill>
              </a:rPr>
              <a:t>Storyboard: Description</a:t>
            </a:r>
          </a:p>
        </p:txBody>
      </p:sp>
      <p:pic>
        <p:nvPicPr>
          <p:cNvPr id="5" name="Picture 4" descr="A person with a white owl on her head&#10;&#10;Description automatically generated">
            <a:extLst>
              <a:ext uri="{FF2B5EF4-FFF2-40B4-BE49-F238E27FC236}">
                <a16:creationId xmlns:a16="http://schemas.microsoft.com/office/drawing/2014/main" id="{38311051-F231-9242-835D-A1A0E6BC0D19}"/>
              </a:ext>
            </a:extLst>
          </p:cNvPr>
          <p:cNvPicPr>
            <a:picLocks noChangeAspect="1"/>
          </p:cNvPicPr>
          <p:nvPr/>
        </p:nvPicPr>
        <p:blipFill rotWithShape="1">
          <a:blip r:embed="rId2"/>
          <a:srcRect r="1766" b="1"/>
          <a:stretch/>
        </p:blipFill>
        <p:spPr>
          <a:xfrm>
            <a:off x="872342" y="1168399"/>
            <a:ext cx="3626591" cy="4610101"/>
          </a:xfrm>
          <a:prstGeom prst="rect">
            <a:avLst/>
          </a:prstGeom>
        </p:spPr>
      </p:pic>
      <p:sp>
        <p:nvSpPr>
          <p:cNvPr id="3" name="Content Placeholder 2"/>
          <p:cNvSpPr>
            <a:spLocks noGrp="1"/>
          </p:cNvSpPr>
          <p:nvPr>
            <p:ph idx="1"/>
          </p:nvPr>
        </p:nvSpPr>
        <p:spPr>
          <a:xfrm>
            <a:off x="7173685" y="1652587"/>
            <a:ext cx="4798799" cy="5005048"/>
          </a:xfrm>
        </p:spPr>
        <p:txBody>
          <a:bodyPr anchor="t">
            <a:normAutofit fontScale="92500" lnSpcReduction="10000"/>
          </a:bodyPr>
          <a:lstStyle/>
          <a:p>
            <a:pPr marL="0" indent="0">
              <a:lnSpc>
                <a:spcPct val="90000"/>
              </a:lnSpc>
              <a:buNone/>
            </a:pP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rPr>
              <a:t>You are a witch, living in your cozy secluded home in the forest. You’ve noticed some strange happenings in the forest around you, missing animals, strange human-sounding owl calls, and stolen greenhouse plants. You suspect that you are being stalked by La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rPr>
              <a:t>Lucheza</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rPr>
              <a:t>, an owl/witch cryptid intent on stealing your life force. You must gather ingredients for your potion to strip her of her powers and usher her away. You will need your Grimoire, located in the library, for the spell needed, Crystals, located in the Study, for protection, and your Cauldron, located in the Kitchen, to create your potion. You will also need the ingredients for your potion. In your Apothecary Cabinet, you will find Potion Oil. In your Menagerie, you will find an Owl Feather. In the greenhouse, you will find the Herbs need to complete the potion. La </a:t>
            </a:r>
            <a:r>
              <a:rPr lang="en-US" sz="2000" dirty="0" err="1">
                <a:solidFill>
                  <a:srgbClr val="FFFFFF"/>
                </a:solidFill>
                <a:latin typeface="Calibri" panose="020F0502020204030204" pitchFamily="34" charset="0"/>
                <a:ea typeface="Calibri" panose="020F0502020204030204" pitchFamily="34" charset="0"/>
                <a:cs typeface="Calibri" panose="020F0502020204030204" pitchFamily="34" charset="0"/>
              </a:rPr>
              <a:t>Lucheza</a:t>
            </a:r>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rPr>
              <a:t>, is outside the greenhouse, waiting for you. Good luck and blessed be.</a:t>
            </a:r>
          </a:p>
        </p:txBody>
      </p:sp>
      <p:sp>
        <p:nvSpPr>
          <p:cNvPr id="6" name="TextBox 5">
            <a:extLst>
              <a:ext uri="{FF2B5EF4-FFF2-40B4-BE49-F238E27FC236}">
                <a16:creationId xmlns:a16="http://schemas.microsoft.com/office/drawing/2014/main" id="{BC3A3EEC-2CA5-5D5E-09DB-EA75160443AC}"/>
              </a:ext>
            </a:extLst>
          </p:cNvPr>
          <p:cNvSpPr txBox="1"/>
          <p:nvPr/>
        </p:nvSpPr>
        <p:spPr>
          <a:xfrm>
            <a:off x="20" y="6172200"/>
            <a:ext cx="5394940" cy="685800"/>
          </a:xfrm>
          <a:prstGeom prst="rect">
            <a:avLst/>
          </a:prstGeom>
          <a:solidFill>
            <a:srgbClr val="000000">
              <a:alpha val="50000"/>
            </a:srgbClr>
          </a:solidFill>
          <a:ln>
            <a:noFill/>
          </a:ln>
        </p:spPr>
        <p:txBody>
          <a:bodyPr wrap="square" rtlCol="0">
            <a:noAutofit/>
          </a:bodyPr>
          <a:lstStyle/>
          <a:p>
            <a:pPr algn="ctr">
              <a:spcAft>
                <a:spcPts val="600"/>
              </a:spcAft>
            </a:pPr>
            <a:r>
              <a:rPr lang="en-US" sz="950">
                <a:solidFill>
                  <a:srgbClr val="FFFFFF"/>
                </a:solidFill>
              </a:rPr>
              <a:t>Jessica </a:t>
            </a:r>
            <a:r>
              <a:rPr lang="en-US" sz="950" err="1">
                <a:solidFill>
                  <a:srgbClr val="FFFFFF"/>
                </a:solidFill>
              </a:rPr>
              <a:t>Lauser</a:t>
            </a:r>
            <a:r>
              <a:rPr lang="en-US" sz="950">
                <a:solidFill>
                  <a:srgbClr val="FFFFFF"/>
                </a:solidFill>
              </a:rPr>
              <a:t> [</a:t>
            </a:r>
            <a:r>
              <a:rPr lang="en-US" sz="950" err="1">
                <a:solidFill>
                  <a:srgbClr val="FFFFFF"/>
                </a:solidFill>
              </a:rPr>
              <a:t>jlauser.art</a:t>
            </a:r>
            <a:r>
              <a:rPr lang="en-US" sz="950">
                <a:solidFill>
                  <a:srgbClr val="FFFFFF"/>
                </a:solidFill>
              </a:rPr>
              <a:t>].  (October 16, 2021). “</a:t>
            </a:r>
            <a:r>
              <a:rPr lang="en-US" sz="950" i="1">
                <a:solidFill>
                  <a:srgbClr val="FFFFFF"/>
                </a:solidFill>
              </a:rPr>
              <a:t>Day 16: La Lechuza In Mexican folklore, the legend of La Lechuza tells of a shapeshifting witch who transforms herself into a monstrous owl” </a:t>
            </a:r>
            <a:r>
              <a:rPr lang="en-US" sz="950">
                <a:solidFill>
                  <a:srgbClr val="FFFFFF"/>
                </a:solidFill>
              </a:rPr>
              <a:t>[Photo]. Instagram. </a:t>
            </a:r>
            <a:r>
              <a:rPr lang="en-US" sz="950">
                <a:solidFill>
                  <a:srgbClr val="FFFFFF"/>
                </a:solidFill>
                <a:hlinkClick r:id="rId3">
                  <a:extLst>
                    <a:ext uri="{A12FA001-AC4F-418D-AE19-62706E023703}">
                      <ahyp:hlinkClr xmlns:ahyp="http://schemas.microsoft.com/office/drawing/2018/hyperlinkcolor" val="tx"/>
                    </a:ext>
                  </a:extLst>
                </a:hlinkClick>
              </a:rPr>
              <a:t>https://www.instagram.com/p/CVGwBFErstR/</a:t>
            </a:r>
            <a:endParaRPr lang="en-US" sz="950">
              <a:solidFill>
                <a:srgbClr val="FFFFFF"/>
              </a:solidFill>
            </a:endParaRPr>
          </a:p>
        </p:txBody>
      </p:sp>
    </p:spTree>
    <p:extLst>
      <p:ext uri="{BB962C8B-B14F-4D97-AF65-F5344CB8AC3E}">
        <p14:creationId xmlns:p14="http://schemas.microsoft.com/office/powerpoint/2010/main" val="305478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5" y="391668"/>
            <a:ext cx="2608706" cy="1077229"/>
          </a:xfrm>
        </p:spPr>
        <p:txBody>
          <a:bodyPr>
            <a:normAutofit fontScale="90000"/>
          </a:bodyPr>
          <a:lstStyle/>
          <a:p>
            <a:pPr algn="ctr"/>
            <a:r>
              <a:rPr lang="en-US" sz="4000" dirty="0"/>
              <a:t>Storyboard: </a:t>
            </a:r>
            <a:br>
              <a:rPr lang="en-US" sz="4000" dirty="0"/>
            </a:br>
            <a:r>
              <a:rPr lang="en-US" sz="4000" dirty="0"/>
              <a:t>Map</a:t>
            </a:r>
          </a:p>
        </p:txBody>
      </p:sp>
      <p:grpSp>
        <p:nvGrpSpPr>
          <p:cNvPr id="60" name="Group 3" descr="Alt Text Required"/>
          <p:cNvGrpSpPr/>
          <p:nvPr/>
        </p:nvGrpSpPr>
        <p:grpSpPr>
          <a:xfrm>
            <a:off x="289565" y="130410"/>
            <a:ext cx="8895166" cy="6335921"/>
            <a:chOff x="2341200" y="1071516"/>
            <a:chExt cx="6429874" cy="5665470"/>
          </a:xfrm>
        </p:grpSpPr>
        <p:grpSp>
          <p:nvGrpSpPr>
            <p:cNvPr id="44" name="Group 43"/>
            <p:cNvGrpSpPr/>
            <p:nvPr/>
          </p:nvGrpSpPr>
          <p:grpSpPr>
            <a:xfrm>
              <a:off x="6093279" y="1740806"/>
              <a:ext cx="1044575" cy="260985"/>
              <a:chOff x="0" y="0"/>
              <a:chExt cx="1045029" cy="261257"/>
            </a:xfrm>
          </p:grpSpPr>
          <p:cxnSp>
            <p:nvCxnSpPr>
              <p:cNvPr id="45" name="Straight Arrow Connector 44"/>
              <p:cNvCxnSpPr/>
              <p:nvPr/>
            </p:nvCxnSpPr>
            <p:spPr>
              <a:xfrm flipH="1">
                <a:off x="0" y="0"/>
                <a:ext cx="1045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 Box 43"/>
              <p:cNvSpPr txBox="1"/>
              <p:nvPr/>
            </p:nvSpPr>
            <p:spPr>
              <a:xfrm flipH="1">
                <a:off x="277586" y="32657"/>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nvGrpSpPr>
            <p:cNvPr id="58" name="Group 4"/>
            <p:cNvGrpSpPr/>
            <p:nvPr/>
          </p:nvGrpSpPr>
          <p:grpSpPr>
            <a:xfrm>
              <a:off x="2341200" y="1071516"/>
              <a:ext cx="6429874" cy="5665470"/>
              <a:chOff x="2341200" y="1071516"/>
              <a:chExt cx="6429874" cy="5665470"/>
            </a:xfrm>
          </p:grpSpPr>
          <p:grpSp>
            <p:nvGrpSpPr>
              <p:cNvPr id="35" name="Group 34"/>
              <p:cNvGrpSpPr/>
              <p:nvPr/>
            </p:nvGrpSpPr>
            <p:grpSpPr>
              <a:xfrm>
                <a:off x="6104709" y="4206511"/>
                <a:ext cx="1045210" cy="239395"/>
                <a:chOff x="0" y="0"/>
                <a:chExt cx="1045392" cy="239486"/>
              </a:xfrm>
            </p:grpSpPr>
            <p:cxnSp>
              <p:nvCxnSpPr>
                <p:cNvPr id="36" name="Straight Arrow Connector 35"/>
                <p:cNvCxnSpPr/>
                <p:nvPr/>
              </p:nvCxnSpPr>
              <p:spPr>
                <a:xfrm>
                  <a:off x="0" y="239486"/>
                  <a:ext cx="1045392"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7" name="Text Box 40"/>
                <p:cNvSpPr txBox="1"/>
                <p:nvPr/>
              </p:nvSpPr>
              <p:spPr>
                <a:xfrm flipH="1">
                  <a:off x="304800"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East</a:t>
                  </a:r>
                </a:p>
              </p:txBody>
            </p:sp>
          </p:grpSp>
          <p:sp>
            <p:nvSpPr>
              <p:cNvPr id="5" name="Text Box 5"/>
              <p:cNvSpPr txBox="1"/>
              <p:nvPr/>
            </p:nvSpPr>
            <p:spPr>
              <a:xfrm>
                <a:off x="4525464" y="1079136"/>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Box 6"/>
              <p:cNvSpPr txBox="1"/>
              <p:nvPr/>
            </p:nvSpPr>
            <p:spPr>
              <a:xfrm>
                <a:off x="7143569" y="1084216"/>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Outside</a:t>
                </a:r>
              </a:p>
              <a:p>
                <a:pPr marL="0" marR="0" algn="ct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La Lechuza (Cryptid)</a:t>
                </a:r>
              </a:p>
            </p:txBody>
          </p:sp>
          <p:sp>
            <p:nvSpPr>
              <p:cNvPr id="7" name="Text Box 7"/>
              <p:cNvSpPr txBox="1"/>
              <p:nvPr/>
            </p:nvSpPr>
            <p:spPr>
              <a:xfrm>
                <a:off x="7154364" y="2768871"/>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Apothecary Cabinet</a:t>
                </a:r>
              </a:p>
              <a:p>
                <a:pPr marL="0" marR="0" algn="ct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Potion Oil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Box 8"/>
              <p:cNvSpPr txBox="1"/>
              <p:nvPr/>
            </p:nvSpPr>
            <p:spPr>
              <a:xfrm>
                <a:off x="7154364" y="4239531"/>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 Kitchen</a:t>
                </a:r>
              </a:p>
              <a:p>
                <a:pPr marL="0" marR="0" algn="ctr">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Item: Cauldron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9"/>
              <p:cNvSpPr txBox="1"/>
              <p:nvPr/>
            </p:nvSpPr>
            <p:spPr>
              <a:xfrm>
                <a:off x="7175954" y="5771151"/>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Study</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4572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Item: Crystals</a:t>
                </a:r>
                <a:endParaRPr kumimoji="0" lang="en-US" sz="3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10"/>
              <p:cNvSpPr txBox="1"/>
              <p:nvPr/>
            </p:nvSpPr>
            <p:spPr>
              <a:xfrm>
                <a:off x="2341200" y="3381646"/>
                <a:ext cx="1466714"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Menagerie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Item: Owl Feather</a:t>
                </a:r>
              </a:p>
            </p:txBody>
          </p:sp>
          <p:sp>
            <p:nvSpPr>
              <p:cNvPr id="11" name="Text Box 11"/>
              <p:cNvSpPr txBox="1"/>
              <p:nvPr/>
            </p:nvSpPr>
            <p:spPr>
              <a:xfrm>
                <a:off x="4541974" y="5774326"/>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12"/>
              <p:cNvSpPr txBox="1"/>
              <p:nvPr/>
            </p:nvSpPr>
            <p:spPr>
              <a:xfrm>
                <a:off x="4787084" y="2899681"/>
                <a:ext cx="1305560" cy="20243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Living room </a:t>
                </a:r>
              </a:p>
              <a:p>
                <a:pPr marL="0" marR="0" algn="ctr">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4" name="Group 13"/>
              <p:cNvGrpSpPr/>
              <p:nvPr/>
            </p:nvGrpSpPr>
            <p:grpSpPr>
              <a:xfrm>
                <a:off x="4542609" y="1985916"/>
                <a:ext cx="554990" cy="914400"/>
                <a:chOff x="0" y="0"/>
                <a:chExt cx="555171" cy="914400"/>
              </a:xfrm>
            </p:grpSpPr>
            <p:cxnSp>
              <p:nvCxnSpPr>
                <p:cNvPr id="15" name="Straight Arrow Connector 14"/>
                <p:cNvCxnSpPr/>
                <p:nvPr/>
              </p:nvCxnSpPr>
              <p:spPr>
                <a:xfrm flipV="1">
                  <a:off x="555171" y="0"/>
                  <a:ext cx="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 Box 31"/>
                <p:cNvSpPr txBox="1"/>
                <p:nvPr/>
              </p:nvSpPr>
              <p:spPr>
                <a:xfrm flipH="1">
                  <a:off x="0" y="326572"/>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North</a:t>
                  </a:r>
                </a:p>
              </p:txBody>
            </p:sp>
          </p:grpSp>
          <p:grpSp>
            <p:nvGrpSpPr>
              <p:cNvPr id="17" name="Group 16"/>
              <p:cNvGrpSpPr/>
              <p:nvPr/>
            </p:nvGrpSpPr>
            <p:grpSpPr>
              <a:xfrm>
                <a:off x="4428309" y="4941206"/>
                <a:ext cx="571500" cy="832485"/>
                <a:chOff x="0" y="0"/>
                <a:chExt cx="571500" cy="832757"/>
              </a:xfrm>
            </p:grpSpPr>
            <p:cxnSp>
              <p:nvCxnSpPr>
                <p:cNvPr id="18" name="Straight Arrow Connector 17"/>
                <p:cNvCxnSpPr/>
                <p:nvPr/>
              </p:nvCxnSpPr>
              <p:spPr>
                <a:xfrm flipV="1">
                  <a:off x="571500" y="0"/>
                  <a:ext cx="0" cy="8327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 Box 32"/>
                <p:cNvSpPr txBox="1"/>
                <p:nvPr/>
              </p:nvSpPr>
              <p:spPr>
                <a:xfrm flipH="1">
                  <a:off x="0" y="326571"/>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North</a:t>
                  </a:r>
                </a:p>
              </p:txBody>
            </p:sp>
          </p:grpSp>
          <p:grpSp>
            <p:nvGrpSpPr>
              <p:cNvPr id="20" name="Group 19"/>
              <p:cNvGrpSpPr/>
              <p:nvPr/>
            </p:nvGrpSpPr>
            <p:grpSpPr>
              <a:xfrm>
                <a:off x="7083879" y="3683906"/>
                <a:ext cx="576580" cy="554990"/>
                <a:chOff x="0" y="0"/>
                <a:chExt cx="576943" cy="555171"/>
              </a:xfrm>
            </p:grpSpPr>
            <p:cxnSp>
              <p:nvCxnSpPr>
                <p:cNvPr id="21" name="Straight Arrow Connector 20"/>
                <p:cNvCxnSpPr/>
                <p:nvPr/>
              </p:nvCxnSpPr>
              <p:spPr>
                <a:xfrm flipV="1">
                  <a:off x="576943" y="0"/>
                  <a:ext cx="0" cy="5551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 Box 33"/>
                <p:cNvSpPr txBox="1"/>
                <p:nvPr/>
              </p:nvSpPr>
              <p:spPr>
                <a:xfrm flipH="1">
                  <a:off x="0" y="152400"/>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North</a:t>
                  </a:r>
                </a:p>
              </p:txBody>
            </p:sp>
          </p:grpSp>
          <p:grpSp>
            <p:nvGrpSpPr>
              <p:cNvPr id="23" name="Group 22"/>
              <p:cNvGrpSpPr/>
              <p:nvPr/>
            </p:nvGrpSpPr>
            <p:grpSpPr>
              <a:xfrm>
                <a:off x="5701484" y="1985916"/>
                <a:ext cx="587375" cy="914400"/>
                <a:chOff x="0" y="0"/>
                <a:chExt cx="587828" cy="914400"/>
              </a:xfrm>
            </p:grpSpPr>
            <p:cxnSp>
              <p:nvCxnSpPr>
                <p:cNvPr id="24" name="Straight Arrow Connector 23"/>
                <p:cNvCxnSpPr/>
                <p:nvPr/>
              </p:nvCxnSpPr>
              <p:spPr>
                <a:xfrm>
                  <a:off x="0" y="0"/>
                  <a:ext cx="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 Box 34"/>
                <p:cNvSpPr txBox="1"/>
                <p:nvPr/>
              </p:nvSpPr>
              <p:spPr>
                <a:xfrm flipH="1">
                  <a:off x="32657" y="326572"/>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South</a:t>
                  </a:r>
                </a:p>
              </p:txBody>
            </p:sp>
          </p:grpSp>
          <p:grpSp>
            <p:nvGrpSpPr>
              <p:cNvPr id="26" name="Group 25"/>
              <p:cNvGrpSpPr/>
              <p:nvPr/>
            </p:nvGrpSpPr>
            <p:grpSpPr>
              <a:xfrm>
                <a:off x="5669099" y="4925331"/>
                <a:ext cx="587375" cy="848995"/>
                <a:chOff x="0" y="0"/>
                <a:chExt cx="587829" cy="849449"/>
              </a:xfrm>
            </p:grpSpPr>
            <p:cxnSp>
              <p:nvCxnSpPr>
                <p:cNvPr id="27" name="Straight Arrow Connector 26"/>
                <p:cNvCxnSpPr/>
                <p:nvPr/>
              </p:nvCxnSpPr>
              <p:spPr>
                <a:xfrm>
                  <a:off x="0" y="0"/>
                  <a:ext cx="0" cy="8494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 Box 35"/>
                <p:cNvSpPr txBox="1"/>
                <p:nvPr/>
              </p:nvSpPr>
              <p:spPr>
                <a:xfrm flipH="1">
                  <a:off x="32658" y="326571"/>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South</a:t>
                  </a:r>
                </a:p>
              </p:txBody>
            </p:sp>
          </p:grpSp>
          <p:grpSp>
            <p:nvGrpSpPr>
              <p:cNvPr id="29" name="Group 28"/>
              <p:cNvGrpSpPr/>
              <p:nvPr/>
            </p:nvGrpSpPr>
            <p:grpSpPr>
              <a:xfrm>
                <a:off x="8183699" y="3683906"/>
                <a:ext cx="587375" cy="554990"/>
                <a:chOff x="0" y="0"/>
                <a:chExt cx="587829" cy="555171"/>
              </a:xfrm>
            </p:grpSpPr>
            <p:cxnSp>
              <p:nvCxnSpPr>
                <p:cNvPr id="30" name="Straight Arrow Connector 29"/>
                <p:cNvCxnSpPr/>
                <p:nvPr/>
              </p:nvCxnSpPr>
              <p:spPr>
                <a:xfrm>
                  <a:off x="0" y="0"/>
                  <a:ext cx="0" cy="5551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 Box 36"/>
                <p:cNvSpPr txBox="1"/>
                <p:nvPr/>
              </p:nvSpPr>
              <p:spPr>
                <a:xfrm flipH="1">
                  <a:off x="32658" y="152400"/>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South</a:t>
                  </a:r>
                </a:p>
              </p:txBody>
            </p:sp>
          </p:grpSp>
          <p:grpSp>
            <p:nvGrpSpPr>
              <p:cNvPr id="32" name="Group 31"/>
              <p:cNvGrpSpPr/>
              <p:nvPr/>
            </p:nvGrpSpPr>
            <p:grpSpPr>
              <a:xfrm>
                <a:off x="6093279" y="1071516"/>
                <a:ext cx="1045210" cy="244475"/>
                <a:chOff x="0" y="0"/>
                <a:chExt cx="1045392" cy="244929"/>
              </a:xfrm>
            </p:grpSpPr>
            <p:cxnSp>
              <p:nvCxnSpPr>
                <p:cNvPr id="33" name="Straight Arrow Connector 32"/>
                <p:cNvCxnSpPr/>
                <p:nvPr/>
              </p:nvCxnSpPr>
              <p:spPr>
                <a:xfrm>
                  <a:off x="0" y="244929"/>
                  <a:ext cx="1045392"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4" name="Text Box 37"/>
                <p:cNvSpPr txBox="1"/>
                <p:nvPr/>
              </p:nvSpPr>
              <p:spPr>
                <a:xfrm flipH="1">
                  <a:off x="277586"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38" name="Group 37"/>
              <p:cNvGrpSpPr/>
              <p:nvPr/>
            </p:nvGrpSpPr>
            <p:grpSpPr>
              <a:xfrm>
                <a:off x="6142809" y="5872116"/>
                <a:ext cx="1045210" cy="228600"/>
                <a:chOff x="0" y="0"/>
                <a:chExt cx="1045392" cy="228600"/>
              </a:xfrm>
            </p:grpSpPr>
            <p:cxnSp>
              <p:nvCxnSpPr>
                <p:cNvPr id="39" name="Straight Arrow Connector 38"/>
                <p:cNvCxnSpPr/>
                <p:nvPr/>
              </p:nvCxnSpPr>
              <p:spPr>
                <a:xfrm>
                  <a:off x="0" y="228600"/>
                  <a:ext cx="1045392"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40" name="Text Box 41"/>
                <p:cNvSpPr txBox="1"/>
                <p:nvPr/>
              </p:nvSpPr>
              <p:spPr>
                <a:xfrm flipH="1">
                  <a:off x="277586"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41" name="Group 40"/>
              <p:cNvGrpSpPr/>
              <p:nvPr/>
            </p:nvGrpSpPr>
            <p:grpSpPr>
              <a:xfrm>
                <a:off x="3807279" y="3455306"/>
                <a:ext cx="979805" cy="228600"/>
                <a:chOff x="0" y="0"/>
                <a:chExt cx="979805" cy="228600"/>
              </a:xfrm>
            </p:grpSpPr>
            <p:cxnSp>
              <p:nvCxnSpPr>
                <p:cNvPr id="42" name="Straight Arrow Connector 41"/>
                <p:cNvCxnSpPr/>
                <p:nvPr/>
              </p:nvCxnSpPr>
              <p:spPr>
                <a:xfrm>
                  <a:off x="0" y="228600"/>
                  <a:ext cx="979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 Box 42"/>
                <p:cNvSpPr txBox="1"/>
                <p:nvPr/>
              </p:nvSpPr>
              <p:spPr>
                <a:xfrm flipH="1">
                  <a:off x="244929"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47" name="Group 46"/>
              <p:cNvGrpSpPr/>
              <p:nvPr/>
            </p:nvGrpSpPr>
            <p:grpSpPr>
              <a:xfrm>
                <a:off x="6126299" y="6476001"/>
                <a:ext cx="1044575" cy="260985"/>
                <a:chOff x="0" y="0"/>
                <a:chExt cx="1045029" cy="261257"/>
              </a:xfrm>
            </p:grpSpPr>
            <p:cxnSp>
              <p:nvCxnSpPr>
                <p:cNvPr id="48" name="Straight Arrow Connector 47"/>
                <p:cNvCxnSpPr/>
                <p:nvPr/>
              </p:nvCxnSpPr>
              <p:spPr>
                <a:xfrm flipH="1">
                  <a:off x="0" y="0"/>
                  <a:ext cx="1045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 Box 44"/>
                <p:cNvSpPr txBox="1"/>
                <p:nvPr/>
              </p:nvSpPr>
              <p:spPr>
                <a:xfrm flipH="1">
                  <a:off x="244929" y="32657"/>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nvGrpSpPr>
              <p:cNvPr id="50" name="Group 49"/>
              <p:cNvGrpSpPr/>
              <p:nvPr/>
            </p:nvGrpSpPr>
            <p:grpSpPr>
              <a:xfrm>
                <a:off x="6104709" y="4783726"/>
                <a:ext cx="1044575" cy="271780"/>
                <a:chOff x="0" y="0"/>
                <a:chExt cx="1045029" cy="272143"/>
              </a:xfrm>
            </p:grpSpPr>
            <p:cxnSp>
              <p:nvCxnSpPr>
                <p:cNvPr id="51" name="Straight Arrow Connector 50"/>
                <p:cNvCxnSpPr/>
                <p:nvPr/>
              </p:nvCxnSpPr>
              <p:spPr>
                <a:xfrm flipH="1">
                  <a:off x="0" y="0"/>
                  <a:ext cx="1045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 Box 46"/>
                <p:cNvSpPr txBox="1"/>
                <p:nvPr/>
              </p:nvSpPr>
              <p:spPr>
                <a:xfrm flipH="1">
                  <a:off x="272143" y="43543"/>
                  <a:ext cx="554990"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nvGrpSpPr>
              <p:cNvPr id="53" name="Group 52"/>
              <p:cNvGrpSpPr/>
              <p:nvPr/>
            </p:nvGrpSpPr>
            <p:grpSpPr>
              <a:xfrm>
                <a:off x="3807279" y="4141106"/>
                <a:ext cx="979170" cy="244475"/>
                <a:chOff x="0" y="0"/>
                <a:chExt cx="979715" cy="244928"/>
              </a:xfrm>
            </p:grpSpPr>
            <p:cxnSp>
              <p:nvCxnSpPr>
                <p:cNvPr id="54" name="Straight Arrow Connector 53"/>
                <p:cNvCxnSpPr/>
                <p:nvPr/>
              </p:nvCxnSpPr>
              <p:spPr>
                <a:xfrm flipH="1">
                  <a:off x="0" y="0"/>
                  <a:ext cx="9797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 Box 47"/>
                <p:cNvSpPr txBox="1"/>
                <p:nvPr/>
              </p:nvSpPr>
              <p:spPr>
                <a:xfrm flipH="1">
                  <a:off x="212272" y="16328"/>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grpSp>
      <p:sp>
        <p:nvSpPr>
          <p:cNvPr id="57" name="TextBox 56">
            <a:extLst>
              <a:ext uri="{FF2B5EF4-FFF2-40B4-BE49-F238E27FC236}">
                <a16:creationId xmlns:a16="http://schemas.microsoft.com/office/drawing/2014/main" id="{5E9E6F99-B88B-FAB0-23B3-09A39F5E0C0A}"/>
              </a:ext>
            </a:extLst>
          </p:cNvPr>
          <p:cNvSpPr txBox="1"/>
          <p:nvPr/>
        </p:nvSpPr>
        <p:spPr>
          <a:xfrm>
            <a:off x="3701046" y="365668"/>
            <a:ext cx="1434249" cy="646331"/>
          </a:xfrm>
          <a:prstGeom prst="rect">
            <a:avLst/>
          </a:prstGeom>
          <a:noFill/>
        </p:spPr>
        <p:txBody>
          <a:bodyPr wrap="square">
            <a:spAutoFit/>
          </a:bodyPr>
          <a:lstStyle/>
          <a:p>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Greenhouse</a:t>
            </a:r>
          </a:p>
          <a:p>
            <a:r>
              <a:rPr lang="en-US" dirty="0">
                <a:latin typeface="Calibri" panose="020F0502020204030204" pitchFamily="34" charset="0"/>
                <a:ea typeface="Calibri" panose="020F0502020204030204" pitchFamily="34" charset="0"/>
                <a:cs typeface="Calibri" panose="020F0502020204030204" pitchFamily="34" charset="0"/>
              </a:rPr>
              <a:t>Item: Herbs</a:t>
            </a:r>
          </a:p>
        </p:txBody>
      </p:sp>
      <p:sp>
        <p:nvSpPr>
          <p:cNvPr id="61" name="TextBox 60">
            <a:extLst>
              <a:ext uri="{FF2B5EF4-FFF2-40B4-BE49-F238E27FC236}">
                <a16:creationId xmlns:a16="http://schemas.microsoft.com/office/drawing/2014/main" id="{1CA0D165-0997-41B5-14EB-A84E03E84F3A}"/>
              </a:ext>
            </a:extLst>
          </p:cNvPr>
          <p:cNvSpPr txBox="1"/>
          <p:nvPr/>
        </p:nvSpPr>
        <p:spPr>
          <a:xfrm>
            <a:off x="3397391" y="5536350"/>
            <a:ext cx="2029070" cy="774507"/>
          </a:xfrm>
          <a:prstGeom prst="rect">
            <a:avLst/>
          </a:prstGeom>
          <a:noFill/>
        </p:spPr>
        <p:txBody>
          <a:bodyPr wrap="square">
            <a:spAutoFit/>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Library</a:t>
            </a:r>
          </a:p>
          <a:p>
            <a:pPr marL="0" marR="0" lvl="0" indent="0" algn="ctr" defTabSz="4572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Item: Grimoire </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266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Isosceles Triangle 22">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p:cNvSpPr>
            <a:spLocks noGrp="1"/>
          </p:cNvSpPr>
          <p:nvPr>
            <p:ph type="title"/>
          </p:nvPr>
        </p:nvSpPr>
        <p:spPr>
          <a:xfrm>
            <a:off x="879109" y="126396"/>
            <a:ext cx="3282647" cy="3298370"/>
          </a:xfrm>
        </p:spPr>
        <p:txBody>
          <a:bodyPr vert="horz" lIns="91440" tIns="45720" rIns="91440" bIns="45720" rtlCol="0" anchor="b">
            <a:normAutofit/>
          </a:bodyPr>
          <a:lstStyle/>
          <a:p>
            <a:pPr algn="ctr"/>
            <a:r>
              <a:rPr lang="en-US" sz="5000" kern="1200" dirty="0">
                <a:solidFill>
                  <a:schemeClr val="accent1"/>
                </a:solidFill>
                <a:latin typeface="+mj-lt"/>
                <a:ea typeface="+mj-ea"/>
                <a:cs typeface="+mj-cs"/>
              </a:rPr>
              <a:t>Flowchart: Move Between Rooms</a:t>
            </a:r>
          </a:p>
        </p:txBody>
      </p:sp>
      <p:pic>
        <p:nvPicPr>
          <p:cNvPr id="9" name="Picture 8">
            <a:extLst>
              <a:ext uri="{FF2B5EF4-FFF2-40B4-BE49-F238E27FC236}">
                <a16:creationId xmlns:a16="http://schemas.microsoft.com/office/drawing/2014/main" id="{07E8F71C-8281-B4CA-B255-18EC8A63B22E}"/>
              </a:ext>
            </a:extLst>
          </p:cNvPr>
          <p:cNvPicPr>
            <a:picLocks noChangeAspect="1"/>
          </p:cNvPicPr>
          <p:nvPr/>
        </p:nvPicPr>
        <p:blipFill>
          <a:blip r:embed="rId2"/>
          <a:stretch>
            <a:fillRect/>
          </a:stretch>
        </p:blipFill>
        <p:spPr>
          <a:xfrm>
            <a:off x="4066940" y="-8467"/>
            <a:ext cx="4806018" cy="6782177"/>
          </a:xfrm>
          <a:prstGeom prst="rect">
            <a:avLst/>
          </a:prstGeom>
        </p:spPr>
      </p:pic>
    </p:spTree>
    <p:extLst>
      <p:ext uri="{BB962C8B-B14F-4D97-AF65-F5344CB8AC3E}">
        <p14:creationId xmlns:p14="http://schemas.microsoft.com/office/powerpoint/2010/main" val="2535805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p:cNvSpPr>
            <a:spLocks noGrp="1"/>
          </p:cNvSpPr>
          <p:nvPr>
            <p:ph type="title"/>
          </p:nvPr>
        </p:nvSpPr>
        <p:spPr>
          <a:xfrm>
            <a:off x="842597" y="153781"/>
            <a:ext cx="3565676" cy="2679296"/>
          </a:xfrm>
        </p:spPr>
        <p:txBody>
          <a:bodyPr vert="horz" lIns="91440" tIns="45720" rIns="91440" bIns="45720" rtlCol="0" anchor="b">
            <a:normAutofit/>
          </a:bodyPr>
          <a:lstStyle/>
          <a:p>
            <a:pPr algn="ctr"/>
            <a:r>
              <a:rPr lang="en-US" sz="5400" kern="1200" dirty="0">
                <a:solidFill>
                  <a:schemeClr val="accent1"/>
                </a:solidFill>
                <a:latin typeface="+mj-lt"/>
                <a:ea typeface="+mj-ea"/>
                <a:cs typeface="+mj-cs"/>
              </a:rPr>
              <a:t>Flowchart: Get an Item</a:t>
            </a:r>
          </a:p>
        </p:txBody>
      </p:sp>
      <p:pic>
        <p:nvPicPr>
          <p:cNvPr id="5" name="Picture 4" descr="A diagram of a flowchart&#10;&#10;Description automatically generated">
            <a:extLst>
              <a:ext uri="{FF2B5EF4-FFF2-40B4-BE49-F238E27FC236}">
                <a16:creationId xmlns:a16="http://schemas.microsoft.com/office/drawing/2014/main" id="{B26199A4-0CDD-26F4-4E4E-8E9D5544A500}"/>
              </a:ext>
            </a:extLst>
          </p:cNvPr>
          <p:cNvPicPr>
            <a:picLocks noChangeAspect="1"/>
          </p:cNvPicPr>
          <p:nvPr/>
        </p:nvPicPr>
        <p:blipFill>
          <a:blip r:embed="rId2"/>
          <a:stretch>
            <a:fillRect/>
          </a:stretch>
        </p:blipFill>
        <p:spPr>
          <a:xfrm>
            <a:off x="5176497" y="0"/>
            <a:ext cx="3135528" cy="6858235"/>
          </a:xfrm>
          <a:prstGeom prst="rect">
            <a:avLst/>
          </a:prstGeom>
        </p:spPr>
      </p:pic>
    </p:spTree>
    <p:extLst>
      <p:ext uri="{BB962C8B-B14F-4D97-AF65-F5344CB8AC3E}">
        <p14:creationId xmlns:p14="http://schemas.microsoft.com/office/powerpoint/2010/main" val="22113484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B5CA51B89CD945AF8F7FA487F398AC" ma:contentTypeVersion="4" ma:contentTypeDescription="Create a new document." ma:contentTypeScope="" ma:versionID="3c04a7d7b0980fa3636879b06e8e6e16">
  <xsd:schema xmlns:xsd="http://www.w3.org/2001/XMLSchema" xmlns:xs="http://www.w3.org/2001/XMLSchema" xmlns:p="http://schemas.microsoft.com/office/2006/metadata/properties" xmlns:ns3="046f63c3-6d11-48ee-a916-25330e5499e2" targetNamespace="http://schemas.microsoft.com/office/2006/metadata/properties" ma:root="true" ma:fieldsID="fc21c248f3d49f93ef83d2b25edf4728" ns3:_="">
    <xsd:import namespace="046f63c3-6d11-48ee-a916-25330e5499e2"/>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6f63c3-6d11-48ee-a916-25330e5499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ED95EB-3526-4CE7-8060-15AB3204068D}">
  <ds:schemaRefs>
    <ds:schemaRef ds:uri="http://purl.org/dc/elements/1.1/"/>
    <ds:schemaRef ds:uri="http://schemas.microsoft.com/office/2006/metadata/properties"/>
    <ds:schemaRef ds:uri="046f63c3-6d11-48ee-a916-25330e5499e2"/>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DCE51B33-765F-48BE-BF7D-D076854422A4}">
  <ds:schemaRefs>
    <ds:schemaRef ds:uri="http://schemas.microsoft.com/sharepoint/v3/contenttype/forms"/>
  </ds:schemaRefs>
</ds:datastoreItem>
</file>

<file path=customXml/itemProps3.xml><?xml version="1.0" encoding="utf-8"?>
<ds:datastoreItem xmlns:ds="http://schemas.openxmlformats.org/officeDocument/2006/customXml" ds:itemID="{BDAAF5F0-E860-4197-BDB4-C2A131D7A6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6f63c3-6d11-48ee-a916-25330e5499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6918</TotalTime>
  <Words>317</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Trebuchet MS</vt:lpstr>
      <vt:lpstr>Wingdings 3</vt:lpstr>
      <vt:lpstr>Facet</vt:lpstr>
      <vt:lpstr>IT 140 Design Presentation Template</vt:lpstr>
      <vt:lpstr>Storyboard: Description</vt:lpstr>
      <vt:lpstr>Storyboard:  Map</vt:lpstr>
      <vt:lpstr>Flowchart: Move Between Rooms</vt:lpstr>
      <vt:lpstr>Flowchart: Get an Item</vt:lpstr>
    </vt:vector>
  </TitlesOfParts>
  <Company>SNHU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140 Design Presentation Template</dc:title>
  <dc:creator>Gentile, Amy</dc:creator>
  <cp:lastModifiedBy>Tiffany</cp:lastModifiedBy>
  <cp:revision>9</cp:revision>
  <dcterms:created xsi:type="dcterms:W3CDTF">2020-07-28T16:50:56Z</dcterms:created>
  <dcterms:modified xsi:type="dcterms:W3CDTF">2024-04-07T16:07:38Z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0x010100C8B5CA51B89CD945AF8F7FA487F398AC</vt:lpwstr>
  </property>
  <property fmtid="{D5CDD505-2E9C-101B-9397-08002B2CF9AE}" pid="3" name="Order">
    <vt:r8>7268800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