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6"/>
  </p:notesMasterIdLst>
  <p:handoutMasterIdLst>
    <p:handoutMasterId r:id="rId7"/>
  </p:handoutMasterIdLst>
  <p:sldIdLst>
    <p:sldId id="272" r:id="rId5"/>
  </p:sldIdLst>
  <p:sldSz cx="9144000" cy="5143500" type="screen16x9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05B"/>
    <a:srgbClr val="11AFAA"/>
    <a:srgbClr val="89CAC8"/>
    <a:srgbClr val="008D99"/>
    <a:srgbClr val="414B70"/>
    <a:srgbClr val="58595B"/>
    <a:srgbClr val="CCE8EB"/>
    <a:srgbClr val="F58635"/>
    <a:srgbClr val="002E5F"/>
    <a:srgbClr val="14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7" autoAdjust="0"/>
    <p:restoredTop sz="70251" autoAdjust="0"/>
  </p:normalViewPr>
  <p:slideViewPr>
    <p:cSldViewPr snapToGrid="0">
      <p:cViewPr varScale="1">
        <p:scale>
          <a:sx n="98" d="100"/>
          <a:sy n="98" d="100"/>
        </p:scale>
        <p:origin x="702" y="72"/>
      </p:cViewPr>
      <p:guideLst>
        <p:guide orient="horz" pos="1620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758" y="-14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lwitz, John Thomas" userId="S::john.lillwitz@unisys.com::fb05df94-04d3-444e-8f45-18a1e0ba90f5" providerId="AD" clId="Web-{65B141FE-7DE5-803A-47DD-97551157AD71}"/>
    <pc:docChg chg="modSld">
      <pc:chgData name="Lillwitz, John Thomas" userId="S::john.lillwitz@unisys.com::fb05df94-04d3-444e-8f45-18a1e0ba90f5" providerId="AD" clId="Web-{65B141FE-7DE5-803A-47DD-97551157AD71}" dt="2019-05-28T17:01:54.111" v="2" actId="1076"/>
      <pc:docMkLst>
        <pc:docMk/>
      </pc:docMkLst>
      <pc:sldChg chg="modSp">
        <pc:chgData name="Lillwitz, John Thomas" userId="S::john.lillwitz@unisys.com::fb05df94-04d3-444e-8f45-18a1e0ba90f5" providerId="AD" clId="Web-{65B141FE-7DE5-803A-47DD-97551157AD71}" dt="2019-05-28T17:01:54.111" v="2" actId="1076"/>
        <pc:sldMkLst>
          <pc:docMk/>
          <pc:sldMk cId="739810238" sldId="272"/>
        </pc:sldMkLst>
        <pc:spChg chg="mod">
          <ac:chgData name="Lillwitz, John Thomas" userId="S::john.lillwitz@unisys.com::fb05df94-04d3-444e-8f45-18a1e0ba90f5" providerId="AD" clId="Web-{65B141FE-7DE5-803A-47DD-97551157AD71}" dt="2019-05-28T17:01:39.361" v="0" actId="1076"/>
          <ac:spMkLst>
            <pc:docMk/>
            <pc:sldMk cId="739810238" sldId="272"/>
            <ac:spMk id="12" creationId="{00000000-0000-0000-0000-000000000000}"/>
          </ac:spMkLst>
        </pc:spChg>
        <pc:spChg chg="mod">
          <ac:chgData name="Lillwitz, John Thomas" userId="S::john.lillwitz@unisys.com::fb05df94-04d3-444e-8f45-18a1e0ba90f5" providerId="AD" clId="Web-{65B141FE-7DE5-803A-47DD-97551157AD71}" dt="2019-05-28T17:01:48.283" v="1" actId="1076"/>
          <ac:spMkLst>
            <pc:docMk/>
            <pc:sldMk cId="739810238" sldId="272"/>
            <ac:spMk id="14" creationId="{00000000-0000-0000-0000-000000000000}"/>
          </ac:spMkLst>
        </pc:spChg>
        <pc:spChg chg="mod">
          <ac:chgData name="Lillwitz, John Thomas" userId="S::john.lillwitz@unisys.com::fb05df94-04d3-444e-8f45-18a1e0ba90f5" providerId="AD" clId="Web-{65B141FE-7DE5-803A-47DD-97551157AD71}" dt="2019-05-28T17:01:54.111" v="2" actId="1076"/>
          <ac:spMkLst>
            <pc:docMk/>
            <pc:sldMk cId="739810238" sldId="272"/>
            <ac:spMk id="1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30568-7257-B549-9333-9118408E501B}" type="datetimeFigureOut"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FB0DB-6A90-BF49-9B69-BF7194B03079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7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EC62420-BEC6-46CB-B709-40E4708D2EF7}" type="datetimeFigureOut">
              <a:rPr lang="en-US"/>
              <a:pPr>
                <a:defRPr/>
              </a:pPr>
              <a:t>5/28/2019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D86E2F4-C4BE-4C16-B812-904B766BDF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74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0" y="-57197"/>
            <a:ext cx="3775204" cy="1082304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 bwMode="auto">
          <a:xfrm>
            <a:off x="0" y="3339115"/>
            <a:ext cx="9144000" cy="1804385"/>
          </a:xfrm>
          <a:prstGeom prst="rect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950815" y="4486275"/>
            <a:ext cx="2864001" cy="457200"/>
          </a:xfrm>
        </p:spPr>
        <p:txBody>
          <a:bodyPr bIns="0" anchor="b" anchorCtr="0"/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10897" y="4354764"/>
            <a:ext cx="5524471" cy="588711"/>
          </a:xfrm>
        </p:spPr>
        <p:txBody>
          <a:bodyPr bIns="0" anchor="b" anchorCtr="0"/>
          <a:lstStyle>
            <a:lvl1pPr marL="0" indent="0">
              <a:buFontTx/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10896" y="3477875"/>
            <a:ext cx="8503920" cy="785554"/>
          </a:xfrm>
        </p:spPr>
        <p:txBody>
          <a:bodyPr anchor="t" anchorCtr="0"/>
          <a:lstStyle>
            <a:lvl1pPr algn="l">
              <a:defRPr sz="3200" b="1" i="0" cap="none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310895" y="3907680"/>
            <a:ext cx="8503920" cy="733426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0" y="800100"/>
            <a:ext cx="9144000" cy="1191"/>
          </a:xfrm>
          <a:prstGeom prst="line">
            <a:avLst/>
          </a:prstGeom>
          <a:solidFill>
            <a:schemeClr val="accent2"/>
          </a:solidFill>
          <a:ln w="571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 userDrawn="1"/>
        </p:nvCxnSpPr>
        <p:spPr bwMode="auto">
          <a:xfrm>
            <a:off x="1" y="3291357"/>
            <a:ext cx="9143999" cy="1191"/>
          </a:xfrm>
          <a:prstGeom prst="line">
            <a:avLst/>
          </a:prstGeom>
          <a:solidFill>
            <a:schemeClr val="accent2"/>
          </a:solidFill>
          <a:ln w="571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 descr="https://www.reliam.com/images/blog/2017-05-31-reliam-achieves-aws-msp-partner-status/aws-msp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724" y="1231096"/>
            <a:ext cx="3836276" cy="161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0" y="802387"/>
            <a:ext cx="3429000" cy="3904488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000">
                <a:latin typeface="Arial"/>
                <a:cs typeface="Arial"/>
              </a:defRPr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>
              <a:spcBef>
                <a:spcPts val="5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1"/>
            <a:ext cx="8503920" cy="795869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739898" y="1028700"/>
            <a:ext cx="5074918" cy="3516474"/>
          </a:xfrm>
        </p:spPr>
        <p:txBody>
          <a:bodyPr/>
          <a:lstStyle>
            <a:lvl1pPr>
              <a:spcBef>
                <a:spcPts val="1000"/>
              </a:spcBef>
              <a:defRPr sz="2000">
                <a:solidFill>
                  <a:srgbClr val="333333"/>
                </a:solidFill>
                <a:latin typeface="Arial"/>
                <a:cs typeface="Arial"/>
              </a:defRPr>
            </a:lvl1pPr>
            <a:lvl2pPr>
              <a:spcBef>
                <a:spcPts val="500"/>
              </a:spcBef>
              <a:defRPr sz="1800">
                <a:solidFill>
                  <a:srgbClr val="333333"/>
                </a:solidFill>
                <a:latin typeface="Arial"/>
                <a:cs typeface="Arial"/>
              </a:defRPr>
            </a:lvl2pPr>
            <a:lvl3pPr>
              <a:spcBef>
                <a:spcPts val="500"/>
              </a:spcBef>
              <a:defRPr sz="1600">
                <a:solidFill>
                  <a:srgbClr val="333333"/>
                </a:solidFill>
                <a:latin typeface="Arial"/>
                <a:cs typeface="Arial"/>
              </a:defRPr>
            </a:lvl3pPr>
            <a:lvl4pPr>
              <a:spcBef>
                <a:spcPts val="500"/>
              </a:spcBef>
              <a:defRPr sz="1400">
                <a:solidFill>
                  <a:srgbClr val="333333"/>
                </a:solidFill>
                <a:latin typeface="Arial"/>
                <a:cs typeface="Arial"/>
              </a:defRPr>
            </a:lvl4pPr>
            <a:lvl5pPr>
              <a:spcBef>
                <a:spcPts val="500"/>
              </a:spcBef>
              <a:defRPr sz="1400">
                <a:solidFill>
                  <a:srgbClr val="333333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800100"/>
            <a:ext cx="9144000" cy="1191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 userDrawn="1"/>
        </p:nvSpPr>
        <p:spPr>
          <a:xfrm>
            <a:off x="3720533" y="4820151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</a:rPr>
              <a:t>© 2017 Unisys Corporation. All rights reserved.</a:t>
            </a: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8517276" y="4710489"/>
            <a:ext cx="626724" cy="43301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615657DD-24B7-4628-B5DA-698972284F41}" type="slidenum"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0" y="4711673"/>
            <a:ext cx="9144000" cy="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3" y="4699305"/>
            <a:ext cx="1875058" cy="53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0" y="804672"/>
            <a:ext cx="9144000" cy="3904488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000"/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>
              <a:spcBef>
                <a:spcPts val="5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1"/>
            <a:ext cx="8503920" cy="795869"/>
          </a:xfrm>
        </p:spPr>
        <p:txBody>
          <a:bodyPr/>
          <a:lstStyle>
            <a:lvl1pPr>
              <a:defRPr>
                <a:solidFill>
                  <a:srgbClr val="004B9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800100"/>
            <a:ext cx="9144000" cy="1191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 userDrawn="1"/>
        </p:nvSpPr>
        <p:spPr>
          <a:xfrm>
            <a:off x="3720533" y="4820151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</a:rPr>
              <a:t>© 2017 Unisys Corporation. All rights reserved.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8517276" y="4710489"/>
            <a:ext cx="626724" cy="43301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615657DD-24B7-4628-B5DA-698972284F41}" type="slidenum"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14" name="Straight Connector 13"/>
          <p:cNvCxnSpPr/>
          <p:nvPr userDrawn="1"/>
        </p:nvCxnSpPr>
        <p:spPr bwMode="auto">
          <a:xfrm>
            <a:off x="0" y="4711673"/>
            <a:ext cx="9144000" cy="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3" y="4699305"/>
            <a:ext cx="1875058" cy="53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0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0"/>
            <a:ext cx="8503920" cy="795338"/>
          </a:xfrm>
        </p:spPr>
        <p:txBody>
          <a:bodyPr/>
          <a:lstStyle>
            <a:lvl1pPr>
              <a:defRPr>
                <a:solidFill>
                  <a:srgbClr val="004B9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996856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996856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242815" y="4741776"/>
            <a:ext cx="4572000" cy="230832"/>
          </a:xfrm>
          <a:prstGeom prst="rect">
            <a:avLst/>
          </a:prstGeom>
        </p:spPr>
        <p:txBody>
          <a:bodyPr lIns="0" r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</a:rPr>
              <a:t>© 2017 Unisys Corporation. All rights reserved.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0" y="800100"/>
            <a:ext cx="9144000" cy="1191"/>
          </a:xfrm>
          <a:prstGeom prst="line">
            <a:avLst/>
          </a:prstGeom>
          <a:solidFill>
            <a:schemeClr val="accent2"/>
          </a:solidFill>
          <a:ln w="571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 userDrawn="1"/>
        </p:nvCxnSpPr>
        <p:spPr bwMode="auto">
          <a:xfrm>
            <a:off x="1" y="3291357"/>
            <a:ext cx="9143999" cy="1191"/>
          </a:xfrm>
          <a:prstGeom prst="line">
            <a:avLst/>
          </a:prstGeom>
          <a:solidFill>
            <a:schemeClr val="accent2"/>
          </a:solidFill>
          <a:ln w="571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0" y="-57197"/>
            <a:ext cx="3775204" cy="108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7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822961"/>
            <a:ext cx="9144000" cy="2461253"/>
          </a:xfrm>
        </p:spPr>
        <p:txBody>
          <a:bodyPr/>
          <a:lstStyle>
            <a:lvl1pPr marL="0" indent="0" algn="ctr">
              <a:buNone/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3477875"/>
            <a:ext cx="8503920" cy="785554"/>
          </a:xfrm>
        </p:spPr>
        <p:txBody>
          <a:bodyPr anchor="t" anchorCtr="0"/>
          <a:lstStyle>
            <a:lvl1pPr algn="l">
              <a:defRPr sz="3200" b="1" i="0" cap="none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895" y="3897183"/>
            <a:ext cx="8503920" cy="733426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200" b="0">
                <a:solidFill>
                  <a:srgbClr val="333333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242815" y="4741776"/>
            <a:ext cx="4572000" cy="230832"/>
          </a:xfrm>
          <a:prstGeom prst="rect">
            <a:avLst/>
          </a:prstGeom>
        </p:spPr>
        <p:txBody>
          <a:bodyPr lIns="0" r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</a:rPr>
              <a:t>© 2017 Unisys Corporation.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0" y="800100"/>
            <a:ext cx="9144000" cy="1191"/>
          </a:xfrm>
          <a:prstGeom prst="line">
            <a:avLst/>
          </a:prstGeom>
          <a:solidFill>
            <a:schemeClr val="accent2"/>
          </a:solidFill>
          <a:ln w="571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1" y="3291357"/>
            <a:ext cx="9143999" cy="1191"/>
          </a:xfrm>
          <a:prstGeom prst="line">
            <a:avLst/>
          </a:prstGeom>
          <a:solidFill>
            <a:schemeClr val="accent2"/>
          </a:solidFill>
          <a:ln w="571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0" y="-57197"/>
            <a:ext cx="3775204" cy="108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10895" y="1183965"/>
            <a:ext cx="8503920" cy="914400"/>
          </a:xfrm>
        </p:spPr>
        <p:txBody>
          <a:bodyPr anchor="b" anchorCtr="0"/>
          <a:lstStyle>
            <a:lvl1pPr algn="ctr">
              <a:lnSpc>
                <a:spcPct val="90000"/>
              </a:lnSpc>
              <a:defRPr sz="3400" b="1" i="0">
                <a:solidFill>
                  <a:srgbClr val="004B98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5501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0896" y="2041215"/>
            <a:ext cx="8503920" cy="857250"/>
          </a:xfrm>
        </p:spPr>
        <p:txBody>
          <a:bodyPr anchor="t" anchorCtr="0"/>
          <a:lstStyle>
            <a:lvl1pPr marL="0" indent="0" algn="ctr">
              <a:lnSpc>
                <a:spcPct val="100000"/>
              </a:lnSpc>
              <a:spcBef>
                <a:spcPts val="400"/>
              </a:spcBef>
              <a:buFontTx/>
              <a:buNone/>
              <a:defRPr sz="2400" b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0" y="800100"/>
            <a:ext cx="9144000" cy="1191"/>
          </a:xfrm>
          <a:prstGeom prst="line">
            <a:avLst/>
          </a:prstGeom>
          <a:solidFill>
            <a:schemeClr val="accent2"/>
          </a:solidFill>
          <a:ln w="571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 userDrawn="1"/>
        </p:nvSpPr>
        <p:spPr>
          <a:xfrm>
            <a:off x="4242815" y="4741776"/>
            <a:ext cx="4572000" cy="230832"/>
          </a:xfrm>
          <a:prstGeom prst="rect">
            <a:avLst/>
          </a:prstGeom>
        </p:spPr>
        <p:txBody>
          <a:bodyPr lIns="0" r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</a:rPr>
              <a:t>© 2017 Unisys Corporation. All rights reserved.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1" y="3291357"/>
            <a:ext cx="9143999" cy="1191"/>
          </a:xfrm>
          <a:prstGeom prst="line">
            <a:avLst/>
          </a:prstGeom>
          <a:solidFill>
            <a:schemeClr val="accent2"/>
          </a:solidFill>
          <a:ln w="571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0" y="-57197"/>
            <a:ext cx="3775204" cy="108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1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1"/>
            <a:ext cx="8503920" cy="795869"/>
          </a:xfrm>
        </p:spPr>
        <p:txBody>
          <a:bodyPr/>
          <a:lstStyle>
            <a:lvl1pPr>
              <a:defRPr>
                <a:solidFill>
                  <a:srgbClr val="004B9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1028700"/>
            <a:ext cx="8503920" cy="3520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8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1"/>
            <a:ext cx="8503920" cy="795869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1428750"/>
            <a:ext cx="8503920" cy="3105928"/>
          </a:xfrm>
        </p:spPr>
        <p:txBody>
          <a:bodyPr/>
          <a:lstStyle>
            <a:lvl1pPr>
              <a:defRPr>
                <a:solidFill>
                  <a:srgbClr val="333333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333333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333333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333333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333333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310896" y="1028700"/>
            <a:ext cx="8503920" cy="371475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auto">
          <a:xfrm>
            <a:off x="0" y="3881295"/>
            <a:ext cx="9144000" cy="797281"/>
          </a:xfrm>
          <a:prstGeom prst="rect">
            <a:avLst/>
          </a:prstGeom>
          <a:solidFill>
            <a:srgbClr val="666666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1"/>
            <a:ext cx="8503920" cy="7958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1028700"/>
            <a:ext cx="8503920" cy="2676719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 bwMode="auto">
          <a:xfrm>
            <a:off x="0" y="800100"/>
            <a:ext cx="9144000" cy="1191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10896" y="4096309"/>
            <a:ext cx="8503920" cy="381000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3720533" y="4820151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</a:rPr>
              <a:t>© 2017 Unisys Corporation. All rights reserved.</a:t>
            </a: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8517276" y="4710489"/>
            <a:ext cx="626724" cy="43301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615657DD-24B7-4628-B5DA-698972284F41}" type="slidenum"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0" y="4711673"/>
            <a:ext cx="9144000" cy="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3" y="4699305"/>
            <a:ext cx="1875058" cy="53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1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1"/>
            <a:ext cx="8503920" cy="795869"/>
          </a:xfrm>
        </p:spPr>
        <p:txBody>
          <a:bodyPr/>
          <a:lstStyle>
            <a:lvl1pPr>
              <a:defRPr>
                <a:solidFill>
                  <a:srgbClr val="004B9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10898" y="1028700"/>
            <a:ext cx="4114799" cy="3520440"/>
          </a:xfrm>
        </p:spPr>
        <p:txBody>
          <a:bodyPr/>
          <a:lstStyle>
            <a:lvl1pPr>
              <a:spcBef>
                <a:spcPts val="1000"/>
              </a:spcBef>
              <a:defRPr sz="2000">
                <a:solidFill>
                  <a:srgbClr val="333333"/>
                </a:solidFill>
              </a:defRPr>
            </a:lvl1pPr>
            <a:lvl2pPr>
              <a:spcBef>
                <a:spcPts val="500"/>
              </a:spcBef>
              <a:defRPr sz="1800">
                <a:solidFill>
                  <a:srgbClr val="333333"/>
                </a:solidFill>
              </a:defRPr>
            </a:lvl2pPr>
            <a:lvl3pPr>
              <a:spcBef>
                <a:spcPts val="500"/>
              </a:spcBef>
              <a:defRPr sz="1600">
                <a:solidFill>
                  <a:srgbClr val="333333"/>
                </a:solidFill>
              </a:defRPr>
            </a:lvl3pPr>
            <a:lvl4pPr>
              <a:spcBef>
                <a:spcPts val="500"/>
              </a:spcBef>
              <a:defRPr sz="1400">
                <a:solidFill>
                  <a:srgbClr val="333333"/>
                </a:solidFill>
              </a:defRPr>
            </a:lvl4pPr>
            <a:lvl5pPr>
              <a:spcBef>
                <a:spcPts val="500"/>
              </a:spcBef>
              <a:defRPr sz="1400">
                <a:solidFill>
                  <a:srgbClr val="33333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700018" y="1028700"/>
            <a:ext cx="4114799" cy="3520440"/>
          </a:xfrm>
        </p:spPr>
        <p:txBody>
          <a:bodyPr/>
          <a:lstStyle>
            <a:lvl1pPr>
              <a:spcBef>
                <a:spcPts val="1000"/>
              </a:spcBef>
              <a:defRPr sz="2000">
                <a:solidFill>
                  <a:srgbClr val="333333"/>
                </a:solidFill>
              </a:defRPr>
            </a:lvl1pPr>
            <a:lvl2pPr>
              <a:spcBef>
                <a:spcPts val="500"/>
              </a:spcBef>
              <a:defRPr sz="1800">
                <a:solidFill>
                  <a:srgbClr val="333333"/>
                </a:solidFill>
              </a:defRPr>
            </a:lvl2pPr>
            <a:lvl3pPr>
              <a:spcBef>
                <a:spcPts val="500"/>
              </a:spcBef>
              <a:defRPr sz="1600">
                <a:solidFill>
                  <a:srgbClr val="333333"/>
                </a:solidFill>
              </a:defRPr>
            </a:lvl3pPr>
            <a:lvl4pPr>
              <a:spcBef>
                <a:spcPts val="500"/>
              </a:spcBef>
              <a:defRPr sz="1400">
                <a:solidFill>
                  <a:srgbClr val="333333"/>
                </a:solidFill>
              </a:defRPr>
            </a:lvl4pPr>
            <a:lvl5pPr>
              <a:spcBef>
                <a:spcPts val="500"/>
              </a:spcBef>
              <a:defRPr sz="1400">
                <a:solidFill>
                  <a:srgbClr val="33333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3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_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0"/>
            <a:ext cx="8503920" cy="79533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896" y="1028700"/>
            <a:ext cx="4114800" cy="479822"/>
          </a:xfrm>
        </p:spPr>
        <p:txBody>
          <a:bodyPr anchor="b"/>
          <a:lstStyle>
            <a:lvl1pPr marL="0" indent="0">
              <a:buNone/>
              <a:defRPr sz="2000" b="1" i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896" y="1543050"/>
            <a:ext cx="4114800" cy="3016680"/>
          </a:xfrm>
        </p:spPr>
        <p:txBody>
          <a:bodyPr/>
          <a:lstStyle>
            <a:lvl1pPr>
              <a:defRPr sz="2000">
                <a:solidFill>
                  <a:srgbClr val="333333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333333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333333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333333"/>
                </a:solidFill>
                <a:latin typeface="Arial"/>
                <a:cs typeface="Arial"/>
              </a:defRPr>
            </a:lvl4pPr>
            <a:lvl5pPr>
              <a:defRPr sz="1200">
                <a:solidFill>
                  <a:srgbClr val="333333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28700"/>
            <a:ext cx="4114800" cy="479822"/>
          </a:xfrm>
        </p:spPr>
        <p:txBody>
          <a:bodyPr anchor="b"/>
          <a:lstStyle>
            <a:lvl1pPr marL="0" indent="0">
              <a:buNone/>
              <a:defRPr sz="2000" b="1" i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543050"/>
            <a:ext cx="4114800" cy="3018033"/>
          </a:xfrm>
        </p:spPr>
        <p:txBody>
          <a:bodyPr/>
          <a:lstStyle>
            <a:lvl1pPr>
              <a:defRPr sz="2000">
                <a:solidFill>
                  <a:srgbClr val="333333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333333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333333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333333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333333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26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728934" y="802386"/>
            <a:ext cx="3429000" cy="3900243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000">
                <a:latin typeface="Arial"/>
                <a:cs typeface="Arial"/>
              </a:defRPr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>
              <a:spcBef>
                <a:spcPts val="5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1"/>
            <a:ext cx="8503920" cy="795869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10901" y="1028700"/>
            <a:ext cx="5121205" cy="3516474"/>
          </a:xfrm>
        </p:spPr>
        <p:txBody>
          <a:bodyPr/>
          <a:lstStyle>
            <a:lvl1pPr>
              <a:spcBef>
                <a:spcPts val="1000"/>
              </a:spcBef>
              <a:defRPr sz="2000">
                <a:latin typeface="Arial"/>
                <a:cs typeface="Arial"/>
              </a:defRPr>
            </a:lvl1pPr>
            <a:lvl2pPr>
              <a:spcBef>
                <a:spcPts val="500"/>
              </a:spcBef>
              <a:defRPr sz="1800">
                <a:latin typeface="Arial"/>
                <a:cs typeface="Arial"/>
              </a:defRPr>
            </a:lvl2pPr>
            <a:lvl3pPr>
              <a:spcBef>
                <a:spcPts val="500"/>
              </a:spcBef>
              <a:defRPr sz="1600">
                <a:latin typeface="Arial"/>
                <a:cs typeface="Arial"/>
              </a:defRPr>
            </a:lvl3pPr>
            <a:lvl4pPr>
              <a:spcBef>
                <a:spcPts val="500"/>
              </a:spcBef>
              <a:defRPr sz="1400">
                <a:latin typeface="Arial"/>
                <a:cs typeface="Arial"/>
              </a:defRPr>
            </a:lvl4pPr>
            <a:lvl5pPr>
              <a:spcBef>
                <a:spcPts val="500"/>
              </a:spcBef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800100"/>
            <a:ext cx="9144000" cy="1191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rgbClr val="004B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 userDrawn="1"/>
        </p:nvSpPr>
        <p:spPr>
          <a:xfrm>
            <a:off x="3720533" y="4820151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</a:rPr>
              <a:t>© 2017 Unisys Corporation. All rights reserved.</a:t>
            </a: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8517276" y="4710489"/>
            <a:ext cx="626724" cy="43301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615657DD-24B7-4628-B5DA-698972284F41}" type="slidenum"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0" y="4711673"/>
            <a:ext cx="9144000" cy="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3" y="4699305"/>
            <a:ext cx="1875058" cy="53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7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3" y="4699305"/>
            <a:ext cx="1875058" cy="537556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>
          <a:xfrm>
            <a:off x="3720533" y="4820151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</a:rPr>
              <a:t>© 2017 Unisys Corporation. All rights reserved.</a:t>
            </a: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8517276" y="4710489"/>
            <a:ext cx="626724" cy="43301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615657DD-24B7-4628-B5DA-698972284F41}" type="slidenum"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29" name="Straight Connector 28"/>
          <p:cNvCxnSpPr/>
          <p:nvPr userDrawn="1"/>
        </p:nvCxnSpPr>
        <p:spPr bwMode="auto">
          <a:xfrm>
            <a:off x="0" y="4711673"/>
            <a:ext cx="9144000" cy="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7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07753" y="0"/>
            <a:ext cx="850392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7752" y="1028700"/>
            <a:ext cx="850392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0" y="800100"/>
            <a:ext cx="9144000" cy="1191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5" r:id="rId2"/>
    <p:sldLayoutId id="2147483758" r:id="rId3"/>
    <p:sldLayoutId id="2147483696" r:id="rId4"/>
    <p:sldLayoutId id="2147483690" r:id="rId5"/>
    <p:sldLayoutId id="2147483698" r:id="rId6"/>
    <p:sldLayoutId id="2147483697" r:id="rId7"/>
    <p:sldLayoutId id="2147483722" r:id="rId8"/>
    <p:sldLayoutId id="2147483699" r:id="rId9"/>
    <p:sldLayoutId id="2147483700" r:id="rId10"/>
    <p:sldLayoutId id="2147483701" r:id="rId11"/>
    <p:sldLayoutId id="2147483691" r:id="rId12"/>
    <p:sldLayoutId id="2147483694" r:id="rId13"/>
    <p:sldLayoutId id="2147483703" r:id="rId1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>
          <a:solidFill>
            <a:schemeClr val="bg2"/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Tahom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Tahom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Tahom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Tahom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5000"/>
        </a:lnSpc>
        <a:spcBef>
          <a:spcPts val="1200"/>
        </a:spcBef>
        <a:spcAft>
          <a:spcPct val="0"/>
        </a:spcAft>
        <a:buClr>
          <a:schemeClr val="bg2"/>
        </a:buClr>
        <a:buSzPct val="120000"/>
        <a:buFont typeface="Arial" charset="0"/>
        <a:buChar char="•"/>
        <a:defRPr sz="2400" b="0" i="0">
          <a:solidFill>
            <a:schemeClr val="tx1"/>
          </a:solidFill>
          <a:latin typeface="Arial"/>
          <a:ea typeface="+mn-ea"/>
          <a:cs typeface="Arial"/>
        </a:defRPr>
      </a:lvl1pPr>
      <a:lvl2pPr marL="68580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bg2"/>
        </a:buClr>
        <a:buFont typeface="Arial" charset="0"/>
        <a:buChar char="–"/>
        <a:defRPr sz="2000" b="0" i="0">
          <a:solidFill>
            <a:schemeClr val="tx1"/>
          </a:solidFill>
          <a:latin typeface="Arial"/>
          <a:cs typeface="Arial"/>
        </a:defRPr>
      </a:lvl2pPr>
      <a:lvl3pPr marL="102870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bg2"/>
        </a:buClr>
        <a:buSzPct val="120000"/>
        <a:buFont typeface="Arial" charset="0"/>
        <a:buChar char="•"/>
        <a:defRPr b="0" i="0">
          <a:solidFill>
            <a:schemeClr val="tx1"/>
          </a:solidFill>
          <a:latin typeface="Arial"/>
          <a:cs typeface="Arial"/>
        </a:defRPr>
      </a:lvl3pPr>
      <a:lvl4pPr marL="142875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bg2"/>
        </a:buClr>
        <a:buFont typeface="Arial" charset="0"/>
        <a:buChar char="–"/>
        <a:defRPr sz="1600" b="0" i="0">
          <a:solidFill>
            <a:schemeClr val="tx1"/>
          </a:solidFill>
          <a:latin typeface="Arial"/>
          <a:cs typeface="Arial"/>
        </a:defRPr>
      </a:lvl4pPr>
      <a:lvl5pPr marL="17716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bg2"/>
        </a:buClr>
        <a:buSzPct val="120000"/>
        <a:buFont typeface="Arial" charset="0"/>
        <a:buChar char="•"/>
        <a:defRPr sz="1600" b="0" i="0">
          <a:solidFill>
            <a:schemeClr val="tx1"/>
          </a:solidFill>
          <a:latin typeface="Arial"/>
          <a:cs typeface="Arial"/>
        </a:defRPr>
      </a:lvl5pPr>
      <a:lvl6pPr marL="22288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1994"/>
            <a:ext cx="9144000" cy="352558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 bwMode="auto">
          <a:xfrm>
            <a:off x="0" y="3726339"/>
            <a:ext cx="9144000" cy="9943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3959262" y="2006908"/>
            <a:ext cx="1218594" cy="443198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  <a:spcBef>
                <a:spcPts val="1200"/>
              </a:spcBef>
            </a:pPr>
            <a:r>
              <a:rPr lang="en-US" sz="800" b="1" dirty="0">
                <a:solidFill>
                  <a:srgbClr val="1A305B"/>
                </a:solidFill>
                <a:latin typeface="Arial Black" charset="0"/>
                <a:ea typeface="Arial Black" charset="0"/>
                <a:cs typeface="Arial Black" charset="0"/>
              </a:rPr>
              <a:t>CLOUD CENTER </a:t>
            </a:r>
            <a:br>
              <a:rPr lang="en-US" sz="800" b="1">
                <a:solidFill>
                  <a:srgbClr val="1A305B"/>
                </a:solidFill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800" b="1">
                <a:solidFill>
                  <a:srgbClr val="1A305B"/>
                </a:solidFill>
                <a:latin typeface="Arial Black" charset="0"/>
                <a:ea typeface="Arial Black" charset="0"/>
                <a:cs typeface="Arial Black" charset="0"/>
              </a:rPr>
              <a:t>OF ENABLEMENT </a:t>
            </a:r>
            <a:br>
              <a:rPr lang="en-US" sz="800" b="1" dirty="0">
                <a:solidFill>
                  <a:srgbClr val="1A305B"/>
                </a:solidFill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800" b="1" dirty="0">
                <a:solidFill>
                  <a:srgbClr val="1A305B"/>
                </a:solidFill>
                <a:latin typeface="Arial Black" charset="0"/>
                <a:ea typeface="Arial Black" charset="0"/>
                <a:cs typeface="Arial Black" charset="0"/>
              </a:rPr>
              <a:t>(CCOE)</a:t>
            </a:r>
          </a:p>
        </p:txBody>
      </p:sp>
      <p:sp>
        <p:nvSpPr>
          <p:cNvPr id="4" name="Rectangle 3"/>
          <p:cNvSpPr/>
          <p:nvPr/>
        </p:nvSpPr>
        <p:spPr>
          <a:xfrm>
            <a:off x="7229463" y="1478537"/>
            <a:ext cx="86273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>
                <a:solidFill>
                  <a:srgbClr val="58595B"/>
                </a:solidFill>
                <a:ea typeface="Arial" charset="0"/>
                <a:cs typeface="Arial" charset="0"/>
              </a:rPr>
              <a:t>Innovation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229463" y="1857916"/>
            <a:ext cx="6880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>
                <a:solidFill>
                  <a:srgbClr val="58595B"/>
                </a:solidFill>
                <a:ea typeface="Arial" charset="0"/>
                <a:cs typeface="Arial" charset="0"/>
              </a:rPr>
              <a:t>Security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7229463" y="2237294"/>
            <a:ext cx="7970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>
                <a:solidFill>
                  <a:srgbClr val="58595B"/>
                </a:solidFill>
                <a:ea typeface="Arial" charset="0"/>
                <a:cs typeface="Arial" charset="0"/>
              </a:rPr>
              <a:t>Migration </a:t>
            </a:r>
          </a:p>
        </p:txBody>
      </p:sp>
      <p:sp>
        <p:nvSpPr>
          <p:cNvPr id="9" name="Rectangle 8"/>
          <p:cNvSpPr/>
          <p:nvPr/>
        </p:nvSpPr>
        <p:spPr>
          <a:xfrm>
            <a:off x="7229463" y="2626400"/>
            <a:ext cx="7938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>
                <a:solidFill>
                  <a:srgbClr val="58595B"/>
                </a:solidFill>
                <a:ea typeface="Arial" charset="0"/>
                <a:cs typeface="Arial" charset="0"/>
              </a:rPr>
              <a:t>Discovery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29463" y="2996051"/>
            <a:ext cx="9092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>
                <a:solidFill>
                  <a:srgbClr val="58595B"/>
                </a:solidFill>
                <a:ea typeface="Arial" charset="0"/>
                <a:cs typeface="Arial" charset="0"/>
              </a:rPr>
              <a:t>Enablement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8344" y="1585054"/>
            <a:ext cx="909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00" b="1" i="1" dirty="0">
                <a:solidFill>
                  <a:srgbClr val="58595B"/>
                </a:solidFill>
                <a:ea typeface="Arial" charset="0"/>
                <a:cs typeface="Arial" charset="0"/>
              </a:rPr>
              <a:t>Real-time</a:t>
            </a:r>
          </a:p>
          <a:p>
            <a:pPr algn="r"/>
            <a:r>
              <a:rPr lang="en-US" sz="1000" b="1" i="1" dirty="0">
                <a:solidFill>
                  <a:srgbClr val="58595B"/>
                </a:solidFill>
                <a:ea typeface="Arial" charset="0"/>
                <a:cs typeface="Arial" charset="0"/>
              </a:rPr>
              <a:t>Compliance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8508" y="2152561"/>
            <a:ext cx="9220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00" b="1" i="1" dirty="0">
                <a:solidFill>
                  <a:srgbClr val="58595B"/>
                </a:solidFill>
                <a:ea typeface="Arial" charset="0"/>
                <a:cs typeface="Arial" charset="0"/>
              </a:rPr>
              <a:t>Automated</a:t>
            </a:r>
          </a:p>
          <a:p>
            <a:pPr algn="r"/>
            <a:r>
              <a:rPr lang="en-US" sz="1000" b="1" i="1" dirty="0">
                <a:solidFill>
                  <a:srgbClr val="58595B"/>
                </a:solidFill>
                <a:ea typeface="Arial" charset="0"/>
                <a:cs typeface="Arial" charset="0"/>
              </a:rPr>
              <a:t>Governance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5339" y="2742027"/>
            <a:ext cx="1157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00" b="1" i="1" dirty="0">
                <a:solidFill>
                  <a:srgbClr val="58595B"/>
                </a:solidFill>
                <a:ea typeface="Arial" charset="0"/>
                <a:cs typeface="Arial" charset="0"/>
              </a:rPr>
              <a:t>Transparent,</a:t>
            </a:r>
          </a:p>
          <a:p>
            <a:pPr algn="r"/>
            <a:r>
              <a:rPr lang="en-US" sz="1000" b="1" i="1" dirty="0">
                <a:solidFill>
                  <a:srgbClr val="58595B"/>
                </a:solidFill>
                <a:ea typeface="Arial" charset="0"/>
                <a:cs typeface="Arial" charset="0"/>
              </a:rPr>
              <a:t>Accurate Billing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7553870" y="3959706"/>
            <a:ext cx="1829627" cy="46166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800" b="1" i="1" dirty="0" err="1">
                <a:solidFill>
                  <a:srgbClr val="1A305B"/>
                </a:solidFill>
                <a:ea typeface="Arial" charset="0"/>
                <a:cs typeface="Arial" charset="0"/>
              </a:rPr>
              <a:t>CloudForte</a:t>
            </a:r>
            <a:r>
              <a:rPr lang="en-US" sz="800" b="1" i="1" dirty="0">
                <a:solidFill>
                  <a:srgbClr val="1A305B"/>
                </a:solidFill>
                <a:ea typeface="Arial" charset="0"/>
                <a:cs typeface="Arial" charset="0"/>
              </a:rPr>
              <a:t> provides entry </a:t>
            </a:r>
            <a:br>
              <a:rPr lang="en-US" sz="800" b="1" i="1" dirty="0">
                <a:solidFill>
                  <a:srgbClr val="1A305B"/>
                </a:solidFill>
                <a:ea typeface="Arial" charset="0"/>
                <a:cs typeface="Arial" charset="0"/>
              </a:rPr>
            </a:br>
            <a:r>
              <a:rPr lang="en-US" sz="800" b="1" i="1" dirty="0">
                <a:solidFill>
                  <a:srgbClr val="1A305B"/>
                </a:solidFill>
                <a:ea typeface="Arial" charset="0"/>
                <a:cs typeface="Arial" charset="0"/>
              </a:rPr>
              <a:t>points at any stage in </a:t>
            </a:r>
            <a:br>
              <a:rPr lang="en-US" sz="800" b="1" i="1" dirty="0">
                <a:solidFill>
                  <a:srgbClr val="1A305B"/>
                </a:solidFill>
                <a:ea typeface="Arial" charset="0"/>
                <a:cs typeface="Arial" charset="0"/>
              </a:rPr>
            </a:br>
            <a:r>
              <a:rPr lang="en-US" sz="800" b="1" i="1" dirty="0">
                <a:solidFill>
                  <a:srgbClr val="1A305B"/>
                </a:solidFill>
                <a:ea typeface="Arial" charset="0"/>
                <a:cs typeface="Arial" charset="0"/>
              </a:rPr>
              <a:t>your journey to the cloud</a:t>
            </a:r>
          </a:p>
        </p:txBody>
      </p:sp>
      <p:sp>
        <p:nvSpPr>
          <p:cNvPr id="7" name="TextBox 6"/>
          <p:cNvSpPr txBox="1"/>
          <p:nvPr/>
        </p:nvSpPr>
        <p:spPr bwMode="auto">
          <a:xfrm rot="5400000">
            <a:off x="7555523" y="2246338"/>
            <a:ext cx="2477520" cy="267766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  <a:spcBef>
                <a:spcPts val="1200"/>
              </a:spcBef>
            </a:pPr>
            <a:r>
              <a:rPr lang="en-US" sz="1200" b="1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SERVICES</a:t>
            </a:r>
          </a:p>
        </p:txBody>
      </p:sp>
      <p:sp>
        <p:nvSpPr>
          <p:cNvPr id="23" name="TextBox 22"/>
          <p:cNvSpPr txBox="1"/>
          <p:nvPr/>
        </p:nvSpPr>
        <p:spPr bwMode="auto">
          <a:xfrm rot="16200000">
            <a:off x="-885613" y="2252353"/>
            <a:ext cx="2489551" cy="267766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  <a:spcBef>
                <a:spcPts val="1200"/>
              </a:spcBef>
            </a:pPr>
            <a:r>
              <a:rPr lang="en-US" sz="1200" b="1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SUBSCRIPTIONS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99205" y="3959706"/>
            <a:ext cx="1614825" cy="600164"/>
            <a:chOff x="199205" y="3800879"/>
            <a:chExt cx="1614825" cy="600164"/>
          </a:xfrm>
        </p:grpSpPr>
        <p:sp>
          <p:nvSpPr>
            <p:cNvPr id="5" name="TextBox 4"/>
            <p:cNvSpPr txBox="1"/>
            <p:nvPr/>
          </p:nvSpPr>
          <p:spPr bwMode="auto">
            <a:xfrm>
              <a:off x="435364" y="3800879"/>
              <a:ext cx="1378666" cy="60016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900" b="1" i="1" dirty="0">
                  <a:solidFill>
                    <a:srgbClr val="89CAC8"/>
                  </a:solidFill>
                  <a:ea typeface="Arial" charset="0"/>
                  <a:cs typeface="Arial" charset="0"/>
                </a:rPr>
                <a:t>Consume</a:t>
              </a:r>
              <a:br>
                <a:rPr lang="en-US" sz="800" dirty="0">
                  <a:latin typeface="Arial"/>
                  <a:cs typeface="Arial"/>
                </a:rPr>
              </a:br>
              <a:r>
                <a:rPr lang="en-US" sz="800" dirty="0">
                  <a:solidFill>
                    <a:srgbClr val="58595B"/>
                  </a:solidFill>
                  <a:latin typeface="Arial"/>
                  <a:cs typeface="Arial"/>
                </a:rPr>
                <a:t>Providing accurate and transparent billing for all AWS services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99205" y="3864750"/>
              <a:ext cx="228775" cy="391358"/>
            </a:xfrm>
            <a:prstGeom prst="rect">
              <a:avLst/>
            </a:prstGeom>
            <a:solidFill>
              <a:srgbClr val="89CAC8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49749" y="3959706"/>
            <a:ext cx="1580172" cy="600164"/>
            <a:chOff x="1971465" y="3800879"/>
            <a:chExt cx="1580172" cy="600164"/>
          </a:xfrm>
        </p:grpSpPr>
        <p:sp>
          <p:nvSpPr>
            <p:cNvPr id="18" name="TextBox 17"/>
            <p:cNvSpPr txBox="1"/>
            <p:nvPr/>
          </p:nvSpPr>
          <p:spPr bwMode="auto">
            <a:xfrm>
              <a:off x="2185161" y="3800879"/>
              <a:ext cx="1366476" cy="60016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900" b="1" i="1" dirty="0">
                  <a:solidFill>
                    <a:srgbClr val="11AFAA"/>
                  </a:solidFill>
                  <a:ea typeface="Arial" charset="0"/>
                  <a:cs typeface="Arial" charset="0"/>
                </a:rPr>
                <a:t>Command</a:t>
              </a:r>
              <a:br>
                <a:rPr lang="en-US" sz="800" dirty="0">
                  <a:latin typeface="Arial"/>
                  <a:cs typeface="Arial"/>
                </a:rPr>
              </a:br>
              <a:r>
                <a:rPr lang="en-US" sz="800" dirty="0">
                  <a:solidFill>
                    <a:srgbClr val="58595B"/>
                  </a:solidFill>
                  <a:latin typeface="Arial"/>
                  <a:cs typeface="Arial"/>
                </a:rPr>
                <a:t>Go fast with confidence, securely accessing all AWS platform services.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971465" y="3852718"/>
              <a:ext cx="228775" cy="391358"/>
            </a:xfrm>
            <a:prstGeom prst="rect">
              <a:avLst/>
            </a:prstGeom>
            <a:solidFill>
              <a:srgbClr val="11AFAA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665640" y="3959706"/>
            <a:ext cx="1599478" cy="600164"/>
            <a:chOff x="3660245" y="3800879"/>
            <a:chExt cx="1599478" cy="600164"/>
          </a:xfrm>
        </p:grpSpPr>
        <p:sp>
          <p:nvSpPr>
            <p:cNvPr id="19" name="TextBox 18"/>
            <p:cNvSpPr txBox="1"/>
            <p:nvPr/>
          </p:nvSpPr>
          <p:spPr bwMode="auto">
            <a:xfrm>
              <a:off x="3879814" y="3800879"/>
              <a:ext cx="1379909" cy="60016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900" b="1" i="1" dirty="0">
                  <a:solidFill>
                    <a:srgbClr val="1A305B"/>
                  </a:solidFill>
                  <a:ea typeface="Arial" charset="0"/>
                  <a:cs typeface="Arial" charset="0"/>
                </a:rPr>
                <a:t>Accelerate</a:t>
              </a:r>
              <a:br>
                <a:rPr lang="en-US" sz="800" dirty="0">
                  <a:latin typeface="Arial"/>
                  <a:cs typeface="Arial"/>
                </a:rPr>
              </a:br>
              <a:r>
                <a:rPr lang="en-US" sz="800" dirty="0">
                  <a:solidFill>
                    <a:srgbClr val="58595B"/>
                  </a:solidFill>
                  <a:latin typeface="Arial"/>
                  <a:cs typeface="Arial"/>
                </a:rPr>
                <a:t>Migrate quickly and scale cloud adoption predictably and reliably.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660245" y="3852718"/>
              <a:ext cx="228775" cy="391358"/>
            </a:xfrm>
            <a:prstGeom prst="rect">
              <a:avLst/>
            </a:prstGeom>
            <a:solidFill>
              <a:srgbClr val="1A305B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00836" y="3959706"/>
            <a:ext cx="1582894" cy="477054"/>
            <a:chOff x="5400836" y="3800879"/>
            <a:chExt cx="1582894" cy="477054"/>
          </a:xfrm>
        </p:grpSpPr>
        <p:sp>
          <p:nvSpPr>
            <p:cNvPr id="20" name="TextBox 19"/>
            <p:cNvSpPr txBox="1"/>
            <p:nvPr/>
          </p:nvSpPr>
          <p:spPr bwMode="auto">
            <a:xfrm>
              <a:off x="5617420" y="3800879"/>
              <a:ext cx="1366310" cy="4770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900" b="1" i="1" dirty="0">
                  <a:solidFill>
                    <a:srgbClr val="414B70"/>
                  </a:solidFill>
                  <a:ea typeface="Arial" charset="0"/>
                  <a:cs typeface="Arial" charset="0"/>
                </a:rPr>
                <a:t>Transform</a:t>
              </a:r>
              <a:br>
                <a:rPr lang="en-US" sz="800" dirty="0">
                  <a:latin typeface="Arial"/>
                  <a:cs typeface="Arial"/>
                </a:rPr>
              </a:br>
              <a:r>
                <a:rPr lang="en-US" sz="800" dirty="0">
                  <a:solidFill>
                    <a:srgbClr val="58595B"/>
                  </a:solidFill>
                  <a:latin typeface="Arial"/>
                  <a:cs typeface="Arial"/>
                </a:rPr>
                <a:t>Become a cloud native organization.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400836" y="3852718"/>
              <a:ext cx="228775" cy="391358"/>
            </a:xfrm>
            <a:prstGeom prst="rect">
              <a:avLst/>
            </a:prstGeom>
            <a:solidFill>
              <a:srgbClr val="414B7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95" y="3930089"/>
            <a:ext cx="822960" cy="59436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3895704" y="1552959"/>
            <a:ext cx="1316736" cy="1315356"/>
          </a:xfrm>
          <a:prstGeom prst="rect">
            <a:avLst/>
          </a:prstGeom>
        </p:spPr>
        <p:txBody>
          <a:bodyPr wrap="square">
            <a:prstTxWarp prst="textButton">
              <a:avLst>
                <a:gd name="adj" fmla="val 10747049"/>
              </a:avLst>
            </a:prstTxWarp>
            <a:spAutoFit/>
          </a:bodyPr>
          <a:lstStyle/>
          <a:p>
            <a:pPr algn="ctr"/>
            <a:r>
              <a:rPr lang="en-US" sz="600" b="1" i="1" dirty="0">
                <a:solidFill>
                  <a:srgbClr val="1A305B"/>
                </a:solidFill>
                <a:ea typeface="Arial" charset="0"/>
                <a:cs typeface="Arial" charset="0"/>
              </a:rPr>
              <a:t>Accelerate Cloud Adoption     Create Cloud Evangelists</a:t>
            </a:r>
          </a:p>
          <a:p>
            <a:pPr algn="ctr"/>
            <a:r>
              <a:rPr lang="en-US" sz="600" b="1" i="1" dirty="0">
                <a:solidFill>
                  <a:srgbClr val="1A305B"/>
                </a:solidFill>
                <a:ea typeface="Arial" charset="0"/>
                <a:cs typeface="Arial" charset="0"/>
              </a:rPr>
              <a:t>    </a:t>
            </a:r>
            <a:br>
              <a:rPr lang="en-US" sz="600" b="1" i="1" dirty="0">
                <a:solidFill>
                  <a:srgbClr val="1A305B"/>
                </a:solidFill>
                <a:ea typeface="Arial" charset="0"/>
                <a:cs typeface="Arial" charset="0"/>
              </a:rPr>
            </a:br>
            <a:r>
              <a:rPr lang="en-US" sz="600" b="1" i="1" dirty="0">
                <a:solidFill>
                  <a:srgbClr val="1A305B"/>
                </a:solidFill>
                <a:ea typeface="Arial" charset="0"/>
                <a:cs typeface="Arial" charset="0"/>
              </a:rPr>
              <a:t> Share Best Practices     Centralized Knowledge Base</a:t>
            </a:r>
          </a:p>
        </p:txBody>
      </p:sp>
      <p:sp>
        <p:nvSpPr>
          <p:cNvPr id="47" name="Rectangle 46"/>
          <p:cNvSpPr/>
          <p:nvPr/>
        </p:nvSpPr>
        <p:spPr>
          <a:xfrm rot="17887059">
            <a:off x="3694518" y="1413381"/>
            <a:ext cx="1316736" cy="1316736"/>
          </a:xfrm>
          <a:prstGeom prst="rect">
            <a:avLst/>
          </a:prstGeom>
        </p:spPr>
        <p:txBody>
          <a:bodyPr wrap="square">
            <a:prstTxWarp prst="textButton">
              <a:avLst>
                <a:gd name="adj" fmla="val 10747049"/>
              </a:avLst>
            </a:prstTxWarp>
            <a:spAutoFit/>
          </a:bodyPr>
          <a:lstStyle/>
          <a:p>
            <a:pPr algn="ctr"/>
            <a:r>
              <a:rPr lang="en-US" sz="1000" b="1" i="1" dirty="0">
                <a:solidFill>
                  <a:schemeClr val="bg1"/>
                </a:solidFill>
                <a:ea typeface="Arial" charset="0"/>
                <a:cs typeface="Arial" charset="0"/>
              </a:rPr>
              <a:t>Command</a:t>
            </a:r>
          </a:p>
        </p:txBody>
      </p:sp>
      <p:sp>
        <p:nvSpPr>
          <p:cNvPr id="48" name="Rectangle 47"/>
          <p:cNvSpPr/>
          <p:nvPr/>
        </p:nvSpPr>
        <p:spPr>
          <a:xfrm rot="2595406">
            <a:off x="4041971" y="1345374"/>
            <a:ext cx="1316736" cy="1316736"/>
          </a:xfrm>
          <a:prstGeom prst="rect">
            <a:avLst/>
          </a:prstGeom>
        </p:spPr>
        <p:txBody>
          <a:bodyPr wrap="square">
            <a:prstTxWarp prst="textButton">
              <a:avLst>
                <a:gd name="adj" fmla="val 10747049"/>
              </a:avLst>
            </a:prstTxWarp>
            <a:spAutoFit/>
          </a:bodyPr>
          <a:lstStyle/>
          <a:p>
            <a:pPr algn="ctr"/>
            <a:r>
              <a:rPr lang="en-US" sz="1000" b="1" i="1" dirty="0">
                <a:solidFill>
                  <a:schemeClr val="bg1"/>
                </a:solidFill>
                <a:ea typeface="Arial" charset="0"/>
                <a:cs typeface="Arial" charset="0"/>
              </a:rPr>
              <a:t>Accelerate</a:t>
            </a:r>
          </a:p>
        </p:txBody>
      </p:sp>
      <p:sp>
        <p:nvSpPr>
          <p:cNvPr id="49" name="Rectangle 48"/>
          <p:cNvSpPr/>
          <p:nvPr/>
        </p:nvSpPr>
        <p:spPr>
          <a:xfrm rot="18560795">
            <a:off x="4066718" y="1735180"/>
            <a:ext cx="1316736" cy="1316736"/>
          </a:xfrm>
          <a:prstGeom prst="rect">
            <a:avLst/>
          </a:prstGeom>
        </p:spPr>
        <p:txBody>
          <a:bodyPr wrap="square">
            <a:prstTxWarp prst="textButton">
              <a:avLst>
                <a:gd name="adj" fmla="val 10747049"/>
              </a:avLst>
            </a:prstTxWarp>
            <a:spAutoFit/>
          </a:bodyPr>
          <a:lstStyle/>
          <a:p>
            <a:pPr algn="ctr"/>
            <a:r>
              <a:rPr lang="en-US" sz="1000" b="1" i="1" dirty="0">
                <a:solidFill>
                  <a:schemeClr val="bg1"/>
                </a:solidFill>
                <a:ea typeface="Arial" charset="0"/>
                <a:cs typeface="Arial" charset="0"/>
              </a:rPr>
              <a:t> </a:t>
            </a:r>
          </a:p>
          <a:p>
            <a:pPr algn="ctr"/>
            <a:endParaRPr lang="en-US" sz="1000" b="1" i="1" dirty="0">
              <a:solidFill>
                <a:schemeClr val="bg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000" b="1" i="1" dirty="0">
                <a:solidFill>
                  <a:schemeClr val="bg1"/>
                </a:solidFill>
                <a:ea typeface="Arial" charset="0"/>
                <a:cs typeface="Arial" charset="0"/>
              </a:rPr>
              <a:t>Transform</a:t>
            </a:r>
          </a:p>
        </p:txBody>
      </p:sp>
      <p:sp>
        <p:nvSpPr>
          <p:cNvPr id="50" name="Rectangle 49"/>
          <p:cNvSpPr/>
          <p:nvPr/>
        </p:nvSpPr>
        <p:spPr>
          <a:xfrm rot="1728679">
            <a:off x="3758139" y="1753674"/>
            <a:ext cx="1316736" cy="1316736"/>
          </a:xfrm>
          <a:prstGeom prst="rect">
            <a:avLst/>
          </a:prstGeom>
        </p:spPr>
        <p:txBody>
          <a:bodyPr wrap="square">
            <a:prstTxWarp prst="textButton">
              <a:avLst>
                <a:gd name="adj" fmla="val 10747049"/>
              </a:avLst>
            </a:prstTxWarp>
            <a:spAutoFit/>
          </a:bodyPr>
          <a:lstStyle/>
          <a:p>
            <a:pPr algn="ctr"/>
            <a:endParaRPr lang="en-US" sz="1000" b="1" i="1" dirty="0">
              <a:solidFill>
                <a:schemeClr val="bg1"/>
              </a:solidFill>
              <a:ea typeface="Arial" charset="0"/>
              <a:cs typeface="Arial" charset="0"/>
            </a:endParaRPr>
          </a:p>
          <a:p>
            <a:pPr algn="ctr"/>
            <a:endParaRPr lang="en-US" sz="1000" b="1" i="1" dirty="0">
              <a:solidFill>
                <a:schemeClr val="bg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000" b="1" i="1" dirty="0">
                <a:solidFill>
                  <a:schemeClr val="bg1"/>
                </a:solidFill>
                <a:ea typeface="Arial" charset="0"/>
                <a:cs typeface="Arial" charset="0"/>
              </a:rPr>
              <a:t>Consume</a:t>
            </a:r>
          </a:p>
        </p:txBody>
      </p:sp>
      <p:sp>
        <p:nvSpPr>
          <p:cNvPr id="51" name="Oval 50"/>
          <p:cNvSpPr/>
          <p:nvPr/>
        </p:nvSpPr>
        <p:spPr bwMode="auto">
          <a:xfrm>
            <a:off x="4571350" y="1524839"/>
            <a:ext cx="27432" cy="27432"/>
          </a:xfrm>
          <a:prstGeom prst="ellipse">
            <a:avLst/>
          </a:prstGeom>
          <a:solidFill>
            <a:srgbClr val="1A305B"/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882081" y="2226455"/>
            <a:ext cx="27432" cy="27432"/>
          </a:xfrm>
          <a:prstGeom prst="ellipse">
            <a:avLst/>
          </a:prstGeom>
          <a:solidFill>
            <a:srgbClr val="1A305B"/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4416459" y="2837928"/>
            <a:ext cx="27432" cy="27432"/>
          </a:xfrm>
          <a:prstGeom prst="ellipse">
            <a:avLst/>
          </a:prstGeom>
          <a:solidFill>
            <a:srgbClr val="1A305B"/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199141" y="2208018"/>
            <a:ext cx="27432" cy="27432"/>
          </a:xfrm>
          <a:prstGeom prst="ellipse">
            <a:avLst/>
          </a:prstGeom>
          <a:solidFill>
            <a:srgbClr val="1A305B"/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 bwMode="auto">
          <a:xfrm>
            <a:off x="310896" y="1"/>
            <a:ext cx="8503920" cy="795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i="0">
                <a:solidFill>
                  <a:srgbClr val="004B98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  <a:cs typeface="Tahoma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  <a:cs typeface="Tahoma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  <a:cs typeface="Tahoma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  <a:cs typeface="Tahoma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Unisys </a:t>
            </a:r>
            <a:r>
              <a:rPr lang="en-US" sz="2400" kern="0" dirty="0" err="1"/>
              <a:t>CloudForte</a:t>
            </a:r>
            <a:endParaRPr lang="en-US" sz="2200" kern="0" dirty="0"/>
          </a:p>
        </p:txBody>
      </p:sp>
    </p:spTree>
    <p:extLst>
      <p:ext uri="{BB962C8B-B14F-4D97-AF65-F5344CB8AC3E}">
        <p14:creationId xmlns:p14="http://schemas.microsoft.com/office/powerpoint/2010/main" val="73981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Unisys_PPT_Template_External_2014">
  <a:themeElements>
    <a:clrScheme name="Custom 75">
      <a:dk1>
        <a:srgbClr val="25282A"/>
      </a:dk1>
      <a:lt1>
        <a:srgbClr val="FFFFFF"/>
      </a:lt1>
      <a:dk2>
        <a:srgbClr val="D31145"/>
      </a:dk2>
      <a:lt2>
        <a:srgbClr val="004B98"/>
      </a:lt2>
      <a:accent1>
        <a:srgbClr val="0070C2"/>
      </a:accent1>
      <a:accent2>
        <a:srgbClr val="40860C"/>
      </a:accent2>
      <a:accent3>
        <a:srgbClr val="622D8C"/>
      </a:accent3>
      <a:accent4>
        <a:srgbClr val="FFC82E"/>
      </a:accent4>
      <a:accent5>
        <a:srgbClr val="901A29"/>
      </a:accent5>
      <a:accent6>
        <a:srgbClr val="666666"/>
      </a:accent6>
      <a:hlink>
        <a:srgbClr val="004B98"/>
      </a:hlink>
      <a:folHlink>
        <a:srgbClr val="0070C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/>
          <a:tailEnd/>
        </a:ln>
        <a:effectLst/>
      </a:spPr>
      <a:bodyPr wrap="none" rtlCol="0" anchor="ctr"/>
      <a:lstStyle>
        <a:defPPr algn="ctr">
          <a:defRPr dirty="0">
            <a:solidFill>
              <a:schemeClr val="bg1"/>
            </a:solidFill>
          </a:defRPr>
        </a:defPPr>
      </a:lstStyle>
      <a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a:style>
    </a:spDef>
    <a:lnDef>
      <a:spPr bwMode="auto">
        <a:solidFill>
          <a:schemeClr val="accent2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square" rtlCol="0">
        <a:spAutoFit/>
      </a:bodyPr>
      <a:lstStyle>
        <a:defPPr>
          <a:lnSpc>
            <a:spcPct val="95000"/>
          </a:lnSpc>
          <a:spcBef>
            <a:spcPts val="1200"/>
          </a:spcBef>
          <a:defRPr dirty="0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A01EC28-8D56-495B-BC0E-F71EE76876E7}" vid="{BC8EE52A-5939-472A-9BEA-9C43285BA7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DA1C2902087F4CA0AFF1CB1C81885A" ma:contentTypeVersion="4" ma:contentTypeDescription="Create a new document." ma:contentTypeScope="" ma:versionID="45621d215f9f97ad6e329e5b97f286da">
  <xsd:schema xmlns:xsd="http://www.w3.org/2001/XMLSchema" xmlns:xs="http://www.w3.org/2001/XMLSchema" xmlns:p="http://schemas.microsoft.com/office/2006/metadata/properties" xmlns:ns2="d572d207-ce25-4f41-a628-3c941a1a45e5" xmlns:ns3="4e3f4c06-04fc-4268-b11f-7080c474a7bf" targetNamespace="http://schemas.microsoft.com/office/2006/metadata/properties" ma:root="true" ma:fieldsID="6ba30e943497d941b328b480bb6f7477" ns2:_="" ns3:_="">
    <xsd:import namespace="d572d207-ce25-4f41-a628-3c941a1a45e5"/>
    <xsd:import namespace="4e3f4c06-04fc-4268-b11f-7080c474a7b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2d207-ce25-4f41-a628-3c941a1a45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3f4c06-04fc-4268-b11f-7080c474a7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0B7841-CFE9-4CB5-88B9-C58E265DA083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4699c8e9-025a-4603-9ac7-01723bb06256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B37DAC7-F525-4E75-8A8E-26D5DAA295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E279D8-3D39-4D90-925B-D4CD6E156E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72d207-ce25-4f41-a628-3c941a1a45e5"/>
    <ds:schemaRef ds:uri="4e3f4c06-04fc-4268-b11f-7080c474a7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Unisys_External_16x9</Template>
  <TotalTime>7142</TotalTime>
  <Words>38</Words>
  <Application>Microsoft Office PowerPoint</Application>
  <PresentationFormat>On-screen Show (16:9)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Unisys_PPT_Template_External_2014</vt:lpstr>
      <vt:lpstr>PowerPoint Presentation</vt:lpstr>
    </vt:vector>
  </TitlesOfParts>
  <Company>Unisys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Worley, Kevin</dc:creator>
  <cp:lastModifiedBy>Worley, Kevin</cp:lastModifiedBy>
  <cp:revision>213</cp:revision>
  <cp:lastPrinted>2017-12-22T14:09:29Z</cp:lastPrinted>
  <dcterms:created xsi:type="dcterms:W3CDTF">2017-10-26T19:50:15Z</dcterms:created>
  <dcterms:modified xsi:type="dcterms:W3CDTF">2019-05-28T17:01:54Z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0x0101001EDA1C2902087F4CA0AFF1CB1C81885A</vt:lpwstr>
  </property>
</Properties>
</file>