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9" r:id="rId10"/>
    <p:sldId id="266" r:id="rId11"/>
    <p:sldId id="268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7674CF-36B1-441F-8FDB-045C62A451E3}" v="45" dt="2025-09-09T09:30:48.5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176" y="3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ffany Watt" userId="673adb3f-1519-4f53-a7a1-a39722d4cb42" providerId="ADAL" clId="{057674CF-36B1-441F-8FDB-045C62A451E3}"/>
    <pc:docChg chg="undo custSel addSld modSld">
      <pc:chgData name="Tiffany Watt" userId="673adb3f-1519-4f53-a7a1-a39722d4cb42" providerId="ADAL" clId="{057674CF-36B1-441F-8FDB-045C62A451E3}" dt="2025-09-09T09:30:48.512" v="52" actId="313"/>
      <pc:docMkLst>
        <pc:docMk/>
      </pc:docMkLst>
      <pc:sldChg chg="modSp">
        <pc:chgData name="Tiffany Watt" userId="673adb3f-1519-4f53-a7a1-a39722d4cb42" providerId="ADAL" clId="{057674CF-36B1-441F-8FDB-045C62A451E3}" dt="2025-09-09T09:29:20.062" v="15" actId="20577"/>
        <pc:sldMkLst>
          <pc:docMk/>
          <pc:sldMk cId="0" sldId="257"/>
        </pc:sldMkLst>
        <pc:graphicFrameChg chg="mod">
          <ac:chgData name="Tiffany Watt" userId="673adb3f-1519-4f53-a7a1-a39722d4cb42" providerId="ADAL" clId="{057674CF-36B1-441F-8FDB-045C62A451E3}" dt="2025-09-09T09:29:20.062" v="15" actId="20577"/>
          <ac:graphicFrameMkLst>
            <pc:docMk/>
            <pc:sldMk cId="0" sldId="257"/>
            <ac:graphicFrameMk id="5" creationId="{8AB394FB-87F5-9C23-C465-036B4011C4F5}"/>
          </ac:graphicFrameMkLst>
        </pc:graphicFrameChg>
      </pc:sldChg>
      <pc:sldChg chg="modSp">
        <pc:chgData name="Tiffany Watt" userId="673adb3f-1519-4f53-a7a1-a39722d4cb42" providerId="ADAL" clId="{057674CF-36B1-441F-8FDB-045C62A451E3}" dt="2025-09-09T09:29:49.706" v="25" actId="20577"/>
        <pc:sldMkLst>
          <pc:docMk/>
          <pc:sldMk cId="0" sldId="258"/>
        </pc:sldMkLst>
        <pc:graphicFrameChg chg="mod">
          <ac:chgData name="Tiffany Watt" userId="673adb3f-1519-4f53-a7a1-a39722d4cb42" providerId="ADAL" clId="{057674CF-36B1-441F-8FDB-045C62A451E3}" dt="2025-09-09T09:29:49.706" v="25" actId="20577"/>
          <ac:graphicFrameMkLst>
            <pc:docMk/>
            <pc:sldMk cId="0" sldId="258"/>
            <ac:graphicFrameMk id="5" creationId="{B99C7FA1-7F60-51FB-5B39-F3ECBDFD6AF9}"/>
          </ac:graphicFrameMkLst>
        </pc:graphicFrameChg>
      </pc:sldChg>
      <pc:sldChg chg="modSp">
        <pc:chgData name="Tiffany Watt" userId="673adb3f-1519-4f53-a7a1-a39722d4cb42" providerId="ADAL" clId="{057674CF-36B1-441F-8FDB-045C62A451E3}" dt="2025-09-09T09:30:48.512" v="52" actId="313"/>
        <pc:sldMkLst>
          <pc:docMk/>
          <pc:sldMk cId="0" sldId="266"/>
        </pc:sldMkLst>
        <pc:graphicFrameChg chg="mod">
          <ac:chgData name="Tiffany Watt" userId="673adb3f-1519-4f53-a7a1-a39722d4cb42" providerId="ADAL" clId="{057674CF-36B1-441F-8FDB-045C62A451E3}" dt="2025-09-09T09:30:48.512" v="52" actId="313"/>
          <ac:graphicFrameMkLst>
            <pc:docMk/>
            <pc:sldMk cId="0" sldId="266"/>
            <ac:graphicFrameMk id="5" creationId="{7F6E7B48-4E5F-5A2B-6D4F-90C19966AD5A}"/>
          </ac:graphicFrameMkLst>
        </pc:graphicFrameChg>
      </pc:sldChg>
      <pc:sldChg chg="addSp delSp modSp new mod setBg">
        <pc:chgData name="Tiffany Watt" userId="673adb3f-1519-4f53-a7a1-a39722d4cb42" providerId="ADAL" clId="{057674CF-36B1-441F-8FDB-045C62A451E3}" dt="2025-09-09T09:28:56.660" v="7" actId="26606"/>
        <pc:sldMkLst>
          <pc:docMk/>
          <pc:sldMk cId="3924910353" sldId="269"/>
        </pc:sldMkLst>
        <pc:spChg chg="add del">
          <ac:chgData name="Tiffany Watt" userId="673adb3f-1519-4f53-a7a1-a39722d4cb42" providerId="ADAL" clId="{057674CF-36B1-441F-8FDB-045C62A451E3}" dt="2025-09-09T09:28:56.653" v="6" actId="26606"/>
          <ac:spMkLst>
            <pc:docMk/>
            <pc:sldMk cId="3924910353" sldId="269"/>
            <ac:spMk id="5" creationId="{69E6EFEE-6516-482C-B143-F97F9BF89D0E}"/>
          </ac:spMkLst>
        </pc:spChg>
        <pc:spChg chg="add del">
          <ac:chgData name="Tiffany Watt" userId="673adb3f-1519-4f53-a7a1-a39722d4cb42" providerId="ADAL" clId="{057674CF-36B1-441F-8FDB-045C62A451E3}" dt="2025-09-09T09:28:56.653" v="6" actId="26606"/>
          <ac:spMkLst>
            <pc:docMk/>
            <pc:sldMk cId="3924910353" sldId="269"/>
            <ac:spMk id="6" creationId="{3DF0D2C0-CD0C-470C-8851-D8B2CC417CB9}"/>
          </ac:spMkLst>
        </pc:spChg>
        <pc:spChg chg="add del">
          <ac:chgData name="Tiffany Watt" userId="673adb3f-1519-4f53-a7a1-a39722d4cb42" providerId="ADAL" clId="{057674CF-36B1-441F-8FDB-045C62A451E3}" dt="2025-09-09T09:28:33.349" v="3" actId="26606"/>
          <ac:spMkLst>
            <pc:docMk/>
            <pc:sldMk cId="3924910353" sldId="269"/>
            <ac:spMk id="8" creationId="{69E6EFEE-6516-482C-B143-F97F9BF89D0E}"/>
          </ac:spMkLst>
        </pc:spChg>
        <pc:spChg chg="add">
          <ac:chgData name="Tiffany Watt" userId="673adb3f-1519-4f53-a7a1-a39722d4cb42" providerId="ADAL" clId="{057674CF-36B1-441F-8FDB-045C62A451E3}" dt="2025-09-09T09:28:56.660" v="7" actId="26606"/>
          <ac:spMkLst>
            <pc:docMk/>
            <pc:sldMk cId="3924910353" sldId="269"/>
            <ac:spMk id="9" creationId="{F3060C83-F051-4F0E-ABAD-AA0DFC48B218}"/>
          </ac:spMkLst>
        </pc:spChg>
        <pc:spChg chg="add del">
          <ac:chgData name="Tiffany Watt" userId="673adb3f-1519-4f53-a7a1-a39722d4cb42" providerId="ADAL" clId="{057674CF-36B1-441F-8FDB-045C62A451E3}" dt="2025-09-09T09:28:33.349" v="3" actId="26606"/>
          <ac:spMkLst>
            <pc:docMk/>
            <pc:sldMk cId="3924910353" sldId="269"/>
            <ac:spMk id="10" creationId="{3DF0D2C0-CD0C-470C-8851-D8B2CC417CB9}"/>
          </ac:spMkLst>
        </pc:spChg>
        <pc:spChg chg="add">
          <ac:chgData name="Tiffany Watt" userId="673adb3f-1519-4f53-a7a1-a39722d4cb42" providerId="ADAL" clId="{057674CF-36B1-441F-8FDB-045C62A451E3}" dt="2025-09-09T09:28:56.660" v="7" actId="26606"/>
          <ac:spMkLst>
            <pc:docMk/>
            <pc:sldMk cId="3924910353" sldId="269"/>
            <ac:spMk id="11" creationId="{83C98ABE-055B-441F-B07E-44F97F083C39}"/>
          </ac:spMkLst>
        </pc:spChg>
        <pc:spChg chg="add">
          <ac:chgData name="Tiffany Watt" userId="673adb3f-1519-4f53-a7a1-a39722d4cb42" providerId="ADAL" clId="{057674CF-36B1-441F-8FDB-045C62A451E3}" dt="2025-09-09T09:28:56.660" v="7" actId="26606"/>
          <ac:spMkLst>
            <pc:docMk/>
            <pc:sldMk cId="3924910353" sldId="269"/>
            <ac:spMk id="12" creationId="{29FDB030-9B49-4CED-8CCD-4D99382388AC}"/>
          </ac:spMkLst>
        </pc:spChg>
        <pc:spChg chg="add">
          <ac:chgData name="Tiffany Watt" userId="673adb3f-1519-4f53-a7a1-a39722d4cb42" providerId="ADAL" clId="{057674CF-36B1-441F-8FDB-045C62A451E3}" dt="2025-09-09T09:28:56.660" v="7" actId="26606"/>
          <ac:spMkLst>
            <pc:docMk/>
            <pc:sldMk cId="3924910353" sldId="269"/>
            <ac:spMk id="14" creationId="{3783CA14-24A1-485C-8B30-D6A5D87987AD}"/>
          </ac:spMkLst>
        </pc:spChg>
        <pc:spChg chg="add">
          <ac:chgData name="Tiffany Watt" userId="673adb3f-1519-4f53-a7a1-a39722d4cb42" providerId="ADAL" clId="{057674CF-36B1-441F-8FDB-045C62A451E3}" dt="2025-09-09T09:28:56.660" v="7" actId="26606"/>
          <ac:spMkLst>
            <pc:docMk/>
            <pc:sldMk cId="3924910353" sldId="269"/>
            <ac:spMk id="16" creationId="{9A97C86A-04D6-40F7-AE84-31AB43E6A846}"/>
          </ac:spMkLst>
        </pc:spChg>
        <pc:spChg chg="add">
          <ac:chgData name="Tiffany Watt" userId="673adb3f-1519-4f53-a7a1-a39722d4cb42" providerId="ADAL" clId="{057674CF-36B1-441F-8FDB-045C62A451E3}" dt="2025-09-09T09:28:56.660" v="7" actId="26606"/>
          <ac:spMkLst>
            <pc:docMk/>
            <pc:sldMk cId="3924910353" sldId="269"/>
            <ac:spMk id="18" creationId="{FF9F2414-84E8-453E-B1F3-389FDE8192D9}"/>
          </ac:spMkLst>
        </pc:spChg>
        <pc:spChg chg="add">
          <ac:chgData name="Tiffany Watt" userId="673adb3f-1519-4f53-a7a1-a39722d4cb42" providerId="ADAL" clId="{057674CF-36B1-441F-8FDB-045C62A451E3}" dt="2025-09-09T09:28:56.660" v="7" actId="26606"/>
          <ac:spMkLst>
            <pc:docMk/>
            <pc:sldMk cId="3924910353" sldId="269"/>
            <ac:spMk id="20" creationId="{3ECA69A1-7536-43AC-85EF-C7106179F5ED}"/>
          </ac:spMkLst>
        </pc:spChg>
        <pc:picChg chg="add mod">
          <ac:chgData name="Tiffany Watt" userId="673adb3f-1519-4f53-a7a1-a39722d4cb42" providerId="ADAL" clId="{057674CF-36B1-441F-8FDB-045C62A451E3}" dt="2025-09-09T09:28:56.660" v="7" actId="26606"/>
          <ac:picMkLst>
            <pc:docMk/>
            <pc:sldMk cId="3924910353" sldId="269"/>
            <ac:picMk id="3" creationId="{8321771D-0AEB-797F-261D-B4BCF5E2A93D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13FE6B-11AE-4B3F-8DA2-0A91F850EB3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8D96006-592B-4B27-8B1F-CAF164E5C584}">
      <dgm:prSet/>
      <dgm:spPr/>
      <dgm:t>
        <a:bodyPr/>
        <a:lstStyle/>
        <a:p>
          <a:r>
            <a:rPr lang="en-US" dirty="0"/>
            <a:t>- Goal: Forecast </a:t>
          </a:r>
          <a:r>
            <a:rPr lang="en-US" dirty="0" err="1"/>
            <a:t>Average_Temperature_°C</a:t>
          </a:r>
          <a:r>
            <a:rPr lang="en-US" dirty="0"/>
            <a:t> using variables such as year, land use, area, </a:t>
          </a:r>
          <a:r>
            <a:rPr lang="en-US" dirty="0" err="1"/>
            <a:t>etc</a:t>
          </a:r>
          <a:endParaRPr lang="en-US" dirty="0"/>
        </a:p>
      </dgm:t>
    </dgm:pt>
    <dgm:pt modelId="{54C702A8-6D9F-4FAF-BAA5-C935F0F8DFC3}" type="parTrans" cxnId="{3BB79203-4889-45B4-918A-E41269B72F08}">
      <dgm:prSet/>
      <dgm:spPr/>
      <dgm:t>
        <a:bodyPr/>
        <a:lstStyle/>
        <a:p>
          <a:endParaRPr lang="en-US"/>
        </a:p>
      </dgm:t>
    </dgm:pt>
    <dgm:pt modelId="{9A1027A9-6619-4ACE-B34C-0A1D2A14F671}" type="sibTrans" cxnId="{3BB79203-4889-45B4-918A-E41269B72F08}">
      <dgm:prSet/>
      <dgm:spPr/>
      <dgm:t>
        <a:bodyPr/>
        <a:lstStyle/>
        <a:p>
          <a:endParaRPr lang="en-US"/>
        </a:p>
      </dgm:t>
    </dgm:pt>
    <dgm:pt modelId="{269F3E30-C490-4460-A299-9B8E6A2DF000}">
      <dgm:prSet/>
      <dgm:spPr/>
      <dgm:t>
        <a:bodyPr/>
        <a:lstStyle/>
        <a:p>
          <a:r>
            <a:rPr lang="en-US"/>
            <a:t>- Data: FAO &amp; IPCC (1990–2020), ~7,000 records, 30+ features</a:t>
          </a:r>
        </a:p>
      </dgm:t>
    </dgm:pt>
    <dgm:pt modelId="{746AA557-B74D-43E5-B57D-96A051836192}" type="parTrans" cxnId="{E41FA60C-DF61-4C54-BDBB-377AACEC172E}">
      <dgm:prSet/>
      <dgm:spPr/>
      <dgm:t>
        <a:bodyPr/>
        <a:lstStyle/>
        <a:p>
          <a:endParaRPr lang="en-US"/>
        </a:p>
      </dgm:t>
    </dgm:pt>
    <dgm:pt modelId="{CFEEB923-D607-4620-8FB7-857E298650E3}" type="sibTrans" cxnId="{E41FA60C-DF61-4C54-BDBB-377AACEC172E}">
      <dgm:prSet/>
      <dgm:spPr/>
      <dgm:t>
        <a:bodyPr/>
        <a:lstStyle/>
        <a:p>
          <a:endParaRPr lang="en-US"/>
        </a:p>
      </dgm:t>
    </dgm:pt>
    <dgm:pt modelId="{C9F7EBE9-0E3D-472F-9F49-40A7A88D901E}">
      <dgm:prSet/>
      <dgm:spPr/>
      <dgm:t>
        <a:bodyPr/>
        <a:lstStyle/>
        <a:p>
          <a:r>
            <a:rPr lang="en-US"/>
            <a:t>- Motivation: Support sustainable agriculture &amp; climate policy</a:t>
          </a:r>
        </a:p>
      </dgm:t>
    </dgm:pt>
    <dgm:pt modelId="{C5B890FB-976E-4DDC-8856-103B7F79C0C7}" type="parTrans" cxnId="{547C9E7A-D813-438D-96A7-CE171B082D8E}">
      <dgm:prSet/>
      <dgm:spPr/>
      <dgm:t>
        <a:bodyPr/>
        <a:lstStyle/>
        <a:p>
          <a:endParaRPr lang="en-US"/>
        </a:p>
      </dgm:t>
    </dgm:pt>
    <dgm:pt modelId="{51BFFA27-BB05-4310-B4FA-545B7D496751}" type="sibTrans" cxnId="{547C9E7A-D813-438D-96A7-CE171B082D8E}">
      <dgm:prSet/>
      <dgm:spPr/>
      <dgm:t>
        <a:bodyPr/>
        <a:lstStyle/>
        <a:p>
          <a:endParaRPr lang="en-US"/>
        </a:p>
      </dgm:t>
    </dgm:pt>
    <dgm:pt modelId="{735601E9-5680-4C2B-9698-F09B7D58174C}" type="pres">
      <dgm:prSet presAssocID="{EB13FE6B-11AE-4B3F-8DA2-0A91F850EB3F}" presName="root" presStyleCnt="0">
        <dgm:presLayoutVars>
          <dgm:dir/>
          <dgm:resizeHandles val="exact"/>
        </dgm:presLayoutVars>
      </dgm:prSet>
      <dgm:spPr/>
    </dgm:pt>
    <dgm:pt modelId="{C46BAB32-838C-4B16-9FB7-BB997EC55607}" type="pres">
      <dgm:prSet presAssocID="{B8D96006-592B-4B27-8B1F-CAF164E5C584}" presName="compNode" presStyleCnt="0"/>
      <dgm:spPr/>
    </dgm:pt>
    <dgm:pt modelId="{79247370-5732-4A24-B019-E50EB585A9D5}" type="pres">
      <dgm:prSet presAssocID="{B8D96006-592B-4B27-8B1F-CAF164E5C584}" presName="bgRect" presStyleLbl="bgShp" presStyleIdx="0" presStyleCnt="3"/>
      <dgm:spPr/>
    </dgm:pt>
    <dgm:pt modelId="{3CD2BEE4-CB47-4BCC-A584-52D2C8FD09AB}" type="pres">
      <dgm:prSet presAssocID="{B8D96006-592B-4B27-8B1F-CAF164E5C58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rmometer"/>
        </a:ext>
      </dgm:extLst>
    </dgm:pt>
    <dgm:pt modelId="{09678A63-8D0F-4BAB-9639-1E33B1347DFC}" type="pres">
      <dgm:prSet presAssocID="{B8D96006-592B-4B27-8B1F-CAF164E5C584}" presName="spaceRect" presStyleCnt="0"/>
      <dgm:spPr/>
    </dgm:pt>
    <dgm:pt modelId="{F24F49D2-A7FE-44C4-B866-0C642EBD8E24}" type="pres">
      <dgm:prSet presAssocID="{B8D96006-592B-4B27-8B1F-CAF164E5C584}" presName="parTx" presStyleLbl="revTx" presStyleIdx="0" presStyleCnt="3">
        <dgm:presLayoutVars>
          <dgm:chMax val="0"/>
          <dgm:chPref val="0"/>
        </dgm:presLayoutVars>
      </dgm:prSet>
      <dgm:spPr/>
    </dgm:pt>
    <dgm:pt modelId="{CE7C9DEC-612B-4B84-8631-5531B8999248}" type="pres">
      <dgm:prSet presAssocID="{9A1027A9-6619-4ACE-B34C-0A1D2A14F671}" presName="sibTrans" presStyleCnt="0"/>
      <dgm:spPr/>
    </dgm:pt>
    <dgm:pt modelId="{CA05300D-268C-47AD-980F-304D537BDA80}" type="pres">
      <dgm:prSet presAssocID="{269F3E30-C490-4460-A299-9B8E6A2DF000}" presName="compNode" presStyleCnt="0"/>
      <dgm:spPr/>
    </dgm:pt>
    <dgm:pt modelId="{2AD2E714-1F18-4053-A7D2-AB7B9D9D39C1}" type="pres">
      <dgm:prSet presAssocID="{269F3E30-C490-4460-A299-9B8E6A2DF000}" presName="bgRect" presStyleLbl="bgShp" presStyleIdx="1" presStyleCnt="3"/>
      <dgm:spPr/>
    </dgm:pt>
    <dgm:pt modelId="{3478DBCB-0821-4CB5-B64A-BFADB491489B}" type="pres">
      <dgm:prSet presAssocID="{269F3E30-C490-4460-A299-9B8E6A2DF00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VD player"/>
        </a:ext>
      </dgm:extLst>
    </dgm:pt>
    <dgm:pt modelId="{3D986C31-A144-4C12-A99B-9C1BCFC89E3D}" type="pres">
      <dgm:prSet presAssocID="{269F3E30-C490-4460-A299-9B8E6A2DF000}" presName="spaceRect" presStyleCnt="0"/>
      <dgm:spPr/>
    </dgm:pt>
    <dgm:pt modelId="{7139E830-EEE9-4D6F-B964-2E132B277C08}" type="pres">
      <dgm:prSet presAssocID="{269F3E30-C490-4460-A299-9B8E6A2DF000}" presName="parTx" presStyleLbl="revTx" presStyleIdx="1" presStyleCnt="3">
        <dgm:presLayoutVars>
          <dgm:chMax val="0"/>
          <dgm:chPref val="0"/>
        </dgm:presLayoutVars>
      </dgm:prSet>
      <dgm:spPr/>
    </dgm:pt>
    <dgm:pt modelId="{A20E37C7-85FE-4133-A467-CDB1A1229E7A}" type="pres">
      <dgm:prSet presAssocID="{CFEEB923-D607-4620-8FB7-857E298650E3}" presName="sibTrans" presStyleCnt="0"/>
      <dgm:spPr/>
    </dgm:pt>
    <dgm:pt modelId="{B61F447B-A912-494E-9E1D-AAD373FDE665}" type="pres">
      <dgm:prSet presAssocID="{C9F7EBE9-0E3D-472F-9F49-40A7A88D901E}" presName="compNode" presStyleCnt="0"/>
      <dgm:spPr/>
    </dgm:pt>
    <dgm:pt modelId="{7DD61513-DFEC-4393-9AA8-3D0B7B287013}" type="pres">
      <dgm:prSet presAssocID="{C9F7EBE9-0E3D-472F-9F49-40A7A88D901E}" presName="bgRect" presStyleLbl="bgShp" presStyleIdx="2" presStyleCnt="3"/>
      <dgm:spPr/>
    </dgm:pt>
    <dgm:pt modelId="{7F3F7292-0F08-4039-8E75-1A815DF88897}" type="pres">
      <dgm:prSet presAssocID="{C9F7EBE9-0E3D-472F-9F49-40A7A88D901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5FF975B3-C5DC-45C2-8A5B-05919D591576}" type="pres">
      <dgm:prSet presAssocID="{C9F7EBE9-0E3D-472F-9F49-40A7A88D901E}" presName="spaceRect" presStyleCnt="0"/>
      <dgm:spPr/>
    </dgm:pt>
    <dgm:pt modelId="{F787532A-564E-49E0-BC8B-182DAF908794}" type="pres">
      <dgm:prSet presAssocID="{C9F7EBE9-0E3D-472F-9F49-40A7A88D901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BB79203-4889-45B4-918A-E41269B72F08}" srcId="{EB13FE6B-11AE-4B3F-8DA2-0A91F850EB3F}" destId="{B8D96006-592B-4B27-8B1F-CAF164E5C584}" srcOrd="0" destOrd="0" parTransId="{54C702A8-6D9F-4FAF-BAA5-C935F0F8DFC3}" sibTransId="{9A1027A9-6619-4ACE-B34C-0A1D2A14F671}"/>
    <dgm:cxn modelId="{E41FA60C-DF61-4C54-BDBB-377AACEC172E}" srcId="{EB13FE6B-11AE-4B3F-8DA2-0A91F850EB3F}" destId="{269F3E30-C490-4460-A299-9B8E6A2DF000}" srcOrd="1" destOrd="0" parTransId="{746AA557-B74D-43E5-B57D-96A051836192}" sibTransId="{CFEEB923-D607-4620-8FB7-857E298650E3}"/>
    <dgm:cxn modelId="{11A6AF2B-E2DA-4C7C-9348-3B20933B9F23}" type="presOf" srcId="{C9F7EBE9-0E3D-472F-9F49-40A7A88D901E}" destId="{F787532A-564E-49E0-BC8B-182DAF908794}" srcOrd="0" destOrd="0" presId="urn:microsoft.com/office/officeart/2018/2/layout/IconVerticalSolidList"/>
    <dgm:cxn modelId="{822F315D-A2E0-474B-A083-C4BFE76C8164}" type="presOf" srcId="{B8D96006-592B-4B27-8B1F-CAF164E5C584}" destId="{F24F49D2-A7FE-44C4-B866-0C642EBD8E24}" srcOrd="0" destOrd="0" presId="urn:microsoft.com/office/officeart/2018/2/layout/IconVerticalSolidList"/>
    <dgm:cxn modelId="{547C9E7A-D813-438D-96A7-CE171B082D8E}" srcId="{EB13FE6B-11AE-4B3F-8DA2-0A91F850EB3F}" destId="{C9F7EBE9-0E3D-472F-9F49-40A7A88D901E}" srcOrd="2" destOrd="0" parTransId="{C5B890FB-976E-4DDC-8856-103B7F79C0C7}" sibTransId="{51BFFA27-BB05-4310-B4FA-545B7D496751}"/>
    <dgm:cxn modelId="{2B20EF8A-96EB-4902-B05A-E89ED941FCD9}" type="presOf" srcId="{269F3E30-C490-4460-A299-9B8E6A2DF000}" destId="{7139E830-EEE9-4D6F-B964-2E132B277C08}" srcOrd="0" destOrd="0" presId="urn:microsoft.com/office/officeart/2018/2/layout/IconVerticalSolidList"/>
    <dgm:cxn modelId="{63B349CC-011A-4344-943A-7CA82D5AB9CD}" type="presOf" srcId="{EB13FE6B-11AE-4B3F-8DA2-0A91F850EB3F}" destId="{735601E9-5680-4C2B-9698-F09B7D58174C}" srcOrd="0" destOrd="0" presId="urn:microsoft.com/office/officeart/2018/2/layout/IconVerticalSolidList"/>
    <dgm:cxn modelId="{F6C1DD13-2822-461B-B8FF-E4CC0751E9D8}" type="presParOf" srcId="{735601E9-5680-4C2B-9698-F09B7D58174C}" destId="{C46BAB32-838C-4B16-9FB7-BB997EC55607}" srcOrd="0" destOrd="0" presId="urn:microsoft.com/office/officeart/2018/2/layout/IconVerticalSolidList"/>
    <dgm:cxn modelId="{3256881F-7DDE-4722-B344-AA4513587EE7}" type="presParOf" srcId="{C46BAB32-838C-4B16-9FB7-BB997EC55607}" destId="{79247370-5732-4A24-B019-E50EB585A9D5}" srcOrd="0" destOrd="0" presId="urn:microsoft.com/office/officeart/2018/2/layout/IconVerticalSolidList"/>
    <dgm:cxn modelId="{D7D46591-0154-4219-A36A-3537054AAB9B}" type="presParOf" srcId="{C46BAB32-838C-4B16-9FB7-BB997EC55607}" destId="{3CD2BEE4-CB47-4BCC-A584-52D2C8FD09AB}" srcOrd="1" destOrd="0" presId="urn:microsoft.com/office/officeart/2018/2/layout/IconVerticalSolidList"/>
    <dgm:cxn modelId="{ECA40711-5F74-4C28-B9D6-D13E3471B687}" type="presParOf" srcId="{C46BAB32-838C-4B16-9FB7-BB997EC55607}" destId="{09678A63-8D0F-4BAB-9639-1E33B1347DFC}" srcOrd="2" destOrd="0" presId="urn:microsoft.com/office/officeart/2018/2/layout/IconVerticalSolidList"/>
    <dgm:cxn modelId="{60D45EB8-F3ED-413C-9CDB-211ECDD9B172}" type="presParOf" srcId="{C46BAB32-838C-4B16-9FB7-BB997EC55607}" destId="{F24F49D2-A7FE-44C4-B866-0C642EBD8E24}" srcOrd="3" destOrd="0" presId="urn:microsoft.com/office/officeart/2018/2/layout/IconVerticalSolidList"/>
    <dgm:cxn modelId="{99F5203C-1183-42B6-9D9C-72B97A20B1B0}" type="presParOf" srcId="{735601E9-5680-4C2B-9698-F09B7D58174C}" destId="{CE7C9DEC-612B-4B84-8631-5531B8999248}" srcOrd="1" destOrd="0" presId="urn:microsoft.com/office/officeart/2018/2/layout/IconVerticalSolidList"/>
    <dgm:cxn modelId="{9064067E-2DC6-475D-BE18-B3CBEEF9DB0D}" type="presParOf" srcId="{735601E9-5680-4C2B-9698-F09B7D58174C}" destId="{CA05300D-268C-47AD-980F-304D537BDA80}" srcOrd="2" destOrd="0" presId="urn:microsoft.com/office/officeart/2018/2/layout/IconVerticalSolidList"/>
    <dgm:cxn modelId="{6700EC1E-369F-49A8-B205-381F83DCC8A2}" type="presParOf" srcId="{CA05300D-268C-47AD-980F-304D537BDA80}" destId="{2AD2E714-1F18-4053-A7D2-AB7B9D9D39C1}" srcOrd="0" destOrd="0" presId="urn:microsoft.com/office/officeart/2018/2/layout/IconVerticalSolidList"/>
    <dgm:cxn modelId="{B56B6217-B609-4AAF-BA33-7D4FB3F8965F}" type="presParOf" srcId="{CA05300D-268C-47AD-980F-304D537BDA80}" destId="{3478DBCB-0821-4CB5-B64A-BFADB491489B}" srcOrd="1" destOrd="0" presId="urn:microsoft.com/office/officeart/2018/2/layout/IconVerticalSolidList"/>
    <dgm:cxn modelId="{299FD113-66D0-4838-BB09-8EC295E6E881}" type="presParOf" srcId="{CA05300D-268C-47AD-980F-304D537BDA80}" destId="{3D986C31-A144-4C12-A99B-9C1BCFC89E3D}" srcOrd="2" destOrd="0" presId="urn:microsoft.com/office/officeart/2018/2/layout/IconVerticalSolidList"/>
    <dgm:cxn modelId="{C7F5AC8B-9738-4DDB-9AF8-E450838DDA9B}" type="presParOf" srcId="{CA05300D-268C-47AD-980F-304D537BDA80}" destId="{7139E830-EEE9-4D6F-B964-2E132B277C08}" srcOrd="3" destOrd="0" presId="urn:microsoft.com/office/officeart/2018/2/layout/IconVerticalSolidList"/>
    <dgm:cxn modelId="{F863D567-5891-4D60-BBC2-EC84C3CF9A06}" type="presParOf" srcId="{735601E9-5680-4C2B-9698-F09B7D58174C}" destId="{A20E37C7-85FE-4133-A467-CDB1A1229E7A}" srcOrd="3" destOrd="0" presId="urn:microsoft.com/office/officeart/2018/2/layout/IconVerticalSolidList"/>
    <dgm:cxn modelId="{074976C7-40A8-4859-8886-CB3F56B24FD7}" type="presParOf" srcId="{735601E9-5680-4C2B-9698-F09B7D58174C}" destId="{B61F447B-A912-494E-9E1D-AAD373FDE665}" srcOrd="4" destOrd="0" presId="urn:microsoft.com/office/officeart/2018/2/layout/IconVerticalSolidList"/>
    <dgm:cxn modelId="{B44AD0FA-B9DA-4D3A-ADBE-E63D84C2EAE8}" type="presParOf" srcId="{B61F447B-A912-494E-9E1D-AAD373FDE665}" destId="{7DD61513-DFEC-4393-9AA8-3D0B7B287013}" srcOrd="0" destOrd="0" presId="urn:microsoft.com/office/officeart/2018/2/layout/IconVerticalSolidList"/>
    <dgm:cxn modelId="{CF9E18E6-730D-4203-8306-241BEAF4A897}" type="presParOf" srcId="{B61F447B-A912-494E-9E1D-AAD373FDE665}" destId="{7F3F7292-0F08-4039-8E75-1A815DF88897}" srcOrd="1" destOrd="0" presId="urn:microsoft.com/office/officeart/2018/2/layout/IconVerticalSolidList"/>
    <dgm:cxn modelId="{0A7BA94F-0A1D-465A-83BA-E2882CA89C8A}" type="presParOf" srcId="{B61F447B-A912-494E-9E1D-AAD373FDE665}" destId="{5FF975B3-C5DC-45C2-8A5B-05919D591576}" srcOrd="2" destOrd="0" presId="urn:microsoft.com/office/officeart/2018/2/layout/IconVerticalSolidList"/>
    <dgm:cxn modelId="{6BDF251E-DA65-4360-A451-8DDD1A2EB7D1}" type="presParOf" srcId="{B61F447B-A912-494E-9E1D-AAD373FDE665}" destId="{F787532A-564E-49E0-BC8B-182DAF90879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DC09A74-FCD1-4AD0-BD4F-927E34DCF01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1F8404F-2C81-4996-A247-E768D0BF5C44}">
      <dgm:prSet/>
      <dgm:spPr/>
      <dgm:t>
        <a:bodyPr/>
        <a:lstStyle/>
        <a:p>
          <a:r>
            <a:rPr lang="en-US" dirty="0"/>
            <a:t>- Predictors (</a:t>
          </a:r>
          <a:r>
            <a:rPr lang="en-US" dirty="0" err="1"/>
            <a:t>eg</a:t>
          </a:r>
          <a:r>
            <a:rPr lang="en-US" dirty="0"/>
            <a:t>): </a:t>
          </a:r>
        </a:p>
      </dgm:t>
    </dgm:pt>
    <dgm:pt modelId="{6E7FF85D-90BF-4AF4-9C87-3F6D9CD526EA}" type="parTrans" cxnId="{EA7A4C4F-CAE1-4B52-BD64-95ADF206703C}">
      <dgm:prSet/>
      <dgm:spPr/>
      <dgm:t>
        <a:bodyPr/>
        <a:lstStyle/>
        <a:p>
          <a:endParaRPr lang="en-US"/>
        </a:p>
      </dgm:t>
    </dgm:pt>
    <dgm:pt modelId="{52F13A03-1A72-4CD3-BFC0-A074966262C7}" type="sibTrans" cxnId="{EA7A4C4F-CAE1-4B52-BD64-95ADF206703C}">
      <dgm:prSet/>
      <dgm:spPr/>
      <dgm:t>
        <a:bodyPr/>
        <a:lstStyle/>
        <a:p>
          <a:endParaRPr lang="en-US"/>
        </a:p>
      </dgm:t>
    </dgm:pt>
    <dgm:pt modelId="{AAE13730-2E2C-4784-964B-CB305044F060}">
      <dgm:prSet/>
      <dgm:spPr/>
      <dgm:t>
        <a:bodyPr/>
        <a:lstStyle/>
        <a:p>
          <a:r>
            <a:rPr lang="en-US" dirty="0"/>
            <a:t>Emissions (fires, fertilizers, manure, processing, packaging, etc.)</a:t>
          </a:r>
        </a:p>
      </dgm:t>
    </dgm:pt>
    <dgm:pt modelId="{6FFA2D9C-0A3C-4696-A632-BC6B6E7AFF46}" type="parTrans" cxnId="{7574F6FB-EF6B-4B73-BA46-EADFF1CB1927}">
      <dgm:prSet/>
      <dgm:spPr/>
      <dgm:t>
        <a:bodyPr/>
        <a:lstStyle/>
        <a:p>
          <a:endParaRPr lang="en-US"/>
        </a:p>
      </dgm:t>
    </dgm:pt>
    <dgm:pt modelId="{F4BB5CD0-3BBC-40D8-8F66-34A8631B3F51}" type="sibTrans" cxnId="{7574F6FB-EF6B-4B73-BA46-EADFF1CB1927}">
      <dgm:prSet/>
      <dgm:spPr/>
      <dgm:t>
        <a:bodyPr/>
        <a:lstStyle/>
        <a:p>
          <a:endParaRPr lang="en-US"/>
        </a:p>
      </dgm:t>
    </dgm:pt>
    <dgm:pt modelId="{1C2C7D6F-C7A8-4348-BD32-AB3C92A537DE}">
      <dgm:prSet/>
      <dgm:spPr/>
      <dgm:t>
        <a:bodyPr/>
        <a:lstStyle/>
        <a:p>
          <a:r>
            <a:rPr lang="en-US"/>
            <a:t>Land use (forestland, net forest conversion)</a:t>
          </a:r>
        </a:p>
      </dgm:t>
    </dgm:pt>
    <dgm:pt modelId="{025B22AC-8D21-48F4-BED9-E47F6E4A7816}" type="parTrans" cxnId="{C7C2720F-6A9A-4DA3-85E9-9C27A606A5CE}">
      <dgm:prSet/>
      <dgm:spPr/>
      <dgm:t>
        <a:bodyPr/>
        <a:lstStyle/>
        <a:p>
          <a:endParaRPr lang="en-US"/>
        </a:p>
      </dgm:t>
    </dgm:pt>
    <dgm:pt modelId="{B0B9229D-FC58-4721-8E98-3CE0E6DC84C8}" type="sibTrans" cxnId="{C7C2720F-6A9A-4DA3-85E9-9C27A606A5CE}">
      <dgm:prSet/>
      <dgm:spPr/>
      <dgm:t>
        <a:bodyPr/>
        <a:lstStyle/>
        <a:p>
          <a:endParaRPr lang="en-US"/>
        </a:p>
      </dgm:t>
    </dgm:pt>
    <dgm:pt modelId="{9AFDB883-12B9-4037-A7DF-31B50112E4E4}">
      <dgm:prSet/>
      <dgm:spPr/>
      <dgm:t>
        <a:bodyPr/>
        <a:lstStyle/>
        <a:p>
          <a:r>
            <a:rPr lang="en-US"/>
            <a:t>Population (urban, rural, male/female splits)</a:t>
          </a:r>
        </a:p>
      </dgm:t>
    </dgm:pt>
    <dgm:pt modelId="{D9032AA0-2DCA-4B6D-A12E-D1F83D7DA751}" type="parTrans" cxnId="{5C975582-452D-48F3-813F-901781B7E409}">
      <dgm:prSet/>
      <dgm:spPr/>
      <dgm:t>
        <a:bodyPr/>
        <a:lstStyle/>
        <a:p>
          <a:endParaRPr lang="en-US"/>
        </a:p>
      </dgm:t>
    </dgm:pt>
    <dgm:pt modelId="{30909612-755E-424E-99AE-9E85CE3F9FC4}" type="sibTrans" cxnId="{5C975582-452D-48F3-813F-901781B7E409}">
      <dgm:prSet/>
      <dgm:spPr/>
      <dgm:t>
        <a:bodyPr/>
        <a:lstStyle/>
        <a:p>
          <a:endParaRPr lang="en-US"/>
        </a:p>
      </dgm:t>
    </dgm:pt>
    <dgm:pt modelId="{410C1044-ED21-4650-B41E-BC399EB19351}">
      <dgm:prSet/>
      <dgm:spPr/>
      <dgm:t>
        <a:bodyPr/>
        <a:lstStyle/>
        <a:p>
          <a:r>
            <a:rPr lang="en-US"/>
            <a:t>- Target: Average_Temperature_°C (annual increase)</a:t>
          </a:r>
        </a:p>
      </dgm:t>
    </dgm:pt>
    <dgm:pt modelId="{2A50B5FA-11C3-4803-B434-67E213F3CB6E}" type="parTrans" cxnId="{12837B2F-A1ED-47C7-BB5C-85DC1D16D54D}">
      <dgm:prSet/>
      <dgm:spPr/>
      <dgm:t>
        <a:bodyPr/>
        <a:lstStyle/>
        <a:p>
          <a:endParaRPr lang="en-US"/>
        </a:p>
      </dgm:t>
    </dgm:pt>
    <dgm:pt modelId="{5C0448FD-4225-4309-862E-ACCD33C71D30}" type="sibTrans" cxnId="{12837B2F-A1ED-47C7-BB5C-85DC1D16D54D}">
      <dgm:prSet/>
      <dgm:spPr/>
      <dgm:t>
        <a:bodyPr/>
        <a:lstStyle/>
        <a:p>
          <a:endParaRPr lang="en-US"/>
        </a:p>
      </dgm:t>
    </dgm:pt>
    <dgm:pt modelId="{8212C69A-05E8-4F38-8F78-11B088817214}">
      <dgm:prSet/>
      <dgm:spPr/>
      <dgm:t>
        <a:bodyPr/>
        <a:lstStyle/>
        <a:p>
          <a:r>
            <a:rPr lang="en-US"/>
            <a:t>Note: Forestland can show </a:t>
          </a:r>
          <a:r>
            <a:rPr lang="en-US" b="1"/>
            <a:t>negative emissions</a:t>
          </a:r>
          <a:r>
            <a:rPr lang="en-US"/>
            <a:t> (carbon sinks)</a:t>
          </a:r>
        </a:p>
      </dgm:t>
    </dgm:pt>
    <dgm:pt modelId="{DC683E55-1650-46FB-A4B8-44B25431F63C}" type="parTrans" cxnId="{CE8123AE-7D18-479B-8B6C-E2E81DC56501}">
      <dgm:prSet/>
      <dgm:spPr/>
      <dgm:t>
        <a:bodyPr/>
        <a:lstStyle/>
        <a:p>
          <a:endParaRPr lang="en-US"/>
        </a:p>
      </dgm:t>
    </dgm:pt>
    <dgm:pt modelId="{C6E01C04-6C03-4B1E-84F3-EAB2B6C5EC1D}" type="sibTrans" cxnId="{CE8123AE-7D18-479B-8B6C-E2E81DC56501}">
      <dgm:prSet/>
      <dgm:spPr/>
      <dgm:t>
        <a:bodyPr/>
        <a:lstStyle/>
        <a:p>
          <a:endParaRPr lang="en-US"/>
        </a:p>
      </dgm:t>
    </dgm:pt>
    <dgm:pt modelId="{64ADE630-423F-4B3D-8743-02026319A986}">
      <dgm:prSet/>
      <dgm:spPr/>
      <dgm:t>
        <a:bodyPr/>
        <a:lstStyle/>
        <a:p>
          <a:r>
            <a:rPr lang="en-US" dirty="0"/>
            <a:t>Year</a:t>
          </a:r>
        </a:p>
      </dgm:t>
    </dgm:pt>
    <dgm:pt modelId="{258B39EE-4921-4CE1-8A98-2256F99782D3}" type="parTrans" cxnId="{194079DB-8DAA-4731-A162-C64FDAE94138}">
      <dgm:prSet/>
      <dgm:spPr/>
      <dgm:t>
        <a:bodyPr/>
        <a:lstStyle/>
        <a:p>
          <a:endParaRPr lang="en-US"/>
        </a:p>
      </dgm:t>
    </dgm:pt>
    <dgm:pt modelId="{B796CD87-3B03-4A5A-873F-5C44339E2571}" type="sibTrans" cxnId="{194079DB-8DAA-4731-A162-C64FDAE94138}">
      <dgm:prSet/>
      <dgm:spPr/>
      <dgm:t>
        <a:bodyPr/>
        <a:lstStyle/>
        <a:p>
          <a:endParaRPr lang="en-US"/>
        </a:p>
      </dgm:t>
    </dgm:pt>
    <dgm:pt modelId="{CC32B68C-2DEF-40C3-90AA-250C2256067B}" type="pres">
      <dgm:prSet presAssocID="{6DC09A74-FCD1-4AD0-BD4F-927E34DCF01A}" presName="linear" presStyleCnt="0">
        <dgm:presLayoutVars>
          <dgm:animLvl val="lvl"/>
          <dgm:resizeHandles val="exact"/>
        </dgm:presLayoutVars>
      </dgm:prSet>
      <dgm:spPr/>
    </dgm:pt>
    <dgm:pt modelId="{281A181B-72FF-4CDA-9817-21FE177F8D3C}" type="pres">
      <dgm:prSet presAssocID="{D1F8404F-2C81-4996-A247-E768D0BF5C4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76D39BE-582A-4E4B-BC67-2E1C662D2BD3}" type="pres">
      <dgm:prSet presAssocID="{D1F8404F-2C81-4996-A247-E768D0BF5C44}" presName="childText" presStyleLbl="revTx" presStyleIdx="0" presStyleCnt="1">
        <dgm:presLayoutVars>
          <dgm:bulletEnabled val="1"/>
        </dgm:presLayoutVars>
      </dgm:prSet>
      <dgm:spPr/>
    </dgm:pt>
    <dgm:pt modelId="{910759E5-1911-49D0-9A88-B48851D5B767}" type="pres">
      <dgm:prSet presAssocID="{410C1044-ED21-4650-B41E-BC399EB1935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AA47463-8075-41F5-A2D3-B9B8FC206661}" type="pres">
      <dgm:prSet presAssocID="{5C0448FD-4225-4309-862E-ACCD33C71D30}" presName="spacer" presStyleCnt="0"/>
      <dgm:spPr/>
    </dgm:pt>
    <dgm:pt modelId="{5E521578-01C8-4EFC-83DF-98EC2F6DE7ED}" type="pres">
      <dgm:prSet presAssocID="{8212C69A-05E8-4F38-8F78-11B08881721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7C2720F-6A9A-4DA3-85E9-9C27A606A5CE}" srcId="{D1F8404F-2C81-4996-A247-E768D0BF5C44}" destId="{1C2C7D6F-C7A8-4348-BD32-AB3C92A537DE}" srcOrd="2" destOrd="0" parTransId="{025B22AC-8D21-48F4-BED9-E47F6E4A7816}" sibTransId="{B0B9229D-FC58-4721-8E98-3CE0E6DC84C8}"/>
    <dgm:cxn modelId="{12837B2F-A1ED-47C7-BB5C-85DC1D16D54D}" srcId="{6DC09A74-FCD1-4AD0-BD4F-927E34DCF01A}" destId="{410C1044-ED21-4650-B41E-BC399EB19351}" srcOrd="1" destOrd="0" parTransId="{2A50B5FA-11C3-4803-B434-67E213F3CB6E}" sibTransId="{5C0448FD-4225-4309-862E-ACCD33C71D30}"/>
    <dgm:cxn modelId="{A53F3039-AD1A-4A87-828B-E3CA9E7683FA}" type="presOf" srcId="{1C2C7D6F-C7A8-4348-BD32-AB3C92A537DE}" destId="{376D39BE-582A-4E4B-BC67-2E1C662D2BD3}" srcOrd="0" destOrd="2" presId="urn:microsoft.com/office/officeart/2005/8/layout/vList2"/>
    <dgm:cxn modelId="{C52D785E-80EE-4E14-9443-AB3769A01611}" type="presOf" srcId="{8212C69A-05E8-4F38-8F78-11B088817214}" destId="{5E521578-01C8-4EFC-83DF-98EC2F6DE7ED}" srcOrd="0" destOrd="0" presId="urn:microsoft.com/office/officeart/2005/8/layout/vList2"/>
    <dgm:cxn modelId="{FF968066-90EB-4E29-BAE3-8475B1FE2C3E}" type="presOf" srcId="{AAE13730-2E2C-4784-964B-CB305044F060}" destId="{376D39BE-582A-4E4B-BC67-2E1C662D2BD3}" srcOrd="0" destOrd="1" presId="urn:microsoft.com/office/officeart/2005/8/layout/vList2"/>
    <dgm:cxn modelId="{CEA9EE6A-53CF-495B-B97F-72A3EEAA210B}" type="presOf" srcId="{9AFDB883-12B9-4037-A7DF-31B50112E4E4}" destId="{376D39BE-582A-4E4B-BC67-2E1C662D2BD3}" srcOrd="0" destOrd="3" presId="urn:microsoft.com/office/officeart/2005/8/layout/vList2"/>
    <dgm:cxn modelId="{CD81186E-AEDB-4975-960B-EBD2D9E30625}" type="presOf" srcId="{D1F8404F-2C81-4996-A247-E768D0BF5C44}" destId="{281A181B-72FF-4CDA-9817-21FE177F8D3C}" srcOrd="0" destOrd="0" presId="urn:microsoft.com/office/officeart/2005/8/layout/vList2"/>
    <dgm:cxn modelId="{EA7A4C4F-CAE1-4B52-BD64-95ADF206703C}" srcId="{6DC09A74-FCD1-4AD0-BD4F-927E34DCF01A}" destId="{D1F8404F-2C81-4996-A247-E768D0BF5C44}" srcOrd="0" destOrd="0" parTransId="{6E7FF85D-90BF-4AF4-9C87-3F6D9CD526EA}" sibTransId="{52F13A03-1A72-4CD3-BFC0-A074966262C7}"/>
    <dgm:cxn modelId="{BA820651-177E-4F7B-813A-8F17D44CAB1D}" type="presOf" srcId="{64ADE630-423F-4B3D-8743-02026319A986}" destId="{376D39BE-582A-4E4B-BC67-2E1C662D2BD3}" srcOrd="0" destOrd="0" presId="urn:microsoft.com/office/officeart/2005/8/layout/vList2"/>
    <dgm:cxn modelId="{5C975582-452D-48F3-813F-901781B7E409}" srcId="{D1F8404F-2C81-4996-A247-E768D0BF5C44}" destId="{9AFDB883-12B9-4037-A7DF-31B50112E4E4}" srcOrd="3" destOrd="0" parTransId="{D9032AA0-2DCA-4B6D-A12E-D1F83D7DA751}" sibTransId="{30909612-755E-424E-99AE-9E85CE3F9FC4}"/>
    <dgm:cxn modelId="{822F02A9-CAEF-42BE-8BFB-8B95F6E47164}" type="presOf" srcId="{410C1044-ED21-4650-B41E-BC399EB19351}" destId="{910759E5-1911-49D0-9A88-B48851D5B767}" srcOrd="0" destOrd="0" presId="urn:microsoft.com/office/officeart/2005/8/layout/vList2"/>
    <dgm:cxn modelId="{CE8123AE-7D18-479B-8B6C-E2E81DC56501}" srcId="{6DC09A74-FCD1-4AD0-BD4F-927E34DCF01A}" destId="{8212C69A-05E8-4F38-8F78-11B088817214}" srcOrd="2" destOrd="0" parTransId="{DC683E55-1650-46FB-A4B8-44B25431F63C}" sibTransId="{C6E01C04-6C03-4B1E-84F3-EAB2B6C5EC1D}"/>
    <dgm:cxn modelId="{00A39ED5-8589-4729-96FE-6F5D29BD80DE}" type="presOf" srcId="{6DC09A74-FCD1-4AD0-BD4F-927E34DCF01A}" destId="{CC32B68C-2DEF-40C3-90AA-250C2256067B}" srcOrd="0" destOrd="0" presId="urn:microsoft.com/office/officeart/2005/8/layout/vList2"/>
    <dgm:cxn modelId="{194079DB-8DAA-4731-A162-C64FDAE94138}" srcId="{D1F8404F-2C81-4996-A247-E768D0BF5C44}" destId="{64ADE630-423F-4B3D-8743-02026319A986}" srcOrd="0" destOrd="0" parTransId="{258B39EE-4921-4CE1-8A98-2256F99782D3}" sibTransId="{B796CD87-3B03-4A5A-873F-5C44339E2571}"/>
    <dgm:cxn modelId="{7574F6FB-EF6B-4B73-BA46-EADFF1CB1927}" srcId="{D1F8404F-2C81-4996-A247-E768D0BF5C44}" destId="{AAE13730-2E2C-4784-964B-CB305044F060}" srcOrd="1" destOrd="0" parTransId="{6FFA2D9C-0A3C-4696-A632-BC6B6E7AFF46}" sibTransId="{F4BB5CD0-3BBC-40D8-8F66-34A8631B3F51}"/>
    <dgm:cxn modelId="{26DDD093-0EC2-458D-A7DA-7EF213D1A8EB}" type="presParOf" srcId="{CC32B68C-2DEF-40C3-90AA-250C2256067B}" destId="{281A181B-72FF-4CDA-9817-21FE177F8D3C}" srcOrd="0" destOrd="0" presId="urn:microsoft.com/office/officeart/2005/8/layout/vList2"/>
    <dgm:cxn modelId="{89BDBDE1-C1E4-4DA7-A15F-009A8E2B9F97}" type="presParOf" srcId="{CC32B68C-2DEF-40C3-90AA-250C2256067B}" destId="{376D39BE-582A-4E4B-BC67-2E1C662D2BD3}" srcOrd="1" destOrd="0" presId="urn:microsoft.com/office/officeart/2005/8/layout/vList2"/>
    <dgm:cxn modelId="{7875776B-F21E-48FF-B3B6-0DB6D13C6637}" type="presParOf" srcId="{CC32B68C-2DEF-40C3-90AA-250C2256067B}" destId="{910759E5-1911-49D0-9A88-B48851D5B767}" srcOrd="2" destOrd="0" presId="urn:microsoft.com/office/officeart/2005/8/layout/vList2"/>
    <dgm:cxn modelId="{221D2F42-1DF2-4B51-B02F-EAB1EFB7C747}" type="presParOf" srcId="{CC32B68C-2DEF-40C3-90AA-250C2256067B}" destId="{DAA47463-8075-41F5-A2D3-B9B8FC206661}" srcOrd="3" destOrd="0" presId="urn:microsoft.com/office/officeart/2005/8/layout/vList2"/>
    <dgm:cxn modelId="{553B046B-9E24-422A-939C-C8922D603497}" type="presParOf" srcId="{CC32B68C-2DEF-40C3-90AA-250C2256067B}" destId="{5E521578-01C8-4EFC-83DF-98EC2F6DE7E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787709-6DDC-4711-BFAF-6496533B053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BD16DA6-9F87-49F6-A567-C9EF5D38CEAB}">
      <dgm:prSet/>
      <dgm:spPr/>
      <dgm:t>
        <a:bodyPr/>
        <a:lstStyle/>
        <a:p>
          <a:r>
            <a:rPr lang="en-US"/>
            <a:t>- Standardised column names</a:t>
          </a:r>
        </a:p>
      </dgm:t>
    </dgm:pt>
    <dgm:pt modelId="{ADFC459F-F129-4341-BCDF-2D803FBBC02C}" type="parTrans" cxnId="{8F6834D6-3263-43E5-A290-27255151EC77}">
      <dgm:prSet/>
      <dgm:spPr/>
      <dgm:t>
        <a:bodyPr/>
        <a:lstStyle/>
        <a:p>
          <a:endParaRPr lang="en-US"/>
        </a:p>
      </dgm:t>
    </dgm:pt>
    <dgm:pt modelId="{4510559B-05BC-440B-84C8-D7D05EDA9185}" type="sibTrans" cxnId="{8F6834D6-3263-43E5-A290-27255151EC77}">
      <dgm:prSet/>
      <dgm:spPr/>
      <dgm:t>
        <a:bodyPr/>
        <a:lstStyle/>
        <a:p>
          <a:endParaRPr lang="en-US"/>
        </a:p>
      </dgm:t>
    </dgm:pt>
    <dgm:pt modelId="{AAE0C3A7-EFCD-458A-B2AA-0D2A9035EC45}">
      <dgm:prSet/>
      <dgm:spPr/>
      <dgm:t>
        <a:bodyPr/>
        <a:lstStyle/>
        <a:p>
          <a:r>
            <a:rPr lang="en-US"/>
            <a:t>- One-hot encoding (Area)</a:t>
          </a:r>
        </a:p>
      </dgm:t>
    </dgm:pt>
    <dgm:pt modelId="{BE30DA0D-5F69-4397-A6D2-DC229A523846}" type="parTrans" cxnId="{2F8411A5-F4B7-4D74-9665-E33878EBA060}">
      <dgm:prSet/>
      <dgm:spPr/>
      <dgm:t>
        <a:bodyPr/>
        <a:lstStyle/>
        <a:p>
          <a:endParaRPr lang="en-US"/>
        </a:p>
      </dgm:t>
    </dgm:pt>
    <dgm:pt modelId="{0561C8DD-7EAA-4EE3-BC3B-8C0E19E72233}" type="sibTrans" cxnId="{2F8411A5-F4B7-4D74-9665-E33878EBA060}">
      <dgm:prSet/>
      <dgm:spPr/>
      <dgm:t>
        <a:bodyPr/>
        <a:lstStyle/>
        <a:p>
          <a:endParaRPr lang="en-US"/>
        </a:p>
      </dgm:t>
    </dgm:pt>
    <dgm:pt modelId="{A6FC0F15-DAF0-474B-A1BF-416559C47325}">
      <dgm:prSet/>
      <dgm:spPr/>
      <dgm:t>
        <a:bodyPr/>
        <a:lstStyle/>
        <a:p>
          <a:r>
            <a:rPr lang="en-US"/>
            <a:t>- Missing values → median (per country, global fallback)</a:t>
          </a:r>
        </a:p>
      </dgm:t>
    </dgm:pt>
    <dgm:pt modelId="{1424792F-C9E9-47F4-BC56-F9A0BFF6C679}" type="parTrans" cxnId="{4CFD2DB0-2404-4390-A220-15CD93A66941}">
      <dgm:prSet/>
      <dgm:spPr/>
      <dgm:t>
        <a:bodyPr/>
        <a:lstStyle/>
        <a:p>
          <a:endParaRPr lang="en-US"/>
        </a:p>
      </dgm:t>
    </dgm:pt>
    <dgm:pt modelId="{721D915B-941D-425A-9A98-CAB65C22895B}" type="sibTrans" cxnId="{4CFD2DB0-2404-4390-A220-15CD93A66941}">
      <dgm:prSet/>
      <dgm:spPr/>
      <dgm:t>
        <a:bodyPr/>
        <a:lstStyle/>
        <a:p>
          <a:endParaRPr lang="en-US"/>
        </a:p>
      </dgm:t>
    </dgm:pt>
    <dgm:pt modelId="{AF1E8930-93CD-4F66-8D4C-8099A2739B85}">
      <dgm:prSet/>
      <dgm:spPr/>
      <dgm:t>
        <a:bodyPr/>
        <a:lstStyle/>
        <a:p>
          <a:r>
            <a:rPr lang="en-US"/>
            <a:t>- Dropped redundant features (population splits)</a:t>
          </a:r>
        </a:p>
      </dgm:t>
    </dgm:pt>
    <dgm:pt modelId="{0BD0E979-EE75-4C61-A305-D0FF3F73B117}" type="parTrans" cxnId="{862041E0-EEEB-410C-A506-26AB2350A34A}">
      <dgm:prSet/>
      <dgm:spPr/>
      <dgm:t>
        <a:bodyPr/>
        <a:lstStyle/>
        <a:p>
          <a:endParaRPr lang="en-US"/>
        </a:p>
      </dgm:t>
    </dgm:pt>
    <dgm:pt modelId="{E666D986-D63E-4AF6-B6BB-0ABB2172F5BC}" type="sibTrans" cxnId="{862041E0-EEEB-410C-A506-26AB2350A34A}">
      <dgm:prSet/>
      <dgm:spPr/>
      <dgm:t>
        <a:bodyPr/>
        <a:lstStyle/>
        <a:p>
          <a:endParaRPr lang="en-US"/>
        </a:p>
      </dgm:t>
    </dgm:pt>
    <dgm:pt modelId="{8544C0C2-9648-451B-A374-D184B3D90891}" type="pres">
      <dgm:prSet presAssocID="{E1787709-6DDC-4711-BFAF-6496533B0531}" presName="linear" presStyleCnt="0">
        <dgm:presLayoutVars>
          <dgm:animLvl val="lvl"/>
          <dgm:resizeHandles val="exact"/>
        </dgm:presLayoutVars>
      </dgm:prSet>
      <dgm:spPr/>
    </dgm:pt>
    <dgm:pt modelId="{288CD9BA-5E08-4247-9047-D1698BA1D45D}" type="pres">
      <dgm:prSet presAssocID="{BBD16DA6-9F87-49F6-A567-C9EF5D38CEA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8BC2A3A-EB9F-45CC-ABF4-E11B2C87FF77}" type="pres">
      <dgm:prSet presAssocID="{4510559B-05BC-440B-84C8-D7D05EDA9185}" presName="spacer" presStyleCnt="0"/>
      <dgm:spPr/>
    </dgm:pt>
    <dgm:pt modelId="{75D79BD0-B46C-4EA7-8D45-A0D4EBBF822D}" type="pres">
      <dgm:prSet presAssocID="{AAE0C3A7-EFCD-458A-B2AA-0D2A9035EC4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8B65140-6A1E-475C-A4FA-93C3B0A3CE37}" type="pres">
      <dgm:prSet presAssocID="{0561C8DD-7EAA-4EE3-BC3B-8C0E19E72233}" presName="spacer" presStyleCnt="0"/>
      <dgm:spPr/>
    </dgm:pt>
    <dgm:pt modelId="{989278EB-E1BF-451B-8A89-F818756D1559}" type="pres">
      <dgm:prSet presAssocID="{A6FC0F15-DAF0-474B-A1BF-416559C4732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66B908C-36BB-41DE-88D6-4E27F5C1ECD0}" type="pres">
      <dgm:prSet presAssocID="{721D915B-941D-425A-9A98-CAB65C22895B}" presName="spacer" presStyleCnt="0"/>
      <dgm:spPr/>
    </dgm:pt>
    <dgm:pt modelId="{6D3B7BFE-8F86-4C36-9B93-AB4C610811E4}" type="pres">
      <dgm:prSet presAssocID="{AF1E8930-93CD-4F66-8D4C-8099A2739B8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E6CD21B-E21B-4FD1-97A1-C9D4ED108DB9}" type="presOf" srcId="{A6FC0F15-DAF0-474B-A1BF-416559C47325}" destId="{989278EB-E1BF-451B-8A89-F818756D1559}" srcOrd="0" destOrd="0" presId="urn:microsoft.com/office/officeart/2005/8/layout/vList2"/>
    <dgm:cxn modelId="{89F49C47-13DC-4B2F-8D7F-FDA63F414D98}" type="presOf" srcId="{AAE0C3A7-EFCD-458A-B2AA-0D2A9035EC45}" destId="{75D79BD0-B46C-4EA7-8D45-A0D4EBBF822D}" srcOrd="0" destOrd="0" presId="urn:microsoft.com/office/officeart/2005/8/layout/vList2"/>
    <dgm:cxn modelId="{F2F7D56F-61BC-491F-A1DD-47094304FFEB}" type="presOf" srcId="{BBD16DA6-9F87-49F6-A567-C9EF5D38CEAB}" destId="{288CD9BA-5E08-4247-9047-D1698BA1D45D}" srcOrd="0" destOrd="0" presId="urn:microsoft.com/office/officeart/2005/8/layout/vList2"/>
    <dgm:cxn modelId="{FA5E0895-88F2-4722-9839-90EE2CE419E4}" type="presOf" srcId="{AF1E8930-93CD-4F66-8D4C-8099A2739B85}" destId="{6D3B7BFE-8F86-4C36-9B93-AB4C610811E4}" srcOrd="0" destOrd="0" presId="urn:microsoft.com/office/officeart/2005/8/layout/vList2"/>
    <dgm:cxn modelId="{2F8411A5-F4B7-4D74-9665-E33878EBA060}" srcId="{E1787709-6DDC-4711-BFAF-6496533B0531}" destId="{AAE0C3A7-EFCD-458A-B2AA-0D2A9035EC45}" srcOrd="1" destOrd="0" parTransId="{BE30DA0D-5F69-4397-A6D2-DC229A523846}" sibTransId="{0561C8DD-7EAA-4EE3-BC3B-8C0E19E72233}"/>
    <dgm:cxn modelId="{0DC769AA-AEB1-4C9D-B046-57149B7706CC}" type="presOf" srcId="{E1787709-6DDC-4711-BFAF-6496533B0531}" destId="{8544C0C2-9648-451B-A374-D184B3D90891}" srcOrd="0" destOrd="0" presId="urn:microsoft.com/office/officeart/2005/8/layout/vList2"/>
    <dgm:cxn modelId="{4CFD2DB0-2404-4390-A220-15CD93A66941}" srcId="{E1787709-6DDC-4711-BFAF-6496533B0531}" destId="{A6FC0F15-DAF0-474B-A1BF-416559C47325}" srcOrd="2" destOrd="0" parTransId="{1424792F-C9E9-47F4-BC56-F9A0BFF6C679}" sibTransId="{721D915B-941D-425A-9A98-CAB65C22895B}"/>
    <dgm:cxn modelId="{8F6834D6-3263-43E5-A290-27255151EC77}" srcId="{E1787709-6DDC-4711-BFAF-6496533B0531}" destId="{BBD16DA6-9F87-49F6-A567-C9EF5D38CEAB}" srcOrd="0" destOrd="0" parTransId="{ADFC459F-F129-4341-BCDF-2D803FBBC02C}" sibTransId="{4510559B-05BC-440B-84C8-D7D05EDA9185}"/>
    <dgm:cxn modelId="{862041E0-EEEB-410C-A506-26AB2350A34A}" srcId="{E1787709-6DDC-4711-BFAF-6496533B0531}" destId="{AF1E8930-93CD-4F66-8D4C-8099A2739B85}" srcOrd="3" destOrd="0" parTransId="{0BD0E979-EE75-4C61-A305-D0FF3F73B117}" sibTransId="{E666D986-D63E-4AF6-B6BB-0ABB2172F5BC}"/>
    <dgm:cxn modelId="{F8B6798C-F6CC-4FFD-A184-2060600CFACB}" type="presParOf" srcId="{8544C0C2-9648-451B-A374-D184B3D90891}" destId="{288CD9BA-5E08-4247-9047-D1698BA1D45D}" srcOrd="0" destOrd="0" presId="urn:microsoft.com/office/officeart/2005/8/layout/vList2"/>
    <dgm:cxn modelId="{597C25EB-1E63-491E-9939-35CE5F03E7E0}" type="presParOf" srcId="{8544C0C2-9648-451B-A374-D184B3D90891}" destId="{28BC2A3A-EB9F-45CC-ABF4-E11B2C87FF77}" srcOrd="1" destOrd="0" presId="urn:microsoft.com/office/officeart/2005/8/layout/vList2"/>
    <dgm:cxn modelId="{9B6C4E1B-A98A-4035-93F3-963A1F30822C}" type="presParOf" srcId="{8544C0C2-9648-451B-A374-D184B3D90891}" destId="{75D79BD0-B46C-4EA7-8D45-A0D4EBBF822D}" srcOrd="2" destOrd="0" presId="urn:microsoft.com/office/officeart/2005/8/layout/vList2"/>
    <dgm:cxn modelId="{44D93B88-8F25-4DDC-A761-DE910E6EC9C6}" type="presParOf" srcId="{8544C0C2-9648-451B-A374-D184B3D90891}" destId="{78B65140-6A1E-475C-A4FA-93C3B0A3CE37}" srcOrd="3" destOrd="0" presId="urn:microsoft.com/office/officeart/2005/8/layout/vList2"/>
    <dgm:cxn modelId="{7C080DF9-38E5-4242-B029-F399E31C2A4F}" type="presParOf" srcId="{8544C0C2-9648-451B-A374-D184B3D90891}" destId="{989278EB-E1BF-451B-8A89-F818756D1559}" srcOrd="4" destOrd="0" presId="urn:microsoft.com/office/officeart/2005/8/layout/vList2"/>
    <dgm:cxn modelId="{18F56888-CEFA-48DA-A08C-38AF8A1D5F37}" type="presParOf" srcId="{8544C0C2-9648-451B-A374-D184B3D90891}" destId="{E66B908C-36BB-41DE-88D6-4E27F5C1ECD0}" srcOrd="5" destOrd="0" presId="urn:microsoft.com/office/officeart/2005/8/layout/vList2"/>
    <dgm:cxn modelId="{7FAF41B3-25B9-41FD-9339-AF0DC23170EA}" type="presParOf" srcId="{8544C0C2-9648-451B-A374-D184B3D90891}" destId="{6D3B7BFE-8F86-4C36-9B93-AB4C610811E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079051B-3FD3-4ECB-BAA1-E55CA612C435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4F14FE7-504C-492D-9896-04FCCBF58C84}">
      <dgm:prSet/>
      <dgm:spPr/>
      <dgm:t>
        <a:bodyPr/>
        <a:lstStyle/>
        <a:p>
          <a:r>
            <a:rPr lang="en-US"/>
            <a:t>- Log transforms for skewed variables</a:t>
          </a:r>
        </a:p>
      </dgm:t>
    </dgm:pt>
    <dgm:pt modelId="{46FB693B-004F-47E8-9006-1F1D90000F11}" type="parTrans" cxnId="{68A32BE5-9BDC-43B5-85E2-EFCF7E4BF982}">
      <dgm:prSet/>
      <dgm:spPr/>
      <dgm:t>
        <a:bodyPr/>
        <a:lstStyle/>
        <a:p>
          <a:endParaRPr lang="en-US"/>
        </a:p>
      </dgm:t>
    </dgm:pt>
    <dgm:pt modelId="{0483573C-3EA7-4C62-9D4F-FCBAD9A78E71}" type="sibTrans" cxnId="{68A32BE5-9BDC-43B5-85E2-EFCF7E4BF982}">
      <dgm:prSet/>
      <dgm:spPr/>
      <dgm:t>
        <a:bodyPr/>
        <a:lstStyle/>
        <a:p>
          <a:endParaRPr lang="en-US"/>
        </a:p>
      </dgm:t>
    </dgm:pt>
    <dgm:pt modelId="{D0A042E1-BD4F-4218-8057-3D91BFB0BB1B}">
      <dgm:prSet/>
      <dgm:spPr/>
      <dgm:t>
        <a:bodyPr/>
        <a:lstStyle/>
        <a:p>
          <a:r>
            <a:rPr lang="en-US"/>
            <a:t>- Interaction terms (Fertilizer × Precipitation)</a:t>
          </a:r>
        </a:p>
      </dgm:t>
    </dgm:pt>
    <dgm:pt modelId="{65713BC0-CBA1-447C-800B-E9DCE7A794F9}" type="parTrans" cxnId="{099E085C-6DA3-4402-AE9B-86479C4427CB}">
      <dgm:prSet/>
      <dgm:spPr/>
      <dgm:t>
        <a:bodyPr/>
        <a:lstStyle/>
        <a:p>
          <a:endParaRPr lang="en-US"/>
        </a:p>
      </dgm:t>
    </dgm:pt>
    <dgm:pt modelId="{9ABE3E70-7831-4B3E-8062-80D4F9C61113}" type="sibTrans" cxnId="{099E085C-6DA3-4402-AE9B-86479C4427CB}">
      <dgm:prSet/>
      <dgm:spPr/>
      <dgm:t>
        <a:bodyPr/>
        <a:lstStyle/>
        <a:p>
          <a:endParaRPr lang="en-US"/>
        </a:p>
      </dgm:t>
    </dgm:pt>
    <dgm:pt modelId="{D24390D3-499F-4670-838B-0CA40CBFAEED}">
      <dgm:prSet/>
      <dgm:spPr/>
      <dgm:t>
        <a:bodyPr/>
        <a:lstStyle/>
        <a:p>
          <a:r>
            <a:rPr lang="en-US"/>
            <a:t>- Polynomial features (Year²)</a:t>
          </a:r>
        </a:p>
      </dgm:t>
    </dgm:pt>
    <dgm:pt modelId="{C0219E83-4EDE-4F3F-A9B0-0DEBF2D89F58}" type="parTrans" cxnId="{DDD1613E-3BC9-4925-A5E4-9D0A6F4E5D3F}">
      <dgm:prSet/>
      <dgm:spPr/>
      <dgm:t>
        <a:bodyPr/>
        <a:lstStyle/>
        <a:p>
          <a:endParaRPr lang="en-US"/>
        </a:p>
      </dgm:t>
    </dgm:pt>
    <dgm:pt modelId="{B7EE4B8E-6257-41B8-8CA4-179A11ADF934}" type="sibTrans" cxnId="{DDD1613E-3BC9-4925-A5E4-9D0A6F4E5D3F}">
      <dgm:prSet/>
      <dgm:spPr/>
      <dgm:t>
        <a:bodyPr/>
        <a:lstStyle/>
        <a:p>
          <a:endParaRPr lang="en-US"/>
        </a:p>
      </dgm:t>
    </dgm:pt>
    <dgm:pt modelId="{F914E61C-82B5-4E21-9F88-2AB4C448968A}">
      <dgm:prSet/>
      <dgm:spPr/>
      <dgm:t>
        <a:bodyPr/>
        <a:lstStyle/>
        <a:p>
          <a:r>
            <a:rPr lang="en-US"/>
            <a:t>- Correlation pruning (|r| &gt; 0.9)</a:t>
          </a:r>
        </a:p>
      </dgm:t>
    </dgm:pt>
    <dgm:pt modelId="{9E09A84C-CA4B-4648-814F-5C130BCC46BE}" type="parTrans" cxnId="{A84759E5-D05C-44C6-B8CA-26D87E1318C1}">
      <dgm:prSet/>
      <dgm:spPr/>
      <dgm:t>
        <a:bodyPr/>
        <a:lstStyle/>
        <a:p>
          <a:endParaRPr lang="en-US"/>
        </a:p>
      </dgm:t>
    </dgm:pt>
    <dgm:pt modelId="{FA05B1F2-EA28-4154-8CAC-2713D38DDFAF}" type="sibTrans" cxnId="{A84759E5-D05C-44C6-B8CA-26D87E1318C1}">
      <dgm:prSet/>
      <dgm:spPr/>
      <dgm:t>
        <a:bodyPr/>
        <a:lstStyle/>
        <a:p>
          <a:endParaRPr lang="en-US"/>
        </a:p>
      </dgm:t>
    </dgm:pt>
    <dgm:pt modelId="{CCF359E5-9C72-4012-9DE0-ACDFDFF0DEE1}">
      <dgm:prSet/>
      <dgm:spPr/>
      <dgm:t>
        <a:bodyPr/>
        <a:lstStyle/>
        <a:p>
          <a:r>
            <a:rPr lang="en-US"/>
            <a:t>- VIF pruning (&gt;10)</a:t>
          </a:r>
        </a:p>
      </dgm:t>
    </dgm:pt>
    <dgm:pt modelId="{0D3E5A3C-61FE-44EC-9179-6F3A9B63B562}" type="parTrans" cxnId="{32DEFE38-99D7-4C91-8680-ED1646D3EC19}">
      <dgm:prSet/>
      <dgm:spPr/>
      <dgm:t>
        <a:bodyPr/>
        <a:lstStyle/>
        <a:p>
          <a:endParaRPr lang="en-US"/>
        </a:p>
      </dgm:t>
    </dgm:pt>
    <dgm:pt modelId="{B4264EE2-243F-4C51-9FAD-3138A42A688C}" type="sibTrans" cxnId="{32DEFE38-99D7-4C91-8680-ED1646D3EC19}">
      <dgm:prSet/>
      <dgm:spPr/>
      <dgm:t>
        <a:bodyPr/>
        <a:lstStyle/>
        <a:p>
          <a:endParaRPr lang="en-US"/>
        </a:p>
      </dgm:t>
    </dgm:pt>
    <dgm:pt modelId="{AA372C62-ABAD-42B7-B021-8D6E2D063E59}" type="pres">
      <dgm:prSet presAssocID="{5079051B-3FD3-4ECB-BAA1-E55CA612C435}" presName="diagram" presStyleCnt="0">
        <dgm:presLayoutVars>
          <dgm:dir/>
          <dgm:resizeHandles val="exact"/>
        </dgm:presLayoutVars>
      </dgm:prSet>
      <dgm:spPr/>
    </dgm:pt>
    <dgm:pt modelId="{17D08E0D-FBE8-4261-AB0E-3EA57F3F7234}" type="pres">
      <dgm:prSet presAssocID="{B4F14FE7-504C-492D-9896-04FCCBF58C84}" presName="node" presStyleLbl="node1" presStyleIdx="0" presStyleCnt="5">
        <dgm:presLayoutVars>
          <dgm:bulletEnabled val="1"/>
        </dgm:presLayoutVars>
      </dgm:prSet>
      <dgm:spPr/>
    </dgm:pt>
    <dgm:pt modelId="{DB8F57ED-3F1A-4623-B467-9487430EC2F6}" type="pres">
      <dgm:prSet presAssocID="{0483573C-3EA7-4C62-9D4F-FCBAD9A78E71}" presName="sibTrans" presStyleCnt="0"/>
      <dgm:spPr/>
    </dgm:pt>
    <dgm:pt modelId="{20192E0D-1F8C-4138-83F7-9F296CD09C6B}" type="pres">
      <dgm:prSet presAssocID="{D0A042E1-BD4F-4218-8057-3D91BFB0BB1B}" presName="node" presStyleLbl="node1" presStyleIdx="1" presStyleCnt="5">
        <dgm:presLayoutVars>
          <dgm:bulletEnabled val="1"/>
        </dgm:presLayoutVars>
      </dgm:prSet>
      <dgm:spPr/>
    </dgm:pt>
    <dgm:pt modelId="{7CFD7206-5C1F-41B0-BBC0-13F746239980}" type="pres">
      <dgm:prSet presAssocID="{9ABE3E70-7831-4B3E-8062-80D4F9C61113}" presName="sibTrans" presStyleCnt="0"/>
      <dgm:spPr/>
    </dgm:pt>
    <dgm:pt modelId="{FCFCC850-A2EF-4519-BF35-0AEBFB4C80EE}" type="pres">
      <dgm:prSet presAssocID="{D24390D3-499F-4670-838B-0CA40CBFAEED}" presName="node" presStyleLbl="node1" presStyleIdx="2" presStyleCnt="5">
        <dgm:presLayoutVars>
          <dgm:bulletEnabled val="1"/>
        </dgm:presLayoutVars>
      </dgm:prSet>
      <dgm:spPr/>
    </dgm:pt>
    <dgm:pt modelId="{651407F5-0AFF-4F20-8395-9DFBAE7A46B5}" type="pres">
      <dgm:prSet presAssocID="{B7EE4B8E-6257-41B8-8CA4-179A11ADF934}" presName="sibTrans" presStyleCnt="0"/>
      <dgm:spPr/>
    </dgm:pt>
    <dgm:pt modelId="{367D9631-BE3F-409F-AF77-90DEBB89C9F4}" type="pres">
      <dgm:prSet presAssocID="{F914E61C-82B5-4E21-9F88-2AB4C448968A}" presName="node" presStyleLbl="node1" presStyleIdx="3" presStyleCnt="5">
        <dgm:presLayoutVars>
          <dgm:bulletEnabled val="1"/>
        </dgm:presLayoutVars>
      </dgm:prSet>
      <dgm:spPr/>
    </dgm:pt>
    <dgm:pt modelId="{D73782EE-957C-48AF-82BB-5ED3BFE363A7}" type="pres">
      <dgm:prSet presAssocID="{FA05B1F2-EA28-4154-8CAC-2713D38DDFAF}" presName="sibTrans" presStyleCnt="0"/>
      <dgm:spPr/>
    </dgm:pt>
    <dgm:pt modelId="{36A88097-B07A-40A0-9720-40C14864B29C}" type="pres">
      <dgm:prSet presAssocID="{CCF359E5-9C72-4012-9DE0-ACDFDFF0DEE1}" presName="node" presStyleLbl="node1" presStyleIdx="4" presStyleCnt="5">
        <dgm:presLayoutVars>
          <dgm:bulletEnabled val="1"/>
        </dgm:presLayoutVars>
      </dgm:prSet>
      <dgm:spPr/>
    </dgm:pt>
  </dgm:ptLst>
  <dgm:cxnLst>
    <dgm:cxn modelId="{CB928318-3226-4B9D-95EA-090B969F38DF}" type="presOf" srcId="{F914E61C-82B5-4E21-9F88-2AB4C448968A}" destId="{367D9631-BE3F-409F-AF77-90DEBB89C9F4}" srcOrd="0" destOrd="0" presId="urn:microsoft.com/office/officeart/2005/8/layout/default"/>
    <dgm:cxn modelId="{B5F3B31E-749E-4B26-A036-E910F3472569}" type="presOf" srcId="{B4F14FE7-504C-492D-9896-04FCCBF58C84}" destId="{17D08E0D-FBE8-4261-AB0E-3EA57F3F7234}" srcOrd="0" destOrd="0" presId="urn:microsoft.com/office/officeart/2005/8/layout/default"/>
    <dgm:cxn modelId="{32DEFE38-99D7-4C91-8680-ED1646D3EC19}" srcId="{5079051B-3FD3-4ECB-BAA1-E55CA612C435}" destId="{CCF359E5-9C72-4012-9DE0-ACDFDFF0DEE1}" srcOrd="4" destOrd="0" parTransId="{0D3E5A3C-61FE-44EC-9179-6F3A9B63B562}" sibTransId="{B4264EE2-243F-4C51-9FAD-3138A42A688C}"/>
    <dgm:cxn modelId="{DDD1613E-3BC9-4925-A5E4-9D0A6F4E5D3F}" srcId="{5079051B-3FD3-4ECB-BAA1-E55CA612C435}" destId="{D24390D3-499F-4670-838B-0CA40CBFAEED}" srcOrd="2" destOrd="0" parTransId="{C0219E83-4EDE-4F3F-A9B0-0DEBF2D89F58}" sibTransId="{B7EE4B8E-6257-41B8-8CA4-179A11ADF934}"/>
    <dgm:cxn modelId="{099E085C-6DA3-4402-AE9B-86479C4427CB}" srcId="{5079051B-3FD3-4ECB-BAA1-E55CA612C435}" destId="{D0A042E1-BD4F-4218-8057-3D91BFB0BB1B}" srcOrd="1" destOrd="0" parTransId="{65713BC0-CBA1-447C-800B-E9DCE7A794F9}" sibTransId="{9ABE3E70-7831-4B3E-8062-80D4F9C61113}"/>
    <dgm:cxn modelId="{2779535E-9A86-42B5-BFEB-02CD66E54C4C}" type="presOf" srcId="{CCF359E5-9C72-4012-9DE0-ACDFDFF0DEE1}" destId="{36A88097-B07A-40A0-9720-40C14864B29C}" srcOrd="0" destOrd="0" presId="urn:microsoft.com/office/officeart/2005/8/layout/default"/>
    <dgm:cxn modelId="{4F198764-5724-4CD1-99A0-3E654F54CC64}" type="presOf" srcId="{D24390D3-499F-4670-838B-0CA40CBFAEED}" destId="{FCFCC850-A2EF-4519-BF35-0AEBFB4C80EE}" srcOrd="0" destOrd="0" presId="urn:microsoft.com/office/officeart/2005/8/layout/default"/>
    <dgm:cxn modelId="{5281C090-18A5-4D8B-AB1B-D0A203D79DF0}" type="presOf" srcId="{5079051B-3FD3-4ECB-BAA1-E55CA612C435}" destId="{AA372C62-ABAD-42B7-B021-8D6E2D063E59}" srcOrd="0" destOrd="0" presId="urn:microsoft.com/office/officeart/2005/8/layout/default"/>
    <dgm:cxn modelId="{2FBD54A4-2A23-4C90-AF35-966F47BA1E75}" type="presOf" srcId="{D0A042E1-BD4F-4218-8057-3D91BFB0BB1B}" destId="{20192E0D-1F8C-4138-83F7-9F296CD09C6B}" srcOrd="0" destOrd="0" presId="urn:microsoft.com/office/officeart/2005/8/layout/default"/>
    <dgm:cxn modelId="{68A32BE5-9BDC-43B5-85E2-EFCF7E4BF982}" srcId="{5079051B-3FD3-4ECB-BAA1-E55CA612C435}" destId="{B4F14FE7-504C-492D-9896-04FCCBF58C84}" srcOrd="0" destOrd="0" parTransId="{46FB693B-004F-47E8-9006-1F1D90000F11}" sibTransId="{0483573C-3EA7-4C62-9D4F-FCBAD9A78E71}"/>
    <dgm:cxn modelId="{A84759E5-D05C-44C6-B8CA-26D87E1318C1}" srcId="{5079051B-3FD3-4ECB-BAA1-E55CA612C435}" destId="{F914E61C-82B5-4E21-9F88-2AB4C448968A}" srcOrd="3" destOrd="0" parTransId="{9E09A84C-CA4B-4648-814F-5C130BCC46BE}" sibTransId="{FA05B1F2-EA28-4154-8CAC-2713D38DDFAF}"/>
    <dgm:cxn modelId="{F86E9E18-4EE9-4D47-9CBC-3440E5EECCA7}" type="presParOf" srcId="{AA372C62-ABAD-42B7-B021-8D6E2D063E59}" destId="{17D08E0D-FBE8-4261-AB0E-3EA57F3F7234}" srcOrd="0" destOrd="0" presId="urn:microsoft.com/office/officeart/2005/8/layout/default"/>
    <dgm:cxn modelId="{937CF9E7-9A7E-4A86-A420-86852FC42F59}" type="presParOf" srcId="{AA372C62-ABAD-42B7-B021-8D6E2D063E59}" destId="{DB8F57ED-3F1A-4623-B467-9487430EC2F6}" srcOrd="1" destOrd="0" presId="urn:microsoft.com/office/officeart/2005/8/layout/default"/>
    <dgm:cxn modelId="{45359E0E-9BBA-419A-978A-41A8DBA55D2F}" type="presParOf" srcId="{AA372C62-ABAD-42B7-B021-8D6E2D063E59}" destId="{20192E0D-1F8C-4138-83F7-9F296CD09C6B}" srcOrd="2" destOrd="0" presId="urn:microsoft.com/office/officeart/2005/8/layout/default"/>
    <dgm:cxn modelId="{4D42266A-05E6-4AAD-ABC9-EF79FC11CF8C}" type="presParOf" srcId="{AA372C62-ABAD-42B7-B021-8D6E2D063E59}" destId="{7CFD7206-5C1F-41B0-BBC0-13F746239980}" srcOrd="3" destOrd="0" presId="urn:microsoft.com/office/officeart/2005/8/layout/default"/>
    <dgm:cxn modelId="{761909C2-9E0A-4F5B-A555-16581232E1D4}" type="presParOf" srcId="{AA372C62-ABAD-42B7-B021-8D6E2D063E59}" destId="{FCFCC850-A2EF-4519-BF35-0AEBFB4C80EE}" srcOrd="4" destOrd="0" presId="urn:microsoft.com/office/officeart/2005/8/layout/default"/>
    <dgm:cxn modelId="{705E71A3-1BB8-4F55-AFA0-9374735040B7}" type="presParOf" srcId="{AA372C62-ABAD-42B7-B021-8D6E2D063E59}" destId="{651407F5-0AFF-4F20-8395-9DFBAE7A46B5}" srcOrd="5" destOrd="0" presId="urn:microsoft.com/office/officeart/2005/8/layout/default"/>
    <dgm:cxn modelId="{B1056E03-1394-4B9B-8966-4A97DE56EA13}" type="presParOf" srcId="{AA372C62-ABAD-42B7-B021-8D6E2D063E59}" destId="{367D9631-BE3F-409F-AF77-90DEBB89C9F4}" srcOrd="6" destOrd="0" presId="urn:microsoft.com/office/officeart/2005/8/layout/default"/>
    <dgm:cxn modelId="{A8AF0D86-9B22-484A-893E-C648F4BDA4A1}" type="presParOf" srcId="{AA372C62-ABAD-42B7-B021-8D6E2D063E59}" destId="{D73782EE-957C-48AF-82BB-5ED3BFE363A7}" srcOrd="7" destOrd="0" presId="urn:microsoft.com/office/officeart/2005/8/layout/default"/>
    <dgm:cxn modelId="{C2550370-5E3F-4E4C-B0F6-F8356A144116}" type="presParOf" srcId="{AA372C62-ABAD-42B7-B021-8D6E2D063E59}" destId="{36A88097-B07A-40A0-9720-40C14864B29C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1E9222B-BDC2-4BE6-9130-E652B87160F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755D37C-2AF4-4AA5-9774-59530F5D89AE}">
      <dgm:prSet/>
      <dgm:spPr/>
      <dgm:t>
        <a:bodyPr/>
        <a:lstStyle/>
        <a:p>
          <a:r>
            <a:rPr lang="en-US"/>
            <a:t>- Linear Regression → Baseline</a:t>
          </a:r>
        </a:p>
      </dgm:t>
    </dgm:pt>
    <dgm:pt modelId="{FD73ECF8-399A-48A8-990F-DF76EB940C60}" type="parTrans" cxnId="{F27AFF04-267A-46EF-9A4F-E5CAA0BC2F0A}">
      <dgm:prSet/>
      <dgm:spPr/>
      <dgm:t>
        <a:bodyPr/>
        <a:lstStyle/>
        <a:p>
          <a:endParaRPr lang="en-US"/>
        </a:p>
      </dgm:t>
    </dgm:pt>
    <dgm:pt modelId="{7611B40B-9043-43C4-82D2-9638288FE66D}" type="sibTrans" cxnId="{F27AFF04-267A-46EF-9A4F-E5CAA0BC2F0A}">
      <dgm:prSet/>
      <dgm:spPr/>
      <dgm:t>
        <a:bodyPr/>
        <a:lstStyle/>
        <a:p>
          <a:endParaRPr lang="en-US"/>
        </a:p>
      </dgm:t>
    </dgm:pt>
    <dgm:pt modelId="{E3718D66-5299-4BDA-BCF2-B77E63306872}">
      <dgm:prSet/>
      <dgm:spPr/>
      <dgm:t>
        <a:bodyPr/>
        <a:lstStyle/>
        <a:p>
          <a:r>
            <a:rPr lang="en-US"/>
            <a:t>- Ridge Regression → Handles multicollinearity</a:t>
          </a:r>
        </a:p>
      </dgm:t>
    </dgm:pt>
    <dgm:pt modelId="{6C5B7BEE-6957-41C6-A87B-AD3CBECA7416}" type="parTrans" cxnId="{566347AD-082C-4947-B24C-CCD41597E97F}">
      <dgm:prSet/>
      <dgm:spPr/>
      <dgm:t>
        <a:bodyPr/>
        <a:lstStyle/>
        <a:p>
          <a:endParaRPr lang="en-US"/>
        </a:p>
      </dgm:t>
    </dgm:pt>
    <dgm:pt modelId="{79505A04-075B-42B5-9755-156DF68263F9}" type="sibTrans" cxnId="{566347AD-082C-4947-B24C-CCD41597E97F}">
      <dgm:prSet/>
      <dgm:spPr/>
      <dgm:t>
        <a:bodyPr/>
        <a:lstStyle/>
        <a:p>
          <a:endParaRPr lang="en-US"/>
        </a:p>
      </dgm:t>
    </dgm:pt>
    <dgm:pt modelId="{F0E9801E-5F71-4148-ACFB-46DAB873EC0D}">
      <dgm:prSet/>
      <dgm:spPr/>
      <dgm:t>
        <a:bodyPr/>
        <a:lstStyle/>
        <a:p>
          <a:r>
            <a:rPr lang="en-US"/>
            <a:t>- Lasso Regression → Regularized baseline (underperformed)</a:t>
          </a:r>
        </a:p>
      </dgm:t>
    </dgm:pt>
    <dgm:pt modelId="{95CA546F-9106-452A-A0B6-5157EEF7BDC2}" type="parTrans" cxnId="{7801E6D4-771C-432F-9EE5-C08D25F103EA}">
      <dgm:prSet/>
      <dgm:spPr/>
      <dgm:t>
        <a:bodyPr/>
        <a:lstStyle/>
        <a:p>
          <a:endParaRPr lang="en-US"/>
        </a:p>
      </dgm:t>
    </dgm:pt>
    <dgm:pt modelId="{58ABECB5-D380-4251-8FB9-78781A433E2F}" type="sibTrans" cxnId="{7801E6D4-771C-432F-9EE5-C08D25F103EA}">
      <dgm:prSet/>
      <dgm:spPr/>
      <dgm:t>
        <a:bodyPr/>
        <a:lstStyle/>
        <a:p>
          <a:endParaRPr lang="en-US"/>
        </a:p>
      </dgm:t>
    </dgm:pt>
    <dgm:pt modelId="{1D479DBA-8755-4EC3-B386-DE69D56B63EE}">
      <dgm:prSet/>
      <dgm:spPr/>
      <dgm:t>
        <a:bodyPr/>
        <a:lstStyle/>
        <a:p>
          <a:r>
            <a:rPr lang="en-US"/>
            <a:t>- Random Forest → Non-linear ensemble, best performer</a:t>
          </a:r>
        </a:p>
      </dgm:t>
    </dgm:pt>
    <dgm:pt modelId="{C43A9CFF-E324-4DE5-B67D-C01586ACD5CB}" type="parTrans" cxnId="{AA1B4EBC-1098-47A8-B762-2CD3E4B473C8}">
      <dgm:prSet/>
      <dgm:spPr/>
      <dgm:t>
        <a:bodyPr/>
        <a:lstStyle/>
        <a:p>
          <a:endParaRPr lang="en-US"/>
        </a:p>
      </dgm:t>
    </dgm:pt>
    <dgm:pt modelId="{0E13DB72-0BFD-4CF1-8C1B-078FEED6465A}" type="sibTrans" cxnId="{AA1B4EBC-1098-47A8-B762-2CD3E4B473C8}">
      <dgm:prSet/>
      <dgm:spPr/>
      <dgm:t>
        <a:bodyPr/>
        <a:lstStyle/>
        <a:p>
          <a:endParaRPr lang="en-US"/>
        </a:p>
      </dgm:t>
    </dgm:pt>
    <dgm:pt modelId="{FBECE562-A7D1-4736-AE43-694132F0CA30}" type="pres">
      <dgm:prSet presAssocID="{21E9222B-BDC2-4BE6-9130-E652B87160F9}" presName="linear" presStyleCnt="0">
        <dgm:presLayoutVars>
          <dgm:animLvl val="lvl"/>
          <dgm:resizeHandles val="exact"/>
        </dgm:presLayoutVars>
      </dgm:prSet>
      <dgm:spPr/>
    </dgm:pt>
    <dgm:pt modelId="{DA9FF989-275F-47B4-9EAE-A701FA1A242C}" type="pres">
      <dgm:prSet presAssocID="{9755D37C-2AF4-4AA5-9774-59530F5D89A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B9C9DC0-55BE-49FA-B862-9FCB8B5CF688}" type="pres">
      <dgm:prSet presAssocID="{7611B40B-9043-43C4-82D2-9638288FE66D}" presName="spacer" presStyleCnt="0"/>
      <dgm:spPr/>
    </dgm:pt>
    <dgm:pt modelId="{096DF68E-38E1-4042-9EEB-F562BF5A19E3}" type="pres">
      <dgm:prSet presAssocID="{E3718D66-5299-4BDA-BCF2-B77E6330687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A98F42C-99EB-43D8-84FC-7A9DDDCD9404}" type="pres">
      <dgm:prSet presAssocID="{79505A04-075B-42B5-9755-156DF68263F9}" presName="spacer" presStyleCnt="0"/>
      <dgm:spPr/>
    </dgm:pt>
    <dgm:pt modelId="{DFB2A0F5-83A8-4F3F-B79B-F32020C64F54}" type="pres">
      <dgm:prSet presAssocID="{F0E9801E-5F71-4148-ACFB-46DAB873EC0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8D0F8E0-AB5B-481D-A6D5-CA8714D820C9}" type="pres">
      <dgm:prSet presAssocID="{58ABECB5-D380-4251-8FB9-78781A433E2F}" presName="spacer" presStyleCnt="0"/>
      <dgm:spPr/>
    </dgm:pt>
    <dgm:pt modelId="{398E3027-7CF5-4DBF-AB1F-DC2B9635B2E1}" type="pres">
      <dgm:prSet presAssocID="{1D479DBA-8755-4EC3-B386-DE69D56B63E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27AFF04-267A-46EF-9A4F-E5CAA0BC2F0A}" srcId="{21E9222B-BDC2-4BE6-9130-E652B87160F9}" destId="{9755D37C-2AF4-4AA5-9774-59530F5D89AE}" srcOrd="0" destOrd="0" parTransId="{FD73ECF8-399A-48A8-990F-DF76EB940C60}" sibTransId="{7611B40B-9043-43C4-82D2-9638288FE66D}"/>
    <dgm:cxn modelId="{DBBDF260-2192-4340-A13E-826C14501914}" type="presOf" srcId="{21E9222B-BDC2-4BE6-9130-E652B87160F9}" destId="{FBECE562-A7D1-4736-AE43-694132F0CA30}" srcOrd="0" destOrd="0" presId="urn:microsoft.com/office/officeart/2005/8/layout/vList2"/>
    <dgm:cxn modelId="{AA306948-C51D-4F1B-AA92-00744C99F570}" type="presOf" srcId="{1D479DBA-8755-4EC3-B386-DE69D56B63EE}" destId="{398E3027-7CF5-4DBF-AB1F-DC2B9635B2E1}" srcOrd="0" destOrd="0" presId="urn:microsoft.com/office/officeart/2005/8/layout/vList2"/>
    <dgm:cxn modelId="{2CDD3450-D1FD-479A-94A4-D2C40A33B3C2}" type="presOf" srcId="{F0E9801E-5F71-4148-ACFB-46DAB873EC0D}" destId="{DFB2A0F5-83A8-4F3F-B79B-F32020C64F54}" srcOrd="0" destOrd="0" presId="urn:microsoft.com/office/officeart/2005/8/layout/vList2"/>
    <dgm:cxn modelId="{7D3CED7D-8DF8-496A-8DE1-E359F941337D}" type="presOf" srcId="{E3718D66-5299-4BDA-BCF2-B77E63306872}" destId="{096DF68E-38E1-4042-9EEB-F562BF5A19E3}" srcOrd="0" destOrd="0" presId="urn:microsoft.com/office/officeart/2005/8/layout/vList2"/>
    <dgm:cxn modelId="{566347AD-082C-4947-B24C-CCD41597E97F}" srcId="{21E9222B-BDC2-4BE6-9130-E652B87160F9}" destId="{E3718D66-5299-4BDA-BCF2-B77E63306872}" srcOrd="1" destOrd="0" parTransId="{6C5B7BEE-6957-41C6-A87B-AD3CBECA7416}" sibTransId="{79505A04-075B-42B5-9755-156DF68263F9}"/>
    <dgm:cxn modelId="{AA1B4EBC-1098-47A8-B762-2CD3E4B473C8}" srcId="{21E9222B-BDC2-4BE6-9130-E652B87160F9}" destId="{1D479DBA-8755-4EC3-B386-DE69D56B63EE}" srcOrd="3" destOrd="0" parTransId="{C43A9CFF-E324-4DE5-B67D-C01586ACD5CB}" sibTransId="{0E13DB72-0BFD-4CF1-8C1B-078FEED6465A}"/>
    <dgm:cxn modelId="{7801E6D4-771C-432F-9EE5-C08D25F103EA}" srcId="{21E9222B-BDC2-4BE6-9130-E652B87160F9}" destId="{F0E9801E-5F71-4148-ACFB-46DAB873EC0D}" srcOrd="2" destOrd="0" parTransId="{95CA546F-9106-452A-A0B6-5157EEF7BDC2}" sibTransId="{58ABECB5-D380-4251-8FB9-78781A433E2F}"/>
    <dgm:cxn modelId="{DC3EDDE8-657D-403C-B517-D8890423F39D}" type="presOf" srcId="{9755D37C-2AF4-4AA5-9774-59530F5D89AE}" destId="{DA9FF989-275F-47B4-9EAE-A701FA1A242C}" srcOrd="0" destOrd="0" presId="urn:microsoft.com/office/officeart/2005/8/layout/vList2"/>
    <dgm:cxn modelId="{179072A7-118A-4D0C-9A99-2F0609A6A652}" type="presParOf" srcId="{FBECE562-A7D1-4736-AE43-694132F0CA30}" destId="{DA9FF989-275F-47B4-9EAE-A701FA1A242C}" srcOrd="0" destOrd="0" presId="urn:microsoft.com/office/officeart/2005/8/layout/vList2"/>
    <dgm:cxn modelId="{1F42668B-CE71-402A-93DC-A3A136DCB0E4}" type="presParOf" srcId="{FBECE562-A7D1-4736-AE43-694132F0CA30}" destId="{4B9C9DC0-55BE-49FA-B862-9FCB8B5CF688}" srcOrd="1" destOrd="0" presId="urn:microsoft.com/office/officeart/2005/8/layout/vList2"/>
    <dgm:cxn modelId="{203CD083-6584-49F3-9F49-8E6EA558C238}" type="presParOf" srcId="{FBECE562-A7D1-4736-AE43-694132F0CA30}" destId="{096DF68E-38E1-4042-9EEB-F562BF5A19E3}" srcOrd="2" destOrd="0" presId="urn:microsoft.com/office/officeart/2005/8/layout/vList2"/>
    <dgm:cxn modelId="{0B0F34B7-8856-44DF-B116-C4594B607CE1}" type="presParOf" srcId="{FBECE562-A7D1-4736-AE43-694132F0CA30}" destId="{CA98F42C-99EB-43D8-84FC-7A9DDDCD9404}" srcOrd="3" destOrd="0" presId="urn:microsoft.com/office/officeart/2005/8/layout/vList2"/>
    <dgm:cxn modelId="{24F96079-170C-46B7-B3D6-B2C39ED7A1E2}" type="presParOf" srcId="{FBECE562-A7D1-4736-AE43-694132F0CA30}" destId="{DFB2A0F5-83A8-4F3F-B79B-F32020C64F54}" srcOrd="4" destOrd="0" presId="urn:microsoft.com/office/officeart/2005/8/layout/vList2"/>
    <dgm:cxn modelId="{6090A67A-E4FD-4D88-89D1-24F82F70B383}" type="presParOf" srcId="{FBECE562-A7D1-4736-AE43-694132F0CA30}" destId="{F8D0F8E0-AB5B-481D-A6D5-CA8714D820C9}" srcOrd="5" destOrd="0" presId="urn:microsoft.com/office/officeart/2005/8/layout/vList2"/>
    <dgm:cxn modelId="{1BE62736-7AAE-43A8-916E-46D5D493DAD8}" type="presParOf" srcId="{FBECE562-A7D1-4736-AE43-694132F0CA30}" destId="{398E3027-7CF5-4DBF-AB1F-DC2B9635B2E1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73EADE8-BBA5-44D1-83AB-213614430EED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EE57615-56F9-41B0-88E3-1352E01D5D31}">
      <dgm:prSet/>
      <dgm:spPr/>
      <dgm:t>
        <a:bodyPr/>
        <a:lstStyle/>
        <a:p>
          <a:r>
            <a:rPr lang="en-US"/>
            <a:t>- Temperature is rising globally</a:t>
          </a:r>
        </a:p>
      </dgm:t>
    </dgm:pt>
    <dgm:pt modelId="{85B289D9-4D92-4104-AE24-8940D1520773}" type="parTrans" cxnId="{40B50752-7E34-4259-8358-F212A4C343D4}">
      <dgm:prSet/>
      <dgm:spPr/>
      <dgm:t>
        <a:bodyPr/>
        <a:lstStyle/>
        <a:p>
          <a:endParaRPr lang="en-US"/>
        </a:p>
      </dgm:t>
    </dgm:pt>
    <dgm:pt modelId="{D0361D46-B6A9-4C4B-BB2E-54FDA1480AE3}" type="sibTrans" cxnId="{40B50752-7E34-4259-8358-F212A4C343D4}">
      <dgm:prSet/>
      <dgm:spPr/>
      <dgm:t>
        <a:bodyPr/>
        <a:lstStyle/>
        <a:p>
          <a:endParaRPr lang="en-US"/>
        </a:p>
      </dgm:t>
    </dgm:pt>
    <dgm:pt modelId="{521EFBE7-95D3-4E5C-BBBA-5E8E686CE44E}">
      <dgm:prSet/>
      <dgm:spPr/>
      <dgm:t>
        <a:bodyPr/>
        <a:lstStyle/>
        <a:p>
          <a:r>
            <a:rPr lang="en-US"/>
            <a:t>- Collinearity pruning essential</a:t>
          </a:r>
        </a:p>
      </dgm:t>
    </dgm:pt>
    <dgm:pt modelId="{C85C54DB-2691-465C-941B-027950131CF8}" type="parTrans" cxnId="{4D37F9CD-011D-4392-AA94-F7F74DC2C4F1}">
      <dgm:prSet/>
      <dgm:spPr/>
      <dgm:t>
        <a:bodyPr/>
        <a:lstStyle/>
        <a:p>
          <a:endParaRPr lang="en-US"/>
        </a:p>
      </dgm:t>
    </dgm:pt>
    <dgm:pt modelId="{3183F9D2-4ACF-458A-AD24-8A2EFD719043}" type="sibTrans" cxnId="{4D37F9CD-011D-4392-AA94-F7F74DC2C4F1}">
      <dgm:prSet/>
      <dgm:spPr/>
      <dgm:t>
        <a:bodyPr/>
        <a:lstStyle/>
        <a:p>
          <a:endParaRPr lang="en-US"/>
        </a:p>
      </dgm:t>
    </dgm:pt>
    <dgm:pt modelId="{F15B679C-BDDE-4C6D-AADB-A84FDC873BC2}">
      <dgm:prSet/>
      <dgm:spPr/>
      <dgm:t>
        <a:bodyPr/>
        <a:lstStyle/>
        <a:p>
          <a:r>
            <a:rPr lang="en-US"/>
            <a:t>- Random Forest best performer (R² ≈ 0.64)</a:t>
          </a:r>
        </a:p>
      </dgm:t>
    </dgm:pt>
    <dgm:pt modelId="{C23926B4-3452-472C-96E1-CC1C889A5841}" type="parTrans" cxnId="{C37887F9-B8F7-46D3-87EE-595E0A932099}">
      <dgm:prSet/>
      <dgm:spPr/>
      <dgm:t>
        <a:bodyPr/>
        <a:lstStyle/>
        <a:p>
          <a:endParaRPr lang="en-US"/>
        </a:p>
      </dgm:t>
    </dgm:pt>
    <dgm:pt modelId="{3F17153C-DF16-4DF6-B34A-A3055D747F6F}" type="sibTrans" cxnId="{C37887F9-B8F7-46D3-87EE-595E0A932099}">
      <dgm:prSet/>
      <dgm:spPr/>
      <dgm:t>
        <a:bodyPr/>
        <a:lstStyle/>
        <a:p>
          <a:endParaRPr lang="en-US"/>
        </a:p>
      </dgm:t>
    </dgm:pt>
    <dgm:pt modelId="{9F651F75-2CFF-4276-9DC1-97A6FF5AE5CD}">
      <dgm:prSet/>
      <dgm:spPr/>
      <dgm:t>
        <a:bodyPr/>
        <a:lstStyle/>
        <a:p>
          <a:r>
            <a:rPr lang="en-US" dirty="0"/>
            <a:t>- Key drivers: year, fertilizer</a:t>
          </a:r>
          <a:r>
            <a:rPr lang="en-US"/>
            <a:t>, emissions, </a:t>
          </a:r>
          <a:r>
            <a:rPr lang="en-US" dirty="0"/>
            <a:t>energy</a:t>
          </a:r>
        </a:p>
      </dgm:t>
    </dgm:pt>
    <dgm:pt modelId="{EDACAE94-3F7E-4F52-99CE-32CC7207151E}" type="parTrans" cxnId="{9A1B2BAE-8A7E-4877-8528-53CC60095F94}">
      <dgm:prSet/>
      <dgm:spPr/>
      <dgm:t>
        <a:bodyPr/>
        <a:lstStyle/>
        <a:p>
          <a:endParaRPr lang="en-US"/>
        </a:p>
      </dgm:t>
    </dgm:pt>
    <dgm:pt modelId="{4CA25498-5909-40F3-8F6C-439CBBC7EA3F}" type="sibTrans" cxnId="{9A1B2BAE-8A7E-4877-8528-53CC60095F94}">
      <dgm:prSet/>
      <dgm:spPr/>
      <dgm:t>
        <a:bodyPr/>
        <a:lstStyle/>
        <a:p>
          <a:endParaRPr lang="en-US"/>
        </a:p>
      </dgm:t>
    </dgm:pt>
    <dgm:pt modelId="{2E221312-EEFC-401C-81E3-DA6B69ECAEFB}" type="pres">
      <dgm:prSet presAssocID="{A73EADE8-BBA5-44D1-83AB-213614430EED}" presName="diagram" presStyleCnt="0">
        <dgm:presLayoutVars>
          <dgm:dir/>
          <dgm:resizeHandles val="exact"/>
        </dgm:presLayoutVars>
      </dgm:prSet>
      <dgm:spPr/>
    </dgm:pt>
    <dgm:pt modelId="{844BD5CE-7F28-40E2-BC50-43D428F73116}" type="pres">
      <dgm:prSet presAssocID="{AEE57615-56F9-41B0-88E3-1352E01D5D31}" presName="node" presStyleLbl="node1" presStyleIdx="0" presStyleCnt="4">
        <dgm:presLayoutVars>
          <dgm:bulletEnabled val="1"/>
        </dgm:presLayoutVars>
      </dgm:prSet>
      <dgm:spPr/>
    </dgm:pt>
    <dgm:pt modelId="{BD09C28F-D98E-4BB8-AE0A-DE66E9D2C261}" type="pres">
      <dgm:prSet presAssocID="{D0361D46-B6A9-4C4B-BB2E-54FDA1480AE3}" presName="sibTrans" presStyleCnt="0"/>
      <dgm:spPr/>
    </dgm:pt>
    <dgm:pt modelId="{5C8FA9C3-F439-4D0D-9972-1B0A016F3FB6}" type="pres">
      <dgm:prSet presAssocID="{521EFBE7-95D3-4E5C-BBBA-5E8E686CE44E}" presName="node" presStyleLbl="node1" presStyleIdx="1" presStyleCnt="4">
        <dgm:presLayoutVars>
          <dgm:bulletEnabled val="1"/>
        </dgm:presLayoutVars>
      </dgm:prSet>
      <dgm:spPr/>
    </dgm:pt>
    <dgm:pt modelId="{014724C2-2311-4752-A362-0C6F9A2B318B}" type="pres">
      <dgm:prSet presAssocID="{3183F9D2-4ACF-458A-AD24-8A2EFD719043}" presName="sibTrans" presStyleCnt="0"/>
      <dgm:spPr/>
    </dgm:pt>
    <dgm:pt modelId="{AF1F760B-1072-407B-A666-9E57C7F55B05}" type="pres">
      <dgm:prSet presAssocID="{F15B679C-BDDE-4C6D-AADB-A84FDC873BC2}" presName="node" presStyleLbl="node1" presStyleIdx="2" presStyleCnt="4">
        <dgm:presLayoutVars>
          <dgm:bulletEnabled val="1"/>
        </dgm:presLayoutVars>
      </dgm:prSet>
      <dgm:spPr/>
    </dgm:pt>
    <dgm:pt modelId="{D07E40BC-E474-4C4B-B5FA-D6D191C4C993}" type="pres">
      <dgm:prSet presAssocID="{3F17153C-DF16-4DF6-B34A-A3055D747F6F}" presName="sibTrans" presStyleCnt="0"/>
      <dgm:spPr/>
    </dgm:pt>
    <dgm:pt modelId="{505CB237-E7EF-4D9F-924E-77A9D6DD8E4E}" type="pres">
      <dgm:prSet presAssocID="{9F651F75-2CFF-4276-9DC1-97A6FF5AE5CD}" presName="node" presStyleLbl="node1" presStyleIdx="3" presStyleCnt="4">
        <dgm:presLayoutVars>
          <dgm:bulletEnabled val="1"/>
        </dgm:presLayoutVars>
      </dgm:prSet>
      <dgm:spPr/>
    </dgm:pt>
  </dgm:ptLst>
  <dgm:cxnLst>
    <dgm:cxn modelId="{40B50752-7E34-4259-8358-F212A4C343D4}" srcId="{A73EADE8-BBA5-44D1-83AB-213614430EED}" destId="{AEE57615-56F9-41B0-88E3-1352E01D5D31}" srcOrd="0" destOrd="0" parTransId="{85B289D9-4D92-4104-AE24-8940D1520773}" sibTransId="{D0361D46-B6A9-4C4B-BB2E-54FDA1480AE3}"/>
    <dgm:cxn modelId="{62B78B7F-BBF8-47AE-B051-C61D08E35A4D}" type="presOf" srcId="{AEE57615-56F9-41B0-88E3-1352E01D5D31}" destId="{844BD5CE-7F28-40E2-BC50-43D428F73116}" srcOrd="0" destOrd="0" presId="urn:microsoft.com/office/officeart/2005/8/layout/default"/>
    <dgm:cxn modelId="{9A1B2BAE-8A7E-4877-8528-53CC60095F94}" srcId="{A73EADE8-BBA5-44D1-83AB-213614430EED}" destId="{9F651F75-2CFF-4276-9DC1-97A6FF5AE5CD}" srcOrd="3" destOrd="0" parTransId="{EDACAE94-3F7E-4F52-99CE-32CC7207151E}" sibTransId="{4CA25498-5909-40F3-8F6C-439CBBC7EA3F}"/>
    <dgm:cxn modelId="{02C9A0B8-CAB7-4FA1-B9D9-4D6C60C5BFED}" type="presOf" srcId="{A73EADE8-BBA5-44D1-83AB-213614430EED}" destId="{2E221312-EEFC-401C-81E3-DA6B69ECAEFB}" srcOrd="0" destOrd="0" presId="urn:microsoft.com/office/officeart/2005/8/layout/default"/>
    <dgm:cxn modelId="{146EA0BD-80CD-4BA2-90B8-14314474ACBE}" type="presOf" srcId="{F15B679C-BDDE-4C6D-AADB-A84FDC873BC2}" destId="{AF1F760B-1072-407B-A666-9E57C7F55B05}" srcOrd="0" destOrd="0" presId="urn:microsoft.com/office/officeart/2005/8/layout/default"/>
    <dgm:cxn modelId="{4D37F9CD-011D-4392-AA94-F7F74DC2C4F1}" srcId="{A73EADE8-BBA5-44D1-83AB-213614430EED}" destId="{521EFBE7-95D3-4E5C-BBBA-5E8E686CE44E}" srcOrd="1" destOrd="0" parTransId="{C85C54DB-2691-465C-941B-027950131CF8}" sibTransId="{3183F9D2-4ACF-458A-AD24-8A2EFD719043}"/>
    <dgm:cxn modelId="{50AE18E8-6E4A-439C-8927-E2BFB97CF7AB}" type="presOf" srcId="{9F651F75-2CFF-4276-9DC1-97A6FF5AE5CD}" destId="{505CB237-E7EF-4D9F-924E-77A9D6DD8E4E}" srcOrd="0" destOrd="0" presId="urn:microsoft.com/office/officeart/2005/8/layout/default"/>
    <dgm:cxn modelId="{1F7D44F4-75C8-4C58-AACA-70C386CFED68}" type="presOf" srcId="{521EFBE7-95D3-4E5C-BBBA-5E8E686CE44E}" destId="{5C8FA9C3-F439-4D0D-9972-1B0A016F3FB6}" srcOrd="0" destOrd="0" presId="urn:microsoft.com/office/officeart/2005/8/layout/default"/>
    <dgm:cxn modelId="{C37887F9-B8F7-46D3-87EE-595E0A932099}" srcId="{A73EADE8-BBA5-44D1-83AB-213614430EED}" destId="{F15B679C-BDDE-4C6D-AADB-A84FDC873BC2}" srcOrd="2" destOrd="0" parTransId="{C23926B4-3452-472C-96E1-CC1C889A5841}" sibTransId="{3F17153C-DF16-4DF6-B34A-A3055D747F6F}"/>
    <dgm:cxn modelId="{E9FF99EF-B655-4A2B-82F3-3E408FB1D54F}" type="presParOf" srcId="{2E221312-EEFC-401C-81E3-DA6B69ECAEFB}" destId="{844BD5CE-7F28-40E2-BC50-43D428F73116}" srcOrd="0" destOrd="0" presId="urn:microsoft.com/office/officeart/2005/8/layout/default"/>
    <dgm:cxn modelId="{45BE7CF3-BD83-4962-838C-B1FADE93CB2B}" type="presParOf" srcId="{2E221312-EEFC-401C-81E3-DA6B69ECAEFB}" destId="{BD09C28F-D98E-4BB8-AE0A-DE66E9D2C261}" srcOrd="1" destOrd="0" presId="urn:microsoft.com/office/officeart/2005/8/layout/default"/>
    <dgm:cxn modelId="{98C265D2-56BC-4ABD-863B-E9B6C8356124}" type="presParOf" srcId="{2E221312-EEFC-401C-81E3-DA6B69ECAEFB}" destId="{5C8FA9C3-F439-4D0D-9972-1B0A016F3FB6}" srcOrd="2" destOrd="0" presId="urn:microsoft.com/office/officeart/2005/8/layout/default"/>
    <dgm:cxn modelId="{6F1AC980-A4D5-44AC-AE9C-EE48F8E17745}" type="presParOf" srcId="{2E221312-EEFC-401C-81E3-DA6B69ECAEFB}" destId="{014724C2-2311-4752-A362-0C6F9A2B318B}" srcOrd="3" destOrd="0" presId="urn:microsoft.com/office/officeart/2005/8/layout/default"/>
    <dgm:cxn modelId="{EC74EA32-3D8E-4F97-9EB9-74801D702D6C}" type="presParOf" srcId="{2E221312-EEFC-401C-81E3-DA6B69ECAEFB}" destId="{AF1F760B-1072-407B-A666-9E57C7F55B05}" srcOrd="4" destOrd="0" presId="urn:microsoft.com/office/officeart/2005/8/layout/default"/>
    <dgm:cxn modelId="{C4795007-7188-4514-B3DB-6FF1CAAD4BE5}" type="presParOf" srcId="{2E221312-EEFC-401C-81E3-DA6B69ECAEFB}" destId="{D07E40BC-E474-4C4B-B5FA-D6D191C4C993}" srcOrd="5" destOrd="0" presId="urn:microsoft.com/office/officeart/2005/8/layout/default"/>
    <dgm:cxn modelId="{771ECF65-8EEA-4942-8516-97F3EDA38C6F}" type="presParOf" srcId="{2E221312-EEFC-401C-81E3-DA6B69ECAEFB}" destId="{505CB237-E7EF-4D9F-924E-77A9D6DD8E4E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A1418F3-71D5-4706-931B-BA025F76D9A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C43DD04-EE9C-4337-A151-A9561DB819AF}">
      <dgm:prSet/>
      <dgm:spPr/>
      <dgm:t>
        <a:bodyPr/>
        <a:lstStyle/>
        <a:p>
          <a:r>
            <a:rPr lang="en-US"/>
            <a:t>- FAO: https://www.fao.org/faostat/en/</a:t>
          </a:r>
        </a:p>
      </dgm:t>
    </dgm:pt>
    <dgm:pt modelId="{D6C33C45-FDFA-4551-AA28-8A38D259B0F3}" type="parTrans" cxnId="{27D33800-792E-4B19-A8C9-0B923F576C91}">
      <dgm:prSet/>
      <dgm:spPr/>
      <dgm:t>
        <a:bodyPr/>
        <a:lstStyle/>
        <a:p>
          <a:endParaRPr lang="en-US"/>
        </a:p>
      </dgm:t>
    </dgm:pt>
    <dgm:pt modelId="{52FBDA7F-3B34-4846-A68B-B60EE30EE776}" type="sibTrans" cxnId="{27D33800-792E-4B19-A8C9-0B923F576C91}">
      <dgm:prSet/>
      <dgm:spPr/>
      <dgm:t>
        <a:bodyPr/>
        <a:lstStyle/>
        <a:p>
          <a:endParaRPr lang="en-US"/>
        </a:p>
      </dgm:t>
    </dgm:pt>
    <dgm:pt modelId="{272A7D87-A9E8-4744-9C79-97C4BF5CDED4}">
      <dgm:prSet/>
      <dgm:spPr/>
      <dgm:t>
        <a:bodyPr/>
        <a:lstStyle/>
        <a:p>
          <a:r>
            <a:rPr lang="en-US"/>
            <a:t>- IPCC: https://www.ipcc-data.org/</a:t>
          </a:r>
        </a:p>
      </dgm:t>
    </dgm:pt>
    <dgm:pt modelId="{51A31016-F707-46A1-AB1E-572EAEC71BF8}" type="parTrans" cxnId="{F91A6372-2878-4BF0-93D9-B1AE37A350C2}">
      <dgm:prSet/>
      <dgm:spPr/>
      <dgm:t>
        <a:bodyPr/>
        <a:lstStyle/>
        <a:p>
          <a:endParaRPr lang="en-US"/>
        </a:p>
      </dgm:t>
    </dgm:pt>
    <dgm:pt modelId="{994EA7C2-2D37-4D74-884A-F9C7030157C5}" type="sibTrans" cxnId="{F91A6372-2878-4BF0-93D9-B1AE37A350C2}">
      <dgm:prSet/>
      <dgm:spPr/>
      <dgm:t>
        <a:bodyPr/>
        <a:lstStyle/>
        <a:p>
          <a:endParaRPr lang="en-US"/>
        </a:p>
      </dgm:t>
    </dgm:pt>
    <dgm:pt modelId="{DDE3EF52-DF43-40BB-8D9F-4546B406944C}">
      <dgm:prSet/>
      <dgm:spPr/>
      <dgm:t>
        <a:bodyPr/>
        <a:lstStyle/>
        <a:p>
          <a:r>
            <a:rPr lang="en-US"/>
            <a:t>- Pedregosa et al. (2011). Scikit-learn: Machine Learning in Python</a:t>
          </a:r>
        </a:p>
      </dgm:t>
    </dgm:pt>
    <dgm:pt modelId="{514E9F7C-30E4-44D5-A3D9-7ACEBFADDA41}" type="parTrans" cxnId="{02F8E428-5670-46D6-964B-9C8F370117B3}">
      <dgm:prSet/>
      <dgm:spPr/>
      <dgm:t>
        <a:bodyPr/>
        <a:lstStyle/>
        <a:p>
          <a:endParaRPr lang="en-US"/>
        </a:p>
      </dgm:t>
    </dgm:pt>
    <dgm:pt modelId="{5866B9E8-150F-4672-BE6E-FD3A2733553C}" type="sibTrans" cxnId="{02F8E428-5670-46D6-964B-9C8F370117B3}">
      <dgm:prSet/>
      <dgm:spPr/>
      <dgm:t>
        <a:bodyPr/>
        <a:lstStyle/>
        <a:p>
          <a:endParaRPr lang="en-US"/>
        </a:p>
      </dgm:t>
    </dgm:pt>
    <dgm:pt modelId="{2EF9BFD0-C100-4043-AAB4-C0DA36B87465}">
      <dgm:prSet/>
      <dgm:spPr/>
      <dgm:t>
        <a:bodyPr/>
        <a:lstStyle/>
        <a:p>
          <a:r>
            <a:rPr lang="en-US"/>
            <a:t>- Statsmodels, Seaborn, Matplotlib, Plotly documentation</a:t>
          </a:r>
        </a:p>
      </dgm:t>
    </dgm:pt>
    <dgm:pt modelId="{38B50AEE-837C-46F9-B5A7-479FDA1D16B9}" type="parTrans" cxnId="{3C4B87EF-406B-4462-9270-7BD5A147E6D9}">
      <dgm:prSet/>
      <dgm:spPr/>
      <dgm:t>
        <a:bodyPr/>
        <a:lstStyle/>
        <a:p>
          <a:endParaRPr lang="en-US"/>
        </a:p>
      </dgm:t>
    </dgm:pt>
    <dgm:pt modelId="{EA9035F9-4687-4A5B-9771-433B2D28A7CE}" type="sibTrans" cxnId="{3C4B87EF-406B-4462-9270-7BD5A147E6D9}">
      <dgm:prSet/>
      <dgm:spPr/>
      <dgm:t>
        <a:bodyPr/>
        <a:lstStyle/>
        <a:p>
          <a:endParaRPr lang="en-US"/>
        </a:p>
      </dgm:t>
    </dgm:pt>
    <dgm:pt modelId="{C8C4329F-0A2A-4771-A795-3461532D501F}" type="pres">
      <dgm:prSet presAssocID="{2A1418F3-71D5-4706-931B-BA025F76D9A9}" presName="linear" presStyleCnt="0">
        <dgm:presLayoutVars>
          <dgm:animLvl val="lvl"/>
          <dgm:resizeHandles val="exact"/>
        </dgm:presLayoutVars>
      </dgm:prSet>
      <dgm:spPr/>
    </dgm:pt>
    <dgm:pt modelId="{4BD4FE65-3F2E-43E7-9B34-74663BCE143B}" type="pres">
      <dgm:prSet presAssocID="{EC43DD04-EE9C-4337-A151-A9561DB819A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C8D90D5-3BE6-416E-ACA9-9ADDB5C92C65}" type="pres">
      <dgm:prSet presAssocID="{52FBDA7F-3B34-4846-A68B-B60EE30EE776}" presName="spacer" presStyleCnt="0"/>
      <dgm:spPr/>
    </dgm:pt>
    <dgm:pt modelId="{D5C50B08-9570-41B5-8D15-6340BCC77822}" type="pres">
      <dgm:prSet presAssocID="{272A7D87-A9E8-4744-9C79-97C4BF5CDED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9DFCA82-06B5-40D6-8075-81AEB2C2AEA9}" type="pres">
      <dgm:prSet presAssocID="{994EA7C2-2D37-4D74-884A-F9C7030157C5}" presName="spacer" presStyleCnt="0"/>
      <dgm:spPr/>
    </dgm:pt>
    <dgm:pt modelId="{00216BDF-92AD-4931-BE01-DD1B05BA84A2}" type="pres">
      <dgm:prSet presAssocID="{DDE3EF52-DF43-40BB-8D9F-4546B406944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EC890B9-19D8-4285-9E1B-671192E3DF02}" type="pres">
      <dgm:prSet presAssocID="{5866B9E8-150F-4672-BE6E-FD3A2733553C}" presName="spacer" presStyleCnt="0"/>
      <dgm:spPr/>
    </dgm:pt>
    <dgm:pt modelId="{F11215C1-B328-4236-8586-F89F3BE4E67B}" type="pres">
      <dgm:prSet presAssocID="{2EF9BFD0-C100-4043-AAB4-C0DA36B8746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7D33800-792E-4B19-A8C9-0B923F576C91}" srcId="{2A1418F3-71D5-4706-931B-BA025F76D9A9}" destId="{EC43DD04-EE9C-4337-A151-A9561DB819AF}" srcOrd="0" destOrd="0" parTransId="{D6C33C45-FDFA-4551-AA28-8A38D259B0F3}" sibTransId="{52FBDA7F-3B34-4846-A68B-B60EE30EE776}"/>
    <dgm:cxn modelId="{A529C019-EE3C-4545-BB2C-615E3AA65A98}" type="presOf" srcId="{DDE3EF52-DF43-40BB-8D9F-4546B406944C}" destId="{00216BDF-92AD-4931-BE01-DD1B05BA84A2}" srcOrd="0" destOrd="0" presId="urn:microsoft.com/office/officeart/2005/8/layout/vList2"/>
    <dgm:cxn modelId="{02F8E428-5670-46D6-964B-9C8F370117B3}" srcId="{2A1418F3-71D5-4706-931B-BA025F76D9A9}" destId="{DDE3EF52-DF43-40BB-8D9F-4546B406944C}" srcOrd="2" destOrd="0" parTransId="{514E9F7C-30E4-44D5-A3D9-7ACEBFADDA41}" sibTransId="{5866B9E8-150F-4672-BE6E-FD3A2733553C}"/>
    <dgm:cxn modelId="{67B9DB34-9017-400F-A13B-B7ACDF259AE9}" type="presOf" srcId="{2A1418F3-71D5-4706-931B-BA025F76D9A9}" destId="{C8C4329F-0A2A-4771-A795-3461532D501F}" srcOrd="0" destOrd="0" presId="urn:microsoft.com/office/officeart/2005/8/layout/vList2"/>
    <dgm:cxn modelId="{F91A6372-2878-4BF0-93D9-B1AE37A350C2}" srcId="{2A1418F3-71D5-4706-931B-BA025F76D9A9}" destId="{272A7D87-A9E8-4744-9C79-97C4BF5CDED4}" srcOrd="1" destOrd="0" parTransId="{51A31016-F707-46A1-AB1E-572EAEC71BF8}" sibTransId="{994EA7C2-2D37-4D74-884A-F9C7030157C5}"/>
    <dgm:cxn modelId="{EA33A08A-1039-49AE-8571-015FAD43A13C}" type="presOf" srcId="{EC43DD04-EE9C-4337-A151-A9561DB819AF}" destId="{4BD4FE65-3F2E-43E7-9B34-74663BCE143B}" srcOrd="0" destOrd="0" presId="urn:microsoft.com/office/officeart/2005/8/layout/vList2"/>
    <dgm:cxn modelId="{9B6E1691-7656-4209-B20D-57AD26973EAF}" type="presOf" srcId="{272A7D87-A9E8-4744-9C79-97C4BF5CDED4}" destId="{D5C50B08-9570-41B5-8D15-6340BCC77822}" srcOrd="0" destOrd="0" presId="urn:microsoft.com/office/officeart/2005/8/layout/vList2"/>
    <dgm:cxn modelId="{D36448B4-8915-4719-B4FC-2A57F4933B9F}" type="presOf" srcId="{2EF9BFD0-C100-4043-AAB4-C0DA36B87465}" destId="{F11215C1-B328-4236-8586-F89F3BE4E67B}" srcOrd="0" destOrd="0" presId="urn:microsoft.com/office/officeart/2005/8/layout/vList2"/>
    <dgm:cxn modelId="{3C4B87EF-406B-4462-9270-7BD5A147E6D9}" srcId="{2A1418F3-71D5-4706-931B-BA025F76D9A9}" destId="{2EF9BFD0-C100-4043-AAB4-C0DA36B87465}" srcOrd="3" destOrd="0" parTransId="{38B50AEE-837C-46F9-B5A7-479FDA1D16B9}" sibTransId="{EA9035F9-4687-4A5B-9771-433B2D28A7CE}"/>
    <dgm:cxn modelId="{C174A542-9F70-4670-B613-B7D2D8F1C38D}" type="presParOf" srcId="{C8C4329F-0A2A-4771-A795-3461532D501F}" destId="{4BD4FE65-3F2E-43E7-9B34-74663BCE143B}" srcOrd="0" destOrd="0" presId="urn:microsoft.com/office/officeart/2005/8/layout/vList2"/>
    <dgm:cxn modelId="{E2432AD7-8167-419E-A18F-A350AB0524CB}" type="presParOf" srcId="{C8C4329F-0A2A-4771-A795-3461532D501F}" destId="{9C8D90D5-3BE6-416E-ACA9-9ADDB5C92C65}" srcOrd="1" destOrd="0" presId="urn:microsoft.com/office/officeart/2005/8/layout/vList2"/>
    <dgm:cxn modelId="{63AEFA4A-DD97-4242-89B0-EF3683981AB3}" type="presParOf" srcId="{C8C4329F-0A2A-4771-A795-3461532D501F}" destId="{D5C50B08-9570-41B5-8D15-6340BCC77822}" srcOrd="2" destOrd="0" presId="urn:microsoft.com/office/officeart/2005/8/layout/vList2"/>
    <dgm:cxn modelId="{A38090ED-26E9-41CD-AEBB-0E55D5B8B156}" type="presParOf" srcId="{C8C4329F-0A2A-4771-A795-3461532D501F}" destId="{E9DFCA82-06B5-40D6-8075-81AEB2C2AEA9}" srcOrd="3" destOrd="0" presId="urn:microsoft.com/office/officeart/2005/8/layout/vList2"/>
    <dgm:cxn modelId="{1E9E171D-8A3B-488B-B52C-1E3A7AA962CF}" type="presParOf" srcId="{C8C4329F-0A2A-4771-A795-3461532D501F}" destId="{00216BDF-92AD-4931-BE01-DD1B05BA84A2}" srcOrd="4" destOrd="0" presId="urn:microsoft.com/office/officeart/2005/8/layout/vList2"/>
    <dgm:cxn modelId="{1E6BBF98-BDB5-4155-B1B7-277E0262878B}" type="presParOf" srcId="{C8C4329F-0A2A-4771-A795-3461532D501F}" destId="{CEC890B9-19D8-4285-9E1B-671192E3DF02}" srcOrd="5" destOrd="0" presId="urn:microsoft.com/office/officeart/2005/8/layout/vList2"/>
    <dgm:cxn modelId="{7096B3C5-9CA4-4613-857A-93F5492A2713}" type="presParOf" srcId="{C8C4329F-0A2A-4771-A795-3461532D501F}" destId="{F11215C1-B328-4236-8586-F89F3BE4E67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247370-5732-4A24-B019-E50EB585A9D5}">
      <dsp:nvSpPr>
        <dsp:cNvPr id="0" name=""/>
        <dsp:cNvSpPr/>
      </dsp:nvSpPr>
      <dsp:spPr>
        <a:xfrm>
          <a:off x="0" y="531"/>
          <a:ext cx="78867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D2BEE4-CB47-4BCC-A584-52D2C8FD09AB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4F49D2-A7FE-44C4-B866-0C642EBD8E24}">
      <dsp:nvSpPr>
        <dsp:cNvPr id="0" name=""/>
        <dsp:cNvSpPr/>
      </dsp:nvSpPr>
      <dsp:spPr>
        <a:xfrm>
          <a:off x="1437631" y="531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- Goal: Forecast </a:t>
          </a:r>
          <a:r>
            <a:rPr lang="en-US" sz="2500" kern="1200" dirty="0" err="1"/>
            <a:t>Average_Temperature_°C</a:t>
          </a:r>
          <a:r>
            <a:rPr lang="en-US" sz="2500" kern="1200" dirty="0"/>
            <a:t> using variables such as year, land use, area, </a:t>
          </a:r>
          <a:r>
            <a:rPr lang="en-US" sz="2500" kern="1200" dirty="0" err="1"/>
            <a:t>etc</a:t>
          </a:r>
          <a:endParaRPr lang="en-US" sz="2500" kern="1200" dirty="0"/>
        </a:p>
      </dsp:txBody>
      <dsp:txXfrm>
        <a:off x="1437631" y="531"/>
        <a:ext cx="6449068" cy="1244702"/>
      </dsp:txXfrm>
    </dsp:sp>
    <dsp:sp modelId="{2AD2E714-1F18-4053-A7D2-AB7B9D9D39C1}">
      <dsp:nvSpPr>
        <dsp:cNvPr id="0" name=""/>
        <dsp:cNvSpPr/>
      </dsp:nvSpPr>
      <dsp:spPr>
        <a:xfrm>
          <a:off x="0" y="1556410"/>
          <a:ext cx="78867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8DBCB-0821-4CB5-B64A-BFADB491489B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9E830-EEE9-4D6F-B964-2E132B277C08}">
      <dsp:nvSpPr>
        <dsp:cNvPr id="0" name=""/>
        <dsp:cNvSpPr/>
      </dsp:nvSpPr>
      <dsp:spPr>
        <a:xfrm>
          <a:off x="1437631" y="1556410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Data: FAO &amp; IPCC (1990–2020), ~7,000 records, 30+ features</a:t>
          </a:r>
        </a:p>
      </dsp:txBody>
      <dsp:txXfrm>
        <a:off x="1437631" y="1556410"/>
        <a:ext cx="6449068" cy="1244702"/>
      </dsp:txXfrm>
    </dsp:sp>
    <dsp:sp modelId="{7DD61513-DFEC-4393-9AA8-3D0B7B287013}">
      <dsp:nvSpPr>
        <dsp:cNvPr id="0" name=""/>
        <dsp:cNvSpPr/>
      </dsp:nvSpPr>
      <dsp:spPr>
        <a:xfrm>
          <a:off x="0" y="3112289"/>
          <a:ext cx="78867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3F7292-0F08-4039-8E75-1A815DF88897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87532A-564E-49E0-BC8B-182DAF908794}">
      <dsp:nvSpPr>
        <dsp:cNvPr id="0" name=""/>
        <dsp:cNvSpPr/>
      </dsp:nvSpPr>
      <dsp:spPr>
        <a:xfrm>
          <a:off x="1437631" y="3112289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Motivation: Support sustainable agriculture &amp; climate policy</a:t>
          </a:r>
        </a:p>
      </dsp:txBody>
      <dsp:txXfrm>
        <a:off x="1437631" y="3112289"/>
        <a:ext cx="6449068" cy="12447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1A181B-72FF-4CDA-9817-21FE177F8D3C}">
      <dsp:nvSpPr>
        <dsp:cNvPr id="0" name=""/>
        <dsp:cNvSpPr/>
      </dsp:nvSpPr>
      <dsp:spPr>
        <a:xfrm>
          <a:off x="0" y="622481"/>
          <a:ext cx="7886700" cy="575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- Predictors (</a:t>
          </a:r>
          <a:r>
            <a:rPr lang="en-US" sz="2400" kern="1200" dirty="0" err="1"/>
            <a:t>eg</a:t>
          </a:r>
          <a:r>
            <a:rPr lang="en-US" sz="2400" kern="1200" dirty="0"/>
            <a:t>): </a:t>
          </a:r>
        </a:p>
      </dsp:txBody>
      <dsp:txXfrm>
        <a:off x="28100" y="650581"/>
        <a:ext cx="7830500" cy="519439"/>
      </dsp:txXfrm>
    </dsp:sp>
    <dsp:sp modelId="{376D39BE-582A-4E4B-BC67-2E1C662D2BD3}">
      <dsp:nvSpPr>
        <dsp:cNvPr id="0" name=""/>
        <dsp:cNvSpPr/>
      </dsp:nvSpPr>
      <dsp:spPr>
        <a:xfrm>
          <a:off x="0" y="1198121"/>
          <a:ext cx="7886700" cy="1316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Year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Emissions (fires, fertilizers, manure, processing, packaging, etc.)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Land use (forestland, net forest conversion)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/>
            <a:t>Population (urban, rural, male/female splits)</a:t>
          </a:r>
        </a:p>
      </dsp:txBody>
      <dsp:txXfrm>
        <a:off x="0" y="1198121"/>
        <a:ext cx="7886700" cy="1316520"/>
      </dsp:txXfrm>
    </dsp:sp>
    <dsp:sp modelId="{910759E5-1911-49D0-9A88-B48851D5B767}">
      <dsp:nvSpPr>
        <dsp:cNvPr id="0" name=""/>
        <dsp:cNvSpPr/>
      </dsp:nvSpPr>
      <dsp:spPr>
        <a:xfrm>
          <a:off x="0" y="2514642"/>
          <a:ext cx="7886700" cy="575639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Target: Average_Temperature_°C (annual increase)</a:t>
          </a:r>
        </a:p>
      </dsp:txBody>
      <dsp:txXfrm>
        <a:off x="28100" y="2542742"/>
        <a:ext cx="7830500" cy="519439"/>
      </dsp:txXfrm>
    </dsp:sp>
    <dsp:sp modelId="{5E521578-01C8-4EFC-83DF-98EC2F6DE7ED}">
      <dsp:nvSpPr>
        <dsp:cNvPr id="0" name=""/>
        <dsp:cNvSpPr/>
      </dsp:nvSpPr>
      <dsp:spPr>
        <a:xfrm>
          <a:off x="0" y="3159402"/>
          <a:ext cx="7886700" cy="575639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Note: Forestland can show </a:t>
          </a:r>
          <a:r>
            <a:rPr lang="en-US" sz="2400" b="1" kern="1200"/>
            <a:t>negative emissions</a:t>
          </a:r>
          <a:r>
            <a:rPr lang="en-US" sz="2400" kern="1200"/>
            <a:t> (carbon sinks)</a:t>
          </a:r>
        </a:p>
      </dsp:txBody>
      <dsp:txXfrm>
        <a:off x="28100" y="3187502"/>
        <a:ext cx="7830500" cy="51943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8CD9BA-5E08-4247-9047-D1698BA1D45D}">
      <dsp:nvSpPr>
        <dsp:cNvPr id="0" name=""/>
        <dsp:cNvSpPr/>
      </dsp:nvSpPr>
      <dsp:spPr>
        <a:xfrm>
          <a:off x="0" y="819221"/>
          <a:ext cx="7886700" cy="623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Standardised column names</a:t>
          </a:r>
        </a:p>
      </dsp:txBody>
      <dsp:txXfrm>
        <a:off x="30442" y="849663"/>
        <a:ext cx="7825816" cy="562726"/>
      </dsp:txXfrm>
    </dsp:sp>
    <dsp:sp modelId="{75D79BD0-B46C-4EA7-8D45-A0D4EBBF822D}">
      <dsp:nvSpPr>
        <dsp:cNvPr id="0" name=""/>
        <dsp:cNvSpPr/>
      </dsp:nvSpPr>
      <dsp:spPr>
        <a:xfrm>
          <a:off x="0" y="1517711"/>
          <a:ext cx="7886700" cy="623610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One-hot encoding (Area)</a:t>
          </a:r>
        </a:p>
      </dsp:txBody>
      <dsp:txXfrm>
        <a:off x="30442" y="1548153"/>
        <a:ext cx="7825816" cy="562726"/>
      </dsp:txXfrm>
    </dsp:sp>
    <dsp:sp modelId="{989278EB-E1BF-451B-8A89-F818756D1559}">
      <dsp:nvSpPr>
        <dsp:cNvPr id="0" name=""/>
        <dsp:cNvSpPr/>
      </dsp:nvSpPr>
      <dsp:spPr>
        <a:xfrm>
          <a:off x="0" y="2216202"/>
          <a:ext cx="7886700" cy="623610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Missing values → median (per country, global fallback)</a:t>
          </a:r>
        </a:p>
      </dsp:txBody>
      <dsp:txXfrm>
        <a:off x="30442" y="2246644"/>
        <a:ext cx="7825816" cy="562726"/>
      </dsp:txXfrm>
    </dsp:sp>
    <dsp:sp modelId="{6D3B7BFE-8F86-4C36-9B93-AB4C610811E4}">
      <dsp:nvSpPr>
        <dsp:cNvPr id="0" name=""/>
        <dsp:cNvSpPr/>
      </dsp:nvSpPr>
      <dsp:spPr>
        <a:xfrm>
          <a:off x="0" y="2914692"/>
          <a:ext cx="7886700" cy="62361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Dropped redundant features (population splits)</a:t>
          </a:r>
        </a:p>
      </dsp:txBody>
      <dsp:txXfrm>
        <a:off x="30442" y="2945134"/>
        <a:ext cx="7825816" cy="56272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D08E0D-FBE8-4261-AB0E-3EA57F3F7234}">
      <dsp:nvSpPr>
        <dsp:cNvPr id="0" name=""/>
        <dsp:cNvSpPr/>
      </dsp:nvSpPr>
      <dsp:spPr>
        <a:xfrm>
          <a:off x="0" y="428610"/>
          <a:ext cx="2464593" cy="1478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Log transforms for skewed variables</a:t>
          </a:r>
        </a:p>
      </dsp:txBody>
      <dsp:txXfrm>
        <a:off x="0" y="428610"/>
        <a:ext cx="2464593" cy="1478756"/>
      </dsp:txXfrm>
    </dsp:sp>
    <dsp:sp modelId="{20192E0D-1F8C-4138-83F7-9F296CD09C6B}">
      <dsp:nvSpPr>
        <dsp:cNvPr id="0" name=""/>
        <dsp:cNvSpPr/>
      </dsp:nvSpPr>
      <dsp:spPr>
        <a:xfrm>
          <a:off x="2711053" y="428610"/>
          <a:ext cx="2464593" cy="1478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Interaction terms (Fertilizer × Precipitation)</a:t>
          </a:r>
        </a:p>
      </dsp:txBody>
      <dsp:txXfrm>
        <a:off x="2711053" y="428610"/>
        <a:ext cx="2464593" cy="1478756"/>
      </dsp:txXfrm>
    </dsp:sp>
    <dsp:sp modelId="{FCFCC850-A2EF-4519-BF35-0AEBFB4C80EE}">
      <dsp:nvSpPr>
        <dsp:cNvPr id="0" name=""/>
        <dsp:cNvSpPr/>
      </dsp:nvSpPr>
      <dsp:spPr>
        <a:xfrm>
          <a:off x="5422106" y="428610"/>
          <a:ext cx="2464593" cy="1478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Polynomial features (Year²)</a:t>
          </a:r>
        </a:p>
      </dsp:txBody>
      <dsp:txXfrm>
        <a:off x="5422106" y="428610"/>
        <a:ext cx="2464593" cy="1478756"/>
      </dsp:txXfrm>
    </dsp:sp>
    <dsp:sp modelId="{367D9631-BE3F-409F-AF77-90DEBB89C9F4}">
      <dsp:nvSpPr>
        <dsp:cNvPr id="0" name=""/>
        <dsp:cNvSpPr/>
      </dsp:nvSpPr>
      <dsp:spPr>
        <a:xfrm>
          <a:off x="1355526" y="2153826"/>
          <a:ext cx="2464593" cy="1478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Correlation pruning (|r| &gt; 0.9)</a:t>
          </a:r>
        </a:p>
      </dsp:txBody>
      <dsp:txXfrm>
        <a:off x="1355526" y="2153826"/>
        <a:ext cx="2464593" cy="1478756"/>
      </dsp:txXfrm>
    </dsp:sp>
    <dsp:sp modelId="{36A88097-B07A-40A0-9720-40C14864B29C}">
      <dsp:nvSpPr>
        <dsp:cNvPr id="0" name=""/>
        <dsp:cNvSpPr/>
      </dsp:nvSpPr>
      <dsp:spPr>
        <a:xfrm>
          <a:off x="4066579" y="2153826"/>
          <a:ext cx="2464593" cy="14787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VIF pruning (&gt;10)</a:t>
          </a:r>
        </a:p>
      </dsp:txBody>
      <dsp:txXfrm>
        <a:off x="4066579" y="2153826"/>
        <a:ext cx="2464593" cy="147875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9FF989-275F-47B4-9EAE-A701FA1A242C}">
      <dsp:nvSpPr>
        <dsp:cNvPr id="0" name=""/>
        <dsp:cNvSpPr/>
      </dsp:nvSpPr>
      <dsp:spPr>
        <a:xfrm>
          <a:off x="0" y="775636"/>
          <a:ext cx="7886700" cy="57563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Linear Regression → Baseline</a:t>
          </a:r>
        </a:p>
      </dsp:txBody>
      <dsp:txXfrm>
        <a:off x="28100" y="803736"/>
        <a:ext cx="7830500" cy="519439"/>
      </dsp:txXfrm>
    </dsp:sp>
    <dsp:sp modelId="{096DF68E-38E1-4042-9EEB-F562BF5A19E3}">
      <dsp:nvSpPr>
        <dsp:cNvPr id="0" name=""/>
        <dsp:cNvSpPr/>
      </dsp:nvSpPr>
      <dsp:spPr>
        <a:xfrm>
          <a:off x="0" y="1420396"/>
          <a:ext cx="7886700" cy="575639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Ridge Regression → Handles multicollinearity</a:t>
          </a:r>
        </a:p>
      </dsp:txBody>
      <dsp:txXfrm>
        <a:off x="28100" y="1448496"/>
        <a:ext cx="7830500" cy="519439"/>
      </dsp:txXfrm>
    </dsp:sp>
    <dsp:sp modelId="{DFB2A0F5-83A8-4F3F-B79B-F32020C64F54}">
      <dsp:nvSpPr>
        <dsp:cNvPr id="0" name=""/>
        <dsp:cNvSpPr/>
      </dsp:nvSpPr>
      <dsp:spPr>
        <a:xfrm>
          <a:off x="0" y="2065156"/>
          <a:ext cx="7886700" cy="575639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Lasso Regression → Regularized baseline (underperformed)</a:t>
          </a:r>
        </a:p>
      </dsp:txBody>
      <dsp:txXfrm>
        <a:off x="28100" y="2093256"/>
        <a:ext cx="7830500" cy="519439"/>
      </dsp:txXfrm>
    </dsp:sp>
    <dsp:sp modelId="{398E3027-7CF5-4DBF-AB1F-DC2B9635B2E1}">
      <dsp:nvSpPr>
        <dsp:cNvPr id="0" name=""/>
        <dsp:cNvSpPr/>
      </dsp:nvSpPr>
      <dsp:spPr>
        <a:xfrm>
          <a:off x="0" y="2709916"/>
          <a:ext cx="7886700" cy="575639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Random Forest → Non-linear ensemble, best performer</a:t>
          </a:r>
        </a:p>
      </dsp:txBody>
      <dsp:txXfrm>
        <a:off x="28100" y="2738016"/>
        <a:ext cx="7830500" cy="5194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4BD5CE-7F28-40E2-BC50-43D428F73116}">
      <dsp:nvSpPr>
        <dsp:cNvPr id="0" name=""/>
        <dsp:cNvSpPr/>
      </dsp:nvSpPr>
      <dsp:spPr>
        <a:xfrm>
          <a:off x="664092" y="579"/>
          <a:ext cx="3123102" cy="187386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Temperature is rising globally</a:t>
          </a:r>
        </a:p>
      </dsp:txBody>
      <dsp:txXfrm>
        <a:off x="664092" y="579"/>
        <a:ext cx="3123102" cy="1873861"/>
      </dsp:txXfrm>
    </dsp:sp>
    <dsp:sp modelId="{5C8FA9C3-F439-4D0D-9972-1B0A016F3FB6}">
      <dsp:nvSpPr>
        <dsp:cNvPr id="0" name=""/>
        <dsp:cNvSpPr/>
      </dsp:nvSpPr>
      <dsp:spPr>
        <a:xfrm>
          <a:off x="4099505" y="579"/>
          <a:ext cx="3123102" cy="1873861"/>
        </a:xfrm>
        <a:prstGeom prst="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Collinearity pruning essential</a:t>
          </a:r>
        </a:p>
      </dsp:txBody>
      <dsp:txXfrm>
        <a:off x="4099505" y="579"/>
        <a:ext cx="3123102" cy="1873861"/>
      </dsp:txXfrm>
    </dsp:sp>
    <dsp:sp modelId="{AF1F760B-1072-407B-A666-9E57C7F55B05}">
      <dsp:nvSpPr>
        <dsp:cNvPr id="0" name=""/>
        <dsp:cNvSpPr/>
      </dsp:nvSpPr>
      <dsp:spPr>
        <a:xfrm>
          <a:off x="664092" y="2186751"/>
          <a:ext cx="3123102" cy="1873861"/>
        </a:xfrm>
        <a:prstGeom prst="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- Random Forest best performer (R² ≈ 0.64)</a:t>
          </a:r>
        </a:p>
      </dsp:txBody>
      <dsp:txXfrm>
        <a:off x="664092" y="2186751"/>
        <a:ext cx="3123102" cy="1873861"/>
      </dsp:txXfrm>
    </dsp:sp>
    <dsp:sp modelId="{505CB237-E7EF-4D9F-924E-77A9D6DD8E4E}">
      <dsp:nvSpPr>
        <dsp:cNvPr id="0" name=""/>
        <dsp:cNvSpPr/>
      </dsp:nvSpPr>
      <dsp:spPr>
        <a:xfrm>
          <a:off x="4099505" y="2186751"/>
          <a:ext cx="3123102" cy="1873861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- Key drivers: year, fertilizer</a:t>
          </a:r>
          <a:r>
            <a:rPr lang="en-US" sz="3100" kern="1200"/>
            <a:t>, emissions, </a:t>
          </a:r>
          <a:r>
            <a:rPr lang="en-US" sz="3100" kern="1200" dirty="0"/>
            <a:t>energy</a:t>
          </a:r>
        </a:p>
      </dsp:txBody>
      <dsp:txXfrm>
        <a:off x="4099505" y="2186751"/>
        <a:ext cx="3123102" cy="1873861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D4FE65-3F2E-43E7-9B34-74663BCE143B}">
      <dsp:nvSpPr>
        <dsp:cNvPr id="0" name=""/>
        <dsp:cNvSpPr/>
      </dsp:nvSpPr>
      <dsp:spPr>
        <a:xfrm>
          <a:off x="0" y="81411"/>
          <a:ext cx="7886700" cy="99312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FAO: https://www.fao.org/faostat/en/</a:t>
          </a:r>
        </a:p>
      </dsp:txBody>
      <dsp:txXfrm>
        <a:off x="48481" y="129892"/>
        <a:ext cx="7789738" cy="896166"/>
      </dsp:txXfrm>
    </dsp:sp>
    <dsp:sp modelId="{D5C50B08-9570-41B5-8D15-6340BCC77822}">
      <dsp:nvSpPr>
        <dsp:cNvPr id="0" name=""/>
        <dsp:cNvSpPr/>
      </dsp:nvSpPr>
      <dsp:spPr>
        <a:xfrm>
          <a:off x="0" y="1146540"/>
          <a:ext cx="7886700" cy="993128"/>
        </a:xfrm>
        <a:prstGeom prst="roundRect">
          <a:avLst/>
        </a:prstGeom>
        <a:solidFill>
          <a:schemeClr val="accent2">
            <a:hueOff val="1560506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IPCC: https://www.ipcc-data.org/</a:t>
          </a:r>
        </a:p>
      </dsp:txBody>
      <dsp:txXfrm>
        <a:off x="48481" y="1195021"/>
        <a:ext cx="7789738" cy="896166"/>
      </dsp:txXfrm>
    </dsp:sp>
    <dsp:sp modelId="{00216BDF-92AD-4931-BE01-DD1B05BA84A2}">
      <dsp:nvSpPr>
        <dsp:cNvPr id="0" name=""/>
        <dsp:cNvSpPr/>
      </dsp:nvSpPr>
      <dsp:spPr>
        <a:xfrm>
          <a:off x="0" y="2211669"/>
          <a:ext cx="7886700" cy="993128"/>
        </a:xfrm>
        <a:prstGeom prst="round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Pedregosa et al. (2011). Scikit-learn: Machine Learning in Python</a:t>
          </a:r>
        </a:p>
      </dsp:txBody>
      <dsp:txXfrm>
        <a:off x="48481" y="2260150"/>
        <a:ext cx="7789738" cy="896166"/>
      </dsp:txXfrm>
    </dsp:sp>
    <dsp:sp modelId="{F11215C1-B328-4236-8586-F89F3BE4E67B}">
      <dsp:nvSpPr>
        <dsp:cNvPr id="0" name=""/>
        <dsp:cNvSpPr/>
      </dsp:nvSpPr>
      <dsp:spPr>
        <a:xfrm>
          <a:off x="0" y="3276797"/>
          <a:ext cx="7886700" cy="993128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- Statsmodels, Seaborn, Matplotlib, Plotly documentation</a:t>
          </a:r>
        </a:p>
      </dsp:txBody>
      <dsp:txXfrm>
        <a:off x="48481" y="3325278"/>
        <a:ext cx="7789738" cy="8961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200"/>
              <a:t>CO₂, Agriculture &amp; Temperature: Regression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/>
              <a:t>Using FAO &amp; IPCC data to forecast agricultural temperature</a:t>
            </a:r>
          </a:p>
          <a:p>
            <a:endParaRPr lang="en-US" sz="1700"/>
          </a:p>
          <a:p>
            <a:r>
              <a:rPr lang="en-US" sz="1700"/>
              <a:t>Tiffany Watt</a:t>
            </a:r>
          </a:p>
        </p:txBody>
      </p:sp>
      <p:pic>
        <p:nvPicPr>
          <p:cNvPr id="5" name="Picture 4" descr="Small plant growing on soil">
            <a:extLst>
              <a:ext uri="{FF2B5EF4-FFF2-40B4-BE49-F238E27FC236}">
                <a16:creationId xmlns:a16="http://schemas.microsoft.com/office/drawing/2014/main" id="{2EC1BF76-6434-E8CB-FF3F-146A035D9B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643" r="30807" b="-2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r>
              <a:rPr lang="en-US" sz="3500"/>
              <a:t>Conclusion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F6E7B48-4E5F-5A2B-6D4F-90C19966AD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426474"/>
              </p:ext>
            </p:extLst>
          </p:nvPr>
        </p:nvGraphicFramePr>
        <p:xfrm>
          <a:off x="628650" y="2184158"/>
          <a:ext cx="7886700" cy="4061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6131316" y="457951"/>
            <a:ext cx="2240924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References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E49C60-1435-8EAF-46D2-1F06E9F1F1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9733920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Project Overview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AB394FB-87F5-9C23-C465-036B4011C4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228116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Dataset Highlights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9C7FA1-7F60-51FB-5B39-F3ECBDFD6AF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7143053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t>Data Cleaning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4C7457D-325B-0853-AA86-49DA8B28FC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558717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5059" y="586822"/>
            <a:ext cx="2670189" cy="1645920"/>
          </a:xfrm>
        </p:spPr>
        <p:txBody>
          <a:bodyPr>
            <a:normAutofit/>
          </a:bodyPr>
          <a:lstStyle/>
          <a:p>
            <a:r>
              <a:rPr lang="en-US" sz="2800"/>
              <a:t>Exploratory Data Analysis (EDA)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3373" y="586822"/>
            <a:ext cx="4501977" cy="1645920"/>
          </a:xfrm>
        </p:spPr>
        <p:txBody>
          <a:bodyPr anchor="ctr">
            <a:normAutofit/>
          </a:bodyPr>
          <a:lstStyle/>
          <a:p>
            <a:r>
              <a:rPr lang="en-US" sz="1600"/>
              <a:t>- Temperature rising steadily (1990–2020)</a:t>
            </a:r>
          </a:p>
          <a:p>
            <a:r>
              <a:rPr lang="en-US" sz="1600"/>
              <a:t>- Highly skewed predictors (fertilizer, emissions)</a:t>
            </a:r>
          </a:p>
          <a:p>
            <a:r>
              <a:rPr lang="en-US" sz="1600"/>
              <a:t>- Strong collinearity across industrial/agri features</a:t>
            </a:r>
          </a:p>
          <a:p>
            <a:endParaRPr lang="en-US" sz="16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573E5E-DC41-7F59-CFFB-6D51A8389B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169" y="2734056"/>
            <a:ext cx="4821956" cy="34838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r>
              <a:rPr lang="en-US" sz="3500"/>
              <a:t>Feature Engineering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E8334D2C-96A0-79EC-8D8B-7ED6D27AB3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405760"/>
              </p:ext>
            </p:extLst>
          </p:nvPr>
        </p:nvGraphicFramePr>
        <p:xfrm>
          <a:off x="628650" y="2184158"/>
          <a:ext cx="7886700" cy="4061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ACC6BB2-28F8-4405-829D-0562733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5C2E53F0-AD54-4A55-99A0-EC896CE3C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15F19F8-85EE-477A-ACBA-4B6D06978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53397"/>
            <a:ext cx="7886700" cy="1273233"/>
          </a:xfrm>
        </p:spPr>
        <p:txBody>
          <a:bodyPr>
            <a:normAutofit/>
          </a:bodyPr>
          <a:lstStyle/>
          <a:p>
            <a:r>
              <a:rPr lang="en-US" sz="3500"/>
              <a:t>Modeling Approaches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970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47AFCC-EB30-214A-7144-5C44E83F02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5328152"/>
              </p:ext>
            </p:extLst>
          </p:nvPr>
        </p:nvGraphicFramePr>
        <p:xfrm>
          <a:off x="628650" y="2184158"/>
          <a:ext cx="7886700" cy="40611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6646FC9-C66D-4EC7-8310-0DD4ACC49C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27711" y="221673"/>
            <a:ext cx="6288577" cy="1332634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7340" y="310343"/>
            <a:ext cx="5989320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500"/>
              <a:t>Model Comparison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62332" y="1211407"/>
            <a:ext cx="5419335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"/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57187F5-51F6-C8E0-28C6-ABDB7B083D0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179" y="3127973"/>
            <a:ext cx="4197096" cy="21195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6749F9-089A-6DBC-7769-DE1F59609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726" y="3621132"/>
            <a:ext cx="4197096" cy="11332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21771D-0AEB-797F-261D-B4BCF5E2A9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302512"/>
            <a:ext cx="8178799" cy="4252974"/>
          </a:xfrm>
          <a:prstGeom prst="rect">
            <a:avLst/>
          </a:prstGeom>
          <a:ln>
            <a:noFill/>
          </a:ln>
        </p:spPr>
      </p:pic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10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346</Words>
  <Application>Microsoft Office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Avenir Next LT Pro</vt:lpstr>
      <vt:lpstr>Calibri</vt:lpstr>
      <vt:lpstr>Office Theme</vt:lpstr>
      <vt:lpstr>CO₂, Agriculture &amp; Temperature: Regression Analysis</vt:lpstr>
      <vt:lpstr>Project Overview</vt:lpstr>
      <vt:lpstr>Dataset Highlights</vt:lpstr>
      <vt:lpstr>Data Cleaning</vt:lpstr>
      <vt:lpstr>Exploratory Data Analysis (EDA)</vt:lpstr>
      <vt:lpstr>Feature Engineering</vt:lpstr>
      <vt:lpstr>Modeling Approaches</vt:lpstr>
      <vt:lpstr>Model Comparison</vt:lpstr>
      <vt:lpstr>PowerPoint Presentation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Tiffany Watt</dc:creator>
  <cp:keywords/>
  <dc:description>generated using python-pptx</dc:description>
  <cp:lastModifiedBy>Tiffany Watt</cp:lastModifiedBy>
  <cp:revision>2</cp:revision>
  <dcterms:created xsi:type="dcterms:W3CDTF">2013-01-27T09:14:16Z</dcterms:created>
  <dcterms:modified xsi:type="dcterms:W3CDTF">2025-09-09T09:30:48Z</dcterms:modified>
  <cp:category/>
</cp:coreProperties>
</file>