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78A6A28-EC24-4150-AC8E-F548F0F9020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F8C1DD2-120F-40C5-BAF1-50F763776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36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6A28-EC24-4150-AC8E-F548F0F9020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1DD2-120F-40C5-BAF1-50F763776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5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6A28-EC24-4150-AC8E-F548F0F9020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1DD2-120F-40C5-BAF1-50F763776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6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6A28-EC24-4150-AC8E-F548F0F9020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1DD2-120F-40C5-BAF1-50F763776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4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78A6A28-EC24-4150-AC8E-F548F0F9020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FF8C1DD2-120F-40C5-BAF1-50F763776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85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6A28-EC24-4150-AC8E-F548F0F9020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1DD2-120F-40C5-BAF1-50F763776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6A28-EC24-4150-AC8E-F548F0F9020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1DD2-120F-40C5-BAF1-50F763776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0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6A28-EC24-4150-AC8E-F548F0F9020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1DD2-120F-40C5-BAF1-50F763776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3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6A28-EC24-4150-AC8E-F548F0F9020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1DD2-120F-40C5-BAF1-50F763776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6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6A28-EC24-4150-AC8E-F548F0F9020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8C1DD2-120F-40C5-BAF1-50F763776CE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519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78A6A28-EC24-4150-AC8E-F548F0F9020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8C1DD2-120F-40C5-BAF1-50F763776CE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865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8A6A28-EC24-4150-AC8E-F548F0F9020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F8C1DD2-120F-40C5-BAF1-50F763776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1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language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Kodeeo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21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79396" y="1035120"/>
            <a:ext cx="11016157" cy="432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ltrim()</a:t>
            </a: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Removes characters only from the left (beginning) of the string.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5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5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500" b="1" dirty="0">
                <a:latin typeface="Arial" panose="020B0604020202020204" pitchFamily="34" charset="0"/>
              </a:rPr>
              <a:t>rtrim(): Removes characters only from the right (end) of the string</a:t>
            </a:r>
            <a:r>
              <a:rPr lang="en-US" altLang="en-US" sz="2500" b="1" dirty="0" smtClean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500" b="1" dirty="0" smtClean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2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68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2888" y="1632495"/>
            <a:ext cx="4578991" cy="3249898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31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25" y="894446"/>
            <a:ext cx="8574248" cy="5573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PHP?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different platforms (Windows, Linux, Unix, Mac OS X, etc.)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compatible with almost all servers used today (Apache, IIS, etc.)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support for a wide range of databases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free. Download it from the official PHP resource: www.php.net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easy to learn and runs efficiently on the server side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709" t="10419" r="25154" b="2622"/>
          <a:stretch/>
        </p:blipFill>
        <p:spPr>
          <a:xfrm>
            <a:off x="8858775" y="785389"/>
            <a:ext cx="3120704" cy="541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8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971" y="981512"/>
            <a:ext cx="8314189" cy="4966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Up PHP on Your Own PC </a:t>
            </a:r>
          </a:p>
          <a:p>
            <a:pPr marL="0" indent="0">
              <a:buNone/>
            </a:pP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if your server does not support PHP, you must: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 a web server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 PHP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 a database, such as MySQL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official PHP website (PHP.net) has installation instructions for PHP: http://php.net/manual/en/install.php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223" y="1484850"/>
            <a:ext cx="4323757" cy="432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3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0" fill="hold">
                                          <p:stCondLst>
                                            <p:cond delay="60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585" y="600831"/>
            <a:ext cx="7936685" cy="533018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PHP Syntax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PHP script can be placed anywhere in the document.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PHP script starts with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ends with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&lt;?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//PHP code goes here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?&gt; 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 file extension for PHP files is ".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122" y="3811863"/>
            <a:ext cx="4092684" cy="280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8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9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900" fill="hold">
                                          <p:stCondLst>
                                            <p:cond delay="3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900" fill="hold">
                                          <p:stCondLst>
                                            <p:cond delay="7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900" fill="hold">
                                          <p:stCondLst>
                                            <p:cond delay="117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900" fill="hold">
                                          <p:stCondLst>
                                            <p:cond delay="15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1266" y="415459"/>
            <a:ext cx="10515600" cy="834501"/>
          </a:xfrm>
        </p:spPr>
        <p:txBody>
          <a:bodyPr/>
          <a:lstStyle/>
          <a:p>
            <a:r>
              <a:rPr lang="en-US" b="1" dirty="0" err="1"/>
              <a:t>p</a:t>
            </a:r>
            <a:r>
              <a:rPr lang="en-US" b="1" dirty="0" err="1" smtClean="0"/>
              <a:t>hp</a:t>
            </a:r>
            <a:r>
              <a:rPr lang="en-US" b="1" dirty="0" smtClean="0"/>
              <a:t> Comments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752" y="1249960"/>
            <a:ext cx="8347744" cy="5201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Single-line PHP Comments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wo forward slashes (//) followed by your comment text. </a:t>
            </a:r>
          </a:p>
          <a:p>
            <a:pPr marL="0" indent="0">
              <a:buNone/>
            </a:pPr>
            <a:r>
              <a:rPr lang="en-US" dirty="0" smtClean="0"/>
              <a:t>All text to the right of the // will be ignored.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//this line is for comment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N.B: You </a:t>
            </a:r>
            <a:r>
              <a:rPr lang="en-US" dirty="0"/>
              <a:t>can also use a hash symbol (</a:t>
            </a:r>
            <a:r>
              <a:rPr lang="en-US" b="1" dirty="0"/>
              <a:t>#</a:t>
            </a:r>
            <a:r>
              <a:rPr lang="en-US" dirty="0"/>
              <a:t>) instead of </a:t>
            </a:r>
            <a:r>
              <a:rPr lang="en-US" b="1" dirty="0"/>
              <a:t>//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#this line is for comment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857" t="30911" r="9798" b="33253"/>
          <a:stretch/>
        </p:blipFill>
        <p:spPr>
          <a:xfrm>
            <a:off x="6895750" y="4078769"/>
            <a:ext cx="4773336" cy="212908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0323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3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527" y="567275"/>
            <a:ext cx="11007055" cy="3417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Multiple lines </a:t>
            </a:r>
            <a:r>
              <a:rPr lang="en-US" sz="3200" b="1" dirty="0" smtClean="0"/>
              <a:t>comments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PHP supports 'C', style comments. A comment starts with the character pair /* and terminates with the character pair */.</a:t>
            </a:r>
          </a:p>
          <a:p>
            <a:pPr marL="0" indent="0">
              <a:buNone/>
            </a:pPr>
            <a:endParaRPr lang="en-US" sz="2000" dirty="0"/>
          </a:p>
          <a:p>
            <a:pPr marL="2743200" lvl="6" indent="0">
              <a:buNone/>
            </a:pPr>
            <a:endParaRPr lang="en-US" sz="1800" dirty="0" smtClean="0"/>
          </a:p>
          <a:p>
            <a:pPr marL="2743200" lvl="6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/* This is a multiple comment testing,</a:t>
            </a:r>
          </a:p>
          <a:p>
            <a:pPr marL="2743200" lvl="6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and these lines will be ignored at the time of execution */</a:t>
            </a:r>
          </a:p>
          <a:p>
            <a:pPr marL="2743200" lvl="6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9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193" y="532905"/>
            <a:ext cx="9555760" cy="7002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PHP echo and print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193" y="237090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 smtClean="0"/>
              <a:t>echo "</a:t>
            </a:r>
            <a:r>
              <a:rPr lang="es-ES" sz="3200" dirty="0" err="1" smtClean="0"/>
              <a:t>Hello</a:t>
            </a:r>
            <a:r>
              <a:rPr lang="es-ES" sz="3200" dirty="0" smtClean="0"/>
              <a:t>";</a:t>
            </a:r>
          </a:p>
          <a:p>
            <a:pPr marL="0" indent="0">
              <a:buNone/>
            </a:pPr>
            <a:r>
              <a:rPr lang="es-ES" sz="3200" dirty="0" smtClean="0"/>
              <a:t>			</a:t>
            </a:r>
            <a:r>
              <a:rPr lang="es-ES" sz="3200" dirty="0" err="1" smtClean="0"/>
              <a:t>Same</a:t>
            </a:r>
            <a:r>
              <a:rPr lang="es-ES" sz="3200" dirty="0" smtClean="0"/>
              <a:t> as</a:t>
            </a:r>
          </a:p>
          <a:p>
            <a:pPr marL="0" indent="0">
              <a:buNone/>
            </a:pPr>
            <a:r>
              <a:rPr lang="es-ES" sz="3200" dirty="0" smtClean="0"/>
              <a:t>					echo("</a:t>
            </a:r>
            <a:r>
              <a:rPr lang="es-ES" sz="3200" dirty="0" err="1" smtClean="0"/>
              <a:t>Hello</a:t>
            </a:r>
            <a:r>
              <a:rPr lang="es-ES" sz="3200" dirty="0" smtClean="0"/>
              <a:t>");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217" y="3385739"/>
            <a:ext cx="2752987" cy="284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1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641" y="214124"/>
            <a:ext cx="8616193" cy="809334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 Variables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31" y="1137727"/>
            <a:ext cx="11443282" cy="55482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$txt1 = "Learn PHP";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$txt2 = “Kodeeo Limited";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"$txt1";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"Study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 at $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txt2";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pPr marL="0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Single Quotes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$txt1 = "Learn PHP";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$txt2 = “Kodeeo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Limited";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echo '&lt;h2&gt;' . $txt1 . '&lt;/h2&gt;';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echo '&lt;p&gt;Study PHP at ' . $txt2 . '&lt;/p&gt;';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835" y="1884114"/>
            <a:ext cx="5100683" cy="2696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5776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137" y="11345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972" y="1347453"/>
            <a:ext cx="9706761" cy="502818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PHP,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trim()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built-in function that removes whitespace or other predefined characters from both the beginning and end of a string.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783" y="2673016"/>
            <a:ext cx="6667328" cy="374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1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416</TotalTime>
  <Words>321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Unicode MS</vt:lpstr>
      <vt:lpstr>Century Gothic</vt:lpstr>
      <vt:lpstr>Garamond</vt:lpstr>
      <vt:lpstr>Times New Roman</vt:lpstr>
      <vt:lpstr>Wingdings</vt:lpstr>
      <vt:lpstr>Savon</vt:lpstr>
      <vt:lpstr>Php language basics</vt:lpstr>
      <vt:lpstr>PowerPoint Presentation</vt:lpstr>
      <vt:lpstr>PowerPoint Presentation</vt:lpstr>
      <vt:lpstr>PowerPoint Presentation</vt:lpstr>
      <vt:lpstr>php Comments</vt:lpstr>
      <vt:lpstr>PowerPoint Presentation</vt:lpstr>
      <vt:lpstr>PHP echo and print Statements</vt:lpstr>
      <vt:lpstr>Display Variables</vt:lpstr>
      <vt:lpstr>PHP trim() Function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Hasan Toufik</dc:creator>
  <cp:lastModifiedBy>Al Hasan Toufik</cp:lastModifiedBy>
  <cp:revision>17</cp:revision>
  <dcterms:created xsi:type="dcterms:W3CDTF">2024-09-17T18:32:58Z</dcterms:created>
  <dcterms:modified xsi:type="dcterms:W3CDTF">2024-09-18T18:32:34Z</dcterms:modified>
</cp:coreProperties>
</file>