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753D62D-A864-46F6-A286-DCAF097B2E3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D23C6FD-69E0-4870-BA3E-A8596E661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1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D62D-A864-46F6-A286-DCAF097B2E3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3C6FD-69E0-4870-BA3E-A8596E661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3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53D62D-A864-46F6-A286-DCAF097B2E3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D23C6FD-69E0-4870-BA3E-A8596E661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2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53D62D-A864-46F6-A286-DCAF097B2E3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D23C6FD-69E0-4870-BA3E-A8596E661F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0497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53D62D-A864-46F6-A286-DCAF097B2E3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D23C6FD-69E0-4870-BA3E-A8596E661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83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D62D-A864-46F6-A286-DCAF097B2E3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3C6FD-69E0-4870-BA3E-A8596E661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14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D62D-A864-46F6-A286-DCAF097B2E3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3C6FD-69E0-4870-BA3E-A8596E661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19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D62D-A864-46F6-A286-DCAF097B2E3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3C6FD-69E0-4870-BA3E-A8596E661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09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53D62D-A864-46F6-A286-DCAF097B2E3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D23C6FD-69E0-4870-BA3E-A8596E661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3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D62D-A864-46F6-A286-DCAF097B2E3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3C6FD-69E0-4870-BA3E-A8596E661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2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53D62D-A864-46F6-A286-DCAF097B2E3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D23C6FD-69E0-4870-BA3E-A8596E661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3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D62D-A864-46F6-A286-DCAF097B2E3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3C6FD-69E0-4870-BA3E-A8596E661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6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D62D-A864-46F6-A286-DCAF097B2E3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3C6FD-69E0-4870-BA3E-A8596E661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1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D62D-A864-46F6-A286-DCAF097B2E3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3C6FD-69E0-4870-BA3E-A8596E661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D62D-A864-46F6-A286-DCAF097B2E3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3C6FD-69E0-4870-BA3E-A8596E661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1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D62D-A864-46F6-A286-DCAF097B2E3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3C6FD-69E0-4870-BA3E-A8596E661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4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D62D-A864-46F6-A286-DCAF097B2E3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3C6FD-69E0-4870-BA3E-A8596E661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4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3D62D-A864-46F6-A286-DCAF097B2E3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3C6FD-69E0-4870-BA3E-A8596E661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3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0585" y="2243021"/>
            <a:ext cx="9448800" cy="1825096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 and Functions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1870" y="229578"/>
            <a:ext cx="3094892" cy="1150814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Kodeeo Limited</a:t>
            </a:r>
            <a:b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Solution Company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8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Abstraction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programming, abstraction is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removing or hiding unnecessary details from a program or code to focus on the most important aspects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37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4485" y="799542"/>
            <a:ext cx="8610600" cy="1293028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abstract class and method?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 is a class that contains at least one abstract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method is a method that is declared but not implemented in the code. 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and methods are defined using the abstract keyword. 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67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8446" y="2364573"/>
            <a:ext cx="8610600" cy="1293028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Lets see in code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4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</TotalTime>
  <Words>55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Times New Roman</vt:lpstr>
      <vt:lpstr>Wingdings</vt:lpstr>
      <vt:lpstr>Vapor Trail</vt:lpstr>
      <vt:lpstr>Abstract Classes and Functions</vt:lpstr>
      <vt:lpstr>What is Abstraction ?</vt:lpstr>
      <vt:lpstr>What is abstract class and method?</vt:lpstr>
      <vt:lpstr>Lets see in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Classes and Functions</dc:title>
  <dc:creator>Al Hasan Toufik</dc:creator>
  <cp:lastModifiedBy>Al Hasan Toufik</cp:lastModifiedBy>
  <cp:revision>3</cp:revision>
  <dcterms:created xsi:type="dcterms:W3CDTF">2024-10-01T17:10:55Z</dcterms:created>
  <dcterms:modified xsi:type="dcterms:W3CDTF">2024-10-01T17:49:53Z</dcterms:modified>
</cp:coreProperties>
</file>