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0C5A3-C719-4068-8087-A59C42305ECF}" type="datetimeFigureOut">
              <a:rPr lang="pt-BR" smtClean="0"/>
              <a:t>10/04/2015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F2A9-7710-4F8C-B619-00187D9B4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7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143-26F3-4CCA-B096-431D95DCBFF4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374-B270-4E66-AAB3-02DC26BE90F5}" type="datetime1">
              <a:rPr lang="pt-BR" smtClean="0"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0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AEE4-4C49-495E-A723-7349A2440E2E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0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80A9-3F48-42C6-9CFE-A5B7062A94D7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23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1FA0-D8BB-433F-B3BE-93F4D442F728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4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C08-AB5A-4D6A-9394-508EA7720C96}" type="datetime1">
              <a:rPr lang="pt-BR" smtClean="0"/>
              <a:t>10/04/2015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0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9CB-9EBB-4B95-B61F-BD9B53CDC430}" type="datetime1">
              <a:rPr lang="pt-BR" smtClean="0"/>
              <a:t>10/04/2015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42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DAF7-5EA2-42FC-9917-36125A0DC1B5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14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CAC-4212-42A3-96F2-E886036C6E91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04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437"/>
            <a:ext cx="12192000" cy="15255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19" name="Shape 19"/>
          <p:cNvGrpSpPr/>
          <p:nvPr/>
        </p:nvGrpSpPr>
        <p:grpSpPr>
          <a:xfrm>
            <a:off x="0" y="-1437"/>
            <a:ext cx="865573" cy="6859503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11325991" y="0"/>
            <a:ext cx="865573" cy="6859503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6324601"/>
            <a:ext cx="12192000" cy="5347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9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C9B-C852-485E-9682-7D5159537B65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C9E2-C55E-473E-8443-301246525B54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0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E5F-F0C1-4AC1-B709-66F7A33083B3}" type="datetime1">
              <a:rPr lang="pt-BR" smtClean="0"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B6B1-825C-429C-9CDD-55A77DF775A9}" type="datetime1">
              <a:rPr lang="pt-BR" smtClean="0"/>
              <a:t>10/04/2015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A9D6-42E1-4B94-8813-07C3463FB753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3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7B7-0AB0-4A26-8782-17EDD6B4505F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6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05-4EFC-4BC3-9027-31C6E2A01499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56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687-58E7-4C51-929B-8814598F9644}" type="datetime1">
              <a:rPr lang="pt-BR" smtClean="0"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2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ED4533-716E-499A-ACC8-8DC66DDF3A59}" type="datetime1">
              <a:rPr lang="pt-BR" smtClean="0"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5B9B-37DA-458C-A5AA-323B4554C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7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2107992" y="5781933"/>
            <a:ext cx="8825658" cy="861420"/>
          </a:xfrm>
        </p:spPr>
        <p:txBody>
          <a:bodyPr/>
          <a:lstStyle/>
          <a:p>
            <a:r>
              <a:rPr lang="pt-BR" dirty="0" smtClean="0"/>
              <a:t>Gastronomia, empreendedorismo e tecnologia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1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76" y="679572"/>
            <a:ext cx="4582155" cy="45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Objetivo geral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Aplicação Web com intuito de inovar o mercado gastronômico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Realizar parcerias </a:t>
            </a:r>
            <a:r>
              <a:rPr lang="pt-BR" dirty="0"/>
              <a:t>com restaurantes que estejam dispostos a dar oportunidade para pessoas que queiram mostrar seus dotes culinários e vivenciar um dia em uma cozinha de </a:t>
            </a:r>
            <a:r>
              <a:rPr lang="pt-BR" dirty="0" smtClean="0"/>
              <a:t>restaurante;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Planejar e executar um plano de marketing para divulgação da aplicação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4479658"/>
            <a:ext cx="2211387" cy="22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Objetivos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Cadastro </a:t>
            </a:r>
            <a:r>
              <a:rPr lang="pt-BR" dirty="0"/>
              <a:t>de chefs de cozinha e de candidatos à Training Chef;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adastro </a:t>
            </a:r>
            <a:r>
              <a:rPr lang="pt-BR" dirty="0"/>
              <a:t>de restaurantes;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Pesquisar </a:t>
            </a:r>
            <a:r>
              <a:rPr lang="pt-BR" dirty="0"/>
              <a:t>diferentes tipos de consumidores, para especificar público alvo de cada restaurante;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Proporcionar </a:t>
            </a:r>
            <a:r>
              <a:rPr lang="pt-BR" dirty="0"/>
              <a:t>aos consumidores a oportunidade de votação, para obter o feedback de cada cliente com o prato apresentado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Efetuar um estudo sobre o público-alvo que será atingido;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Utilizar recursos de marketing para conquistar um número considerável de usuários à aplicação;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4479658"/>
            <a:ext cx="2211387" cy="22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Objetivos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Atingir </a:t>
            </a:r>
            <a:r>
              <a:rPr lang="pt-BR" dirty="0"/>
              <a:t>a maior quantidade de restaurantes </a:t>
            </a:r>
            <a:r>
              <a:rPr lang="pt-BR" dirty="0" smtClean="0"/>
              <a:t>possíveis </a:t>
            </a:r>
            <a:r>
              <a:rPr lang="pt-BR" dirty="0"/>
              <a:t>através do site, mostrando os potenciais gastronômicos e as inovações dos chefs;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Identificar </a:t>
            </a:r>
            <a:r>
              <a:rPr lang="pt-BR" dirty="0"/>
              <a:t>se o interesse na área de gastronomia está tendo aumento ou </a:t>
            </a:r>
            <a:r>
              <a:rPr lang="pt-BR" dirty="0" smtClean="0"/>
              <a:t>não.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4479658"/>
            <a:ext cx="2211387" cy="22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1" y="1915945"/>
            <a:ext cx="3170698" cy="31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pt-BR" dirty="0"/>
              <a:t>Integrantes do Grupo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382333" y="1890401"/>
            <a:ext cx="83736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Bruno César</a:t>
            </a:r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Danilo Moraes</a:t>
            </a:r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Gustavo </a:t>
            </a:r>
            <a:r>
              <a:rPr lang="pt-BR" sz="3200" dirty="0" smtClean="0"/>
              <a:t>Petruceli</a:t>
            </a:r>
            <a:endParaRPr lang="pt-BR" sz="3200" dirty="0"/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Matheus Fernandes</a:t>
            </a:r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Natan Lopes</a:t>
            </a:r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Víctor Vaz</a:t>
            </a:r>
          </a:p>
          <a:p>
            <a:pPr marL="609585" indent="-507987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3200" dirty="0"/>
              <a:t>Wanderson Fernando </a:t>
            </a:r>
          </a:p>
        </p:txBody>
      </p:sp>
      <p:sp>
        <p:nvSpPr>
          <p:cNvPr id="4" name="Espaço Reservado para Número de Slide 4"/>
          <p:cNvSpPr txBox="1">
            <a:spLocks/>
          </p:cNvSpPr>
          <p:nvPr/>
        </p:nvSpPr>
        <p:spPr>
          <a:xfrm>
            <a:off x="10597239" y="462393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2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15118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402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926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O que é o T.I.G?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Temas abordados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Disciplinas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O que já fizemos?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Plano de marketing: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Como convencer as pessoas sobre a nossa ideia?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/>
              <a:t>Como divulgar nosso produto?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Diversidade Cultural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Gastronomia é uma das características principais de uma região;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“Gastronomia é o resgate do patrimônio culinário, é o símbolo da identidade e que implicam formas de perceber e expressar um ‘modo’ ou ‘estilo’ </a:t>
            </a:r>
            <a:r>
              <a:rPr lang="pt-BR" dirty="0"/>
              <a:t>de cada vida” (PIEPER; FREMMING, 2012, p.01</a:t>
            </a:r>
            <a:r>
              <a:rPr lang="pt-BR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Prazer de saborear uma refeição;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Busca pelo aperfeiçoamento em cozinhar;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Dificuldades em encontrar bacharelado na área;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Inovações tecnológicas são inúmeras (VERONESE, 2009)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Inovação é a característica principal para o desempenho de uma empresa (CHRISTENSEN)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Proposta de aplicativo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Problema de pesquisa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Inovação é um diferencial competitivo (CRAINER; DEARLOVE, 2014)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Como uma aplicação web poderá ser utilizada na área de gastronomia como estratégia de inovação?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Qual o melhor plano para a divulgação da aplicação para atingir a maior quantidade de pessoas com sucesso?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0" y="4502239"/>
            <a:ext cx="2215736" cy="22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Objetivos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5B9B-37DA-458C-A5AA-323B4554C771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4479658"/>
            <a:ext cx="2211387" cy="22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390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Íon</vt:lpstr>
      <vt:lpstr>Apresentação do PowerPoint</vt:lpstr>
      <vt:lpstr>Integrantes do Grupo</vt:lpstr>
      <vt:lpstr>Introdução</vt:lpstr>
      <vt:lpstr>Introdução</vt:lpstr>
      <vt:lpstr>Introdução</vt:lpstr>
      <vt:lpstr>Introdução</vt:lpstr>
      <vt:lpstr>Introdução</vt:lpstr>
      <vt:lpstr>Introdução</vt:lpstr>
      <vt:lpstr>Objetivos</vt:lpstr>
      <vt:lpstr>Objetivos</vt:lpstr>
      <vt:lpstr>Objetivos</vt:lpstr>
      <vt:lpstr>Objetivos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Chef</dc:title>
  <dc:creator>Matheus Fernandes Ferreira</dc:creator>
  <cp:lastModifiedBy>Bruno</cp:lastModifiedBy>
  <cp:revision>38</cp:revision>
  <dcterms:created xsi:type="dcterms:W3CDTF">2014-09-25T22:27:13Z</dcterms:created>
  <dcterms:modified xsi:type="dcterms:W3CDTF">2015-04-10T12:40:34Z</dcterms:modified>
</cp:coreProperties>
</file>