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4" r:id="rId4"/>
    <p:sldId id="258" r:id="rId5"/>
    <p:sldId id="259" r:id="rId6"/>
    <p:sldId id="269" r:id="rId7"/>
    <p:sldId id="262" r:id="rId8"/>
    <p:sldId id="263" r:id="rId9"/>
    <p:sldId id="260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582C5-D92F-4719-9690-AB7AEFF9ED65}" v="41" dt="2021-09-22T13:39:53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gaab Amare" userId="fefe3c101ff81d2d" providerId="LiveId" clId="{617582C5-D92F-4719-9690-AB7AEFF9ED65}"/>
    <pc:docChg chg="undo custSel addSld delSld modSld">
      <pc:chgData name="Tsegaab Amare" userId="fefe3c101ff81d2d" providerId="LiveId" clId="{617582C5-D92F-4719-9690-AB7AEFF9ED65}" dt="2021-09-22T13:40:16.408" v="713" actId="26606"/>
      <pc:docMkLst>
        <pc:docMk/>
      </pc:docMkLst>
      <pc:sldChg chg="addSp modSp mod">
        <pc:chgData name="Tsegaab Amare" userId="fefe3c101ff81d2d" providerId="LiveId" clId="{617582C5-D92F-4719-9690-AB7AEFF9ED65}" dt="2021-09-22T11:24:28.541" v="634" actId="207"/>
        <pc:sldMkLst>
          <pc:docMk/>
          <pc:sldMk cId="2963456057" sldId="256"/>
        </pc:sldMkLst>
        <pc:spChg chg="mod">
          <ac:chgData name="Tsegaab Amare" userId="fefe3c101ff81d2d" providerId="LiveId" clId="{617582C5-D92F-4719-9690-AB7AEFF9ED65}" dt="2021-09-22T11:24:19.715" v="632" actId="207"/>
          <ac:spMkLst>
            <pc:docMk/>
            <pc:sldMk cId="2963456057" sldId="256"/>
            <ac:spMk id="2" creationId="{87AF0198-76E0-4816-9433-F3B30175DB48}"/>
          </ac:spMkLst>
        </pc:spChg>
        <pc:spChg chg="mod">
          <ac:chgData name="Tsegaab Amare" userId="fefe3c101ff81d2d" providerId="LiveId" clId="{617582C5-D92F-4719-9690-AB7AEFF9ED65}" dt="2021-09-21T03:32:23.093" v="70" actId="26606"/>
          <ac:spMkLst>
            <pc:docMk/>
            <pc:sldMk cId="2963456057" sldId="256"/>
            <ac:spMk id="3" creationId="{3AD7ECB7-EBE4-40F4-B7F1-BE1BA5C0BDAA}"/>
          </ac:spMkLst>
        </pc:spChg>
        <pc:spChg chg="add mod">
          <ac:chgData name="Tsegaab Amare" userId="fefe3c101ff81d2d" providerId="LiveId" clId="{617582C5-D92F-4719-9690-AB7AEFF9ED65}" dt="2021-09-22T11:24:28.541" v="634" actId="207"/>
          <ac:spMkLst>
            <pc:docMk/>
            <pc:sldMk cId="2963456057" sldId="256"/>
            <ac:spMk id="7" creationId="{83FD5194-B970-442D-9343-E7760F80C93B}"/>
          </ac:spMkLst>
        </pc:spChg>
        <pc:picChg chg="mod ord">
          <ac:chgData name="Tsegaab Amare" userId="fefe3c101ff81d2d" providerId="LiveId" clId="{617582C5-D92F-4719-9690-AB7AEFF9ED65}" dt="2021-09-21T12:55:37.490" v="339" actId="1076"/>
          <ac:picMkLst>
            <pc:docMk/>
            <pc:sldMk cId="2963456057" sldId="256"/>
            <ac:picMk id="6" creationId="{2F3C4975-0669-46F4-88B9-2845F56AE0BC}"/>
          </ac:picMkLst>
        </pc:picChg>
        <pc:picChg chg="mod">
          <ac:chgData name="Tsegaab Amare" userId="fefe3c101ff81d2d" providerId="LiveId" clId="{617582C5-D92F-4719-9690-AB7AEFF9ED65}" dt="2021-09-21T03:32:23.093" v="70" actId="26606"/>
          <ac:picMkLst>
            <pc:docMk/>
            <pc:sldMk cId="2963456057" sldId="256"/>
            <ac:picMk id="14" creationId="{5ABD0DD4-1B9C-46DA-B915-B07F8533B2A0}"/>
          </ac:picMkLst>
        </pc:picChg>
      </pc:sldChg>
      <pc:sldChg chg="addSp delSp modSp del mod">
        <pc:chgData name="Tsegaab Amare" userId="fefe3c101ff81d2d" providerId="LiveId" clId="{617582C5-D92F-4719-9690-AB7AEFF9ED65}" dt="2021-09-21T11:39:40.429" v="127" actId="2696"/>
        <pc:sldMkLst>
          <pc:docMk/>
          <pc:sldMk cId="2716690370" sldId="257"/>
        </pc:sldMkLst>
        <pc:spChg chg="add del">
          <ac:chgData name="Tsegaab Amare" userId="fefe3c101ff81d2d" providerId="LiveId" clId="{617582C5-D92F-4719-9690-AB7AEFF9ED65}" dt="2021-09-21T02:55:50.925" v="10" actId="26606"/>
          <ac:spMkLst>
            <pc:docMk/>
            <pc:sldMk cId="2716690370" sldId="257"/>
            <ac:spMk id="16" creationId="{2937D191-13D4-4D46-AA31-AA8157D36E28}"/>
          </ac:spMkLst>
        </pc:spChg>
        <pc:spChg chg="add del">
          <ac:chgData name="Tsegaab Amare" userId="fefe3c101ff81d2d" providerId="LiveId" clId="{617582C5-D92F-4719-9690-AB7AEFF9ED65}" dt="2021-09-21T02:55:50.925" v="10" actId="26606"/>
          <ac:spMkLst>
            <pc:docMk/>
            <pc:sldMk cId="2716690370" sldId="257"/>
            <ac:spMk id="18" creationId="{1B796756-8CDE-44C7-BF60-022DF3B3A7B7}"/>
          </ac:spMkLst>
        </pc:spChg>
        <pc:spChg chg="add del">
          <ac:chgData name="Tsegaab Amare" userId="fefe3c101ff81d2d" providerId="LiveId" clId="{617582C5-D92F-4719-9690-AB7AEFF9ED65}" dt="2021-09-21T02:55:50.925" v="10" actId="26606"/>
          <ac:spMkLst>
            <pc:docMk/>
            <pc:sldMk cId="2716690370" sldId="257"/>
            <ac:spMk id="20" creationId="{B502A146-6461-45FE-B52F-8F9B510D9E31}"/>
          </ac:spMkLst>
        </pc:spChg>
        <pc:spChg chg="add del">
          <ac:chgData name="Tsegaab Amare" userId="fefe3c101ff81d2d" providerId="LiveId" clId="{617582C5-D92F-4719-9690-AB7AEFF9ED65}" dt="2021-09-21T02:55:50.925" v="10" actId="26606"/>
          <ac:spMkLst>
            <pc:docMk/>
            <pc:sldMk cId="2716690370" sldId="257"/>
            <ac:spMk id="22" creationId="{95A115E8-EE09-4F41-9329-56DEEE8ABE20}"/>
          </ac:spMkLst>
        </pc:spChg>
        <pc:spChg chg="add del">
          <ac:chgData name="Tsegaab Amare" userId="fefe3c101ff81d2d" providerId="LiveId" clId="{617582C5-D92F-4719-9690-AB7AEFF9ED65}" dt="2021-09-21T02:55:50.925" v="10" actId="26606"/>
          <ac:spMkLst>
            <pc:docMk/>
            <pc:sldMk cId="2716690370" sldId="257"/>
            <ac:spMk id="27" creationId="{C2BE6C1C-C6D6-4F46-A400-2AEDDD36CEBC}"/>
          </ac:spMkLst>
        </pc:spChg>
        <pc:spChg chg="add del">
          <ac:chgData name="Tsegaab Amare" userId="fefe3c101ff81d2d" providerId="LiveId" clId="{617582C5-D92F-4719-9690-AB7AEFF9ED65}" dt="2021-09-21T02:55:50.925" v="10" actId="26606"/>
          <ac:spMkLst>
            <pc:docMk/>
            <pc:sldMk cId="2716690370" sldId="257"/>
            <ac:spMk id="29" creationId="{06694754-4001-4052-AE70-BC6938E73E8A}"/>
          </ac:spMkLst>
        </pc:spChg>
        <pc:graphicFrameChg chg="add del mod">
          <ac:chgData name="Tsegaab Amare" userId="fefe3c101ff81d2d" providerId="LiveId" clId="{617582C5-D92F-4719-9690-AB7AEFF9ED65}" dt="2021-09-21T11:36:11.917" v="120" actId="478"/>
          <ac:graphicFrameMkLst>
            <pc:docMk/>
            <pc:sldMk cId="2716690370" sldId="257"/>
            <ac:graphicFrameMk id="7" creationId="{169B10B6-F7C9-4FB9-839D-25A1F97E81C5}"/>
          </ac:graphicFrameMkLst>
        </pc:graphicFrameChg>
        <pc:graphicFrameChg chg="add mod">
          <ac:chgData name="Tsegaab Amare" userId="fefe3c101ff81d2d" providerId="LiveId" clId="{617582C5-D92F-4719-9690-AB7AEFF9ED65}" dt="2021-09-21T11:36:50.434" v="123"/>
          <ac:graphicFrameMkLst>
            <pc:docMk/>
            <pc:sldMk cId="2716690370" sldId="257"/>
            <ac:graphicFrameMk id="8" creationId="{169B10B6-F7C9-4FB9-839D-25A1F97E81C5}"/>
          </ac:graphicFrameMkLst>
        </pc:graphicFrameChg>
        <pc:graphicFrameChg chg="add del mod">
          <ac:chgData name="Tsegaab Amare" userId="fefe3c101ff81d2d" providerId="LiveId" clId="{617582C5-D92F-4719-9690-AB7AEFF9ED65}" dt="2021-09-21T11:37:46.621" v="126" actId="478"/>
          <ac:graphicFrameMkLst>
            <pc:docMk/>
            <pc:sldMk cId="2716690370" sldId="257"/>
            <ac:graphicFrameMk id="9" creationId="{169B10B6-F7C9-4FB9-839D-25A1F97E81C5}"/>
          </ac:graphicFrameMkLst>
        </pc:graphicFrameChg>
        <pc:picChg chg="del mod">
          <ac:chgData name="Tsegaab Amare" userId="fefe3c101ff81d2d" providerId="LiveId" clId="{617582C5-D92F-4719-9690-AB7AEFF9ED65}" dt="2021-09-21T11:36:01.514" v="117" actId="478"/>
          <ac:picMkLst>
            <pc:docMk/>
            <pc:sldMk cId="2716690370" sldId="257"/>
            <ac:picMk id="3" creationId="{2E90CAF8-9230-4262-A93D-6E841D8DAC38}"/>
          </ac:picMkLst>
        </pc:picChg>
      </pc:sldChg>
      <pc:sldChg chg="addSp delSp modSp mod setBg">
        <pc:chgData name="Tsegaab Amare" userId="fefe3c101ff81d2d" providerId="LiveId" clId="{617582C5-D92F-4719-9690-AB7AEFF9ED65}" dt="2021-09-22T00:57:59.592" v="447" actId="33524"/>
        <pc:sldMkLst>
          <pc:docMk/>
          <pc:sldMk cId="426409724" sldId="258"/>
        </pc:sldMkLst>
        <pc:spChg chg="add del">
          <ac:chgData name="Tsegaab Amare" userId="fefe3c101ff81d2d" providerId="LiveId" clId="{617582C5-D92F-4719-9690-AB7AEFF9ED65}" dt="2021-09-21T15:47:32.204" v="361" actId="26606"/>
          <ac:spMkLst>
            <pc:docMk/>
            <pc:sldMk cId="426409724" sldId="258"/>
            <ac:spMk id="7" creationId="{C2BE6C1C-C6D6-4F46-A400-2AEDDD36CEBC}"/>
          </ac:spMkLst>
        </pc:spChg>
        <pc:spChg chg="add del">
          <ac:chgData name="Tsegaab Amare" userId="fefe3c101ff81d2d" providerId="LiveId" clId="{617582C5-D92F-4719-9690-AB7AEFF9ED65}" dt="2021-09-21T03:55:24.361" v="102" actId="22"/>
          <ac:spMkLst>
            <pc:docMk/>
            <pc:sldMk cId="426409724" sldId="258"/>
            <ac:spMk id="8" creationId="{618A0CBA-B480-4869-886C-8E729C0EDD9F}"/>
          </ac:spMkLst>
        </pc:spChg>
        <pc:spChg chg="add del">
          <ac:chgData name="Tsegaab Amare" userId="fefe3c101ff81d2d" providerId="LiveId" clId="{617582C5-D92F-4719-9690-AB7AEFF9ED65}" dt="2021-09-21T15:47:32.204" v="361" actId="26606"/>
          <ac:spMkLst>
            <pc:docMk/>
            <pc:sldMk cId="426409724" sldId="258"/>
            <ac:spMk id="9" creationId="{06694754-4001-4052-AE70-BC6938E73E8A}"/>
          </ac:spMkLst>
        </pc:spChg>
        <pc:spChg chg="add mod">
          <ac:chgData name="Tsegaab Amare" userId="fefe3c101ff81d2d" providerId="LiveId" clId="{617582C5-D92F-4719-9690-AB7AEFF9ED65}" dt="2021-09-22T00:57:59.592" v="447" actId="33524"/>
          <ac:spMkLst>
            <pc:docMk/>
            <pc:sldMk cId="426409724" sldId="258"/>
            <ac:spMk id="10" creationId="{2AF03AF1-BD97-4856-BD25-BD205A2FBC15}"/>
          </ac:spMkLst>
        </pc:spChg>
        <pc:spChg chg="add del">
          <ac:chgData name="Tsegaab Amare" userId="fefe3c101ff81d2d" providerId="LiveId" clId="{617582C5-D92F-4719-9690-AB7AEFF9ED65}" dt="2021-09-21T15:47:32.204" v="361" actId="26606"/>
          <ac:spMkLst>
            <pc:docMk/>
            <pc:sldMk cId="426409724" sldId="258"/>
            <ac:spMk id="19" creationId="{8F54B2FB-3F54-4350-8D1B-F86D677CA7ED}"/>
          </ac:spMkLst>
        </pc:spChg>
        <pc:spChg chg="add del">
          <ac:chgData name="Tsegaab Amare" userId="fefe3c101ff81d2d" providerId="LiveId" clId="{617582C5-D92F-4719-9690-AB7AEFF9ED65}" dt="2021-09-21T15:47:32.204" v="361" actId="26606"/>
          <ac:spMkLst>
            <pc:docMk/>
            <pc:sldMk cId="426409724" sldId="258"/>
            <ac:spMk id="25" creationId="{DDB56DB5-0324-4F79-9AB8-CB18C1DC8743}"/>
          </ac:spMkLst>
        </pc:spChg>
        <pc:picChg chg="mod">
          <ac:chgData name="Tsegaab Amare" userId="fefe3c101ff81d2d" providerId="LiveId" clId="{617582C5-D92F-4719-9690-AB7AEFF9ED65}" dt="2021-09-21T15:47:32.204" v="361" actId="26606"/>
          <ac:picMkLst>
            <pc:docMk/>
            <pc:sldMk cId="426409724" sldId="258"/>
            <ac:picMk id="6" creationId="{6BE78C31-FA5E-4E5F-B914-1347A7B5D939}"/>
          </ac:picMkLst>
        </pc:picChg>
        <pc:picChg chg="add del">
          <ac:chgData name="Tsegaab Amare" userId="fefe3c101ff81d2d" providerId="LiveId" clId="{617582C5-D92F-4719-9690-AB7AEFF9ED65}" dt="2021-09-21T15:47:32.204" v="361" actId="26606"/>
          <ac:picMkLst>
            <pc:docMk/>
            <pc:sldMk cId="426409724" sldId="258"/>
            <ac:picMk id="15" creationId="{AA085689-791F-4B8F-9F30-12415B97D366}"/>
          </ac:picMkLst>
        </pc:picChg>
        <pc:picChg chg="add del">
          <ac:chgData name="Tsegaab Amare" userId="fefe3c101ff81d2d" providerId="LiveId" clId="{617582C5-D92F-4719-9690-AB7AEFF9ED65}" dt="2021-09-21T15:47:32.204" v="361" actId="26606"/>
          <ac:picMkLst>
            <pc:docMk/>
            <pc:sldMk cId="426409724" sldId="258"/>
            <ac:picMk id="17" creationId="{AA3FED7F-6821-47C0-A464-E9278B24129E}"/>
          </ac:picMkLst>
        </pc:picChg>
        <pc:picChg chg="add del">
          <ac:chgData name="Tsegaab Amare" userId="fefe3c101ff81d2d" providerId="LiveId" clId="{617582C5-D92F-4719-9690-AB7AEFF9ED65}" dt="2021-09-21T15:47:32.204" v="361" actId="26606"/>
          <ac:picMkLst>
            <pc:docMk/>
            <pc:sldMk cId="426409724" sldId="258"/>
            <ac:picMk id="21" creationId="{561B34F5-88E5-4711-BC16-3005C29AD7C6}"/>
          </ac:picMkLst>
        </pc:picChg>
        <pc:picChg chg="add del">
          <ac:chgData name="Tsegaab Amare" userId="fefe3c101ff81d2d" providerId="LiveId" clId="{617582C5-D92F-4719-9690-AB7AEFF9ED65}" dt="2021-09-21T15:47:32.204" v="361" actId="26606"/>
          <ac:picMkLst>
            <pc:docMk/>
            <pc:sldMk cId="426409724" sldId="258"/>
            <ac:picMk id="23" creationId="{4F3661D0-2268-4D3E-88BA-0647BCBE33AF}"/>
          </ac:picMkLst>
        </pc:picChg>
      </pc:sldChg>
      <pc:sldChg chg="addSp delSp modSp mod">
        <pc:chgData name="Tsegaab Amare" userId="fefe3c101ff81d2d" providerId="LiveId" clId="{617582C5-D92F-4719-9690-AB7AEFF9ED65}" dt="2021-09-21T15:46:57.775" v="359" actId="26606"/>
        <pc:sldMkLst>
          <pc:docMk/>
          <pc:sldMk cId="1877198658" sldId="259"/>
        </pc:sldMkLst>
        <pc:spChg chg="del">
          <ac:chgData name="Tsegaab Amare" userId="fefe3c101ff81d2d" providerId="LiveId" clId="{617582C5-D92F-4719-9690-AB7AEFF9ED65}" dt="2021-09-21T15:46:57.775" v="359" actId="26606"/>
          <ac:spMkLst>
            <pc:docMk/>
            <pc:sldMk cId="1877198658" sldId="259"/>
            <ac:spMk id="7" creationId="{C2BE6C1C-C6D6-4F46-A400-2AEDDD36CEBC}"/>
          </ac:spMkLst>
        </pc:spChg>
        <pc:spChg chg="del">
          <ac:chgData name="Tsegaab Amare" userId="fefe3c101ff81d2d" providerId="LiveId" clId="{617582C5-D92F-4719-9690-AB7AEFF9ED65}" dt="2021-09-21T15:46:57.775" v="359" actId="26606"/>
          <ac:spMkLst>
            <pc:docMk/>
            <pc:sldMk cId="1877198658" sldId="259"/>
            <ac:spMk id="9" creationId="{06694754-4001-4052-AE70-BC6938E73E8A}"/>
          </ac:spMkLst>
        </pc:spChg>
        <pc:spChg chg="add">
          <ac:chgData name="Tsegaab Amare" userId="fefe3c101ff81d2d" providerId="LiveId" clId="{617582C5-D92F-4719-9690-AB7AEFF9ED65}" dt="2021-09-21T15:46:57.775" v="359" actId="26606"/>
          <ac:spMkLst>
            <pc:docMk/>
            <pc:sldMk cId="1877198658" sldId="259"/>
            <ac:spMk id="14" creationId="{DFB3CEA1-88D9-42FB-88ED-1E9807FE6596}"/>
          </ac:spMkLst>
        </pc:spChg>
        <pc:spChg chg="add">
          <ac:chgData name="Tsegaab Amare" userId="fefe3c101ff81d2d" providerId="LiveId" clId="{617582C5-D92F-4719-9690-AB7AEFF9ED65}" dt="2021-09-21T15:46:57.775" v="359" actId="26606"/>
          <ac:spMkLst>
            <pc:docMk/>
            <pc:sldMk cId="1877198658" sldId="259"/>
            <ac:spMk id="16" creationId="{9A6C928E-4252-4F33-8C34-E50A12A3170B}"/>
          </ac:spMkLst>
        </pc:spChg>
        <pc:picChg chg="del mod">
          <ac:chgData name="Tsegaab Amare" userId="fefe3c101ff81d2d" providerId="LiveId" clId="{617582C5-D92F-4719-9690-AB7AEFF9ED65}" dt="2021-09-21T15:46:12.394" v="352" actId="478"/>
          <ac:picMkLst>
            <pc:docMk/>
            <pc:sldMk cId="1877198658" sldId="259"/>
            <ac:picMk id="2" creationId="{C569DE51-318C-4923-AEC9-B76D2734376C}"/>
          </ac:picMkLst>
        </pc:picChg>
        <pc:picChg chg="add mod">
          <ac:chgData name="Tsegaab Amare" userId="fefe3c101ff81d2d" providerId="LiveId" clId="{617582C5-D92F-4719-9690-AB7AEFF9ED65}" dt="2021-09-21T15:46:57.775" v="359" actId="26606"/>
          <ac:picMkLst>
            <pc:docMk/>
            <pc:sldMk cId="1877198658" sldId="259"/>
            <ac:picMk id="3" creationId="{8A97B29B-6C39-4466-A191-F1CC6B747189}"/>
          </ac:picMkLst>
        </pc:picChg>
      </pc:sldChg>
      <pc:sldChg chg="addSp delSp modSp mod setBg">
        <pc:chgData name="Tsegaab Amare" userId="fefe3c101ff81d2d" providerId="LiveId" clId="{617582C5-D92F-4719-9690-AB7AEFF9ED65}" dt="2021-09-22T11:21:33.817" v="627" actId="113"/>
        <pc:sldMkLst>
          <pc:docMk/>
          <pc:sldMk cId="1687097351" sldId="260"/>
        </pc:sldMkLst>
        <pc:spChg chg="add mod">
          <ac:chgData name="Tsegaab Amare" userId="fefe3c101ff81d2d" providerId="LiveId" clId="{617582C5-D92F-4719-9690-AB7AEFF9ED65}" dt="2021-09-22T11:21:33.817" v="627" actId="113"/>
          <ac:spMkLst>
            <pc:docMk/>
            <pc:sldMk cId="1687097351" sldId="260"/>
            <ac:spMk id="6" creationId="{9CD649F6-5DAC-40B4-AAA7-5D0A626552EC}"/>
          </ac:spMkLst>
        </pc:spChg>
        <pc:spChg chg="add del">
          <ac:chgData name="Tsegaab Amare" userId="fefe3c101ff81d2d" providerId="LiveId" clId="{617582C5-D92F-4719-9690-AB7AEFF9ED65}" dt="2021-09-22T11:10:09.234" v="582" actId="26606"/>
          <ac:spMkLst>
            <pc:docMk/>
            <pc:sldMk cId="1687097351" sldId="260"/>
            <ac:spMk id="7" creationId="{4309F268-A45B-4517-B03F-2774BAEFFBA6}"/>
          </ac:spMkLst>
        </pc:spChg>
        <pc:spChg chg="add del">
          <ac:chgData name="Tsegaab Amare" userId="fefe3c101ff81d2d" providerId="LiveId" clId="{617582C5-D92F-4719-9690-AB7AEFF9ED65}" dt="2021-09-22T11:10:09.234" v="582" actId="26606"/>
          <ac:spMkLst>
            <pc:docMk/>
            <pc:sldMk cId="1687097351" sldId="260"/>
            <ac:spMk id="9" creationId="{B9D71B14-7808-43E1-BE42-8C6201370456}"/>
          </ac:spMkLst>
        </pc:spChg>
        <pc:spChg chg="add del">
          <ac:chgData name="Tsegaab Amare" userId="fefe3c101ff81d2d" providerId="LiveId" clId="{617582C5-D92F-4719-9690-AB7AEFF9ED65}" dt="2021-09-22T11:10:09.234" v="582" actId="26606"/>
          <ac:spMkLst>
            <pc:docMk/>
            <pc:sldMk cId="1687097351" sldId="260"/>
            <ac:spMk id="18" creationId="{B9C04DC5-313B-4FE4-B868-5672A376419F}"/>
          </ac:spMkLst>
        </pc:spChg>
        <pc:spChg chg="add del">
          <ac:chgData name="Tsegaab Amare" userId="fefe3c101ff81d2d" providerId="LiveId" clId="{617582C5-D92F-4719-9690-AB7AEFF9ED65}" dt="2021-09-22T11:10:09.234" v="582" actId="26606"/>
          <ac:spMkLst>
            <pc:docMk/>
            <pc:sldMk cId="1687097351" sldId="260"/>
            <ac:spMk id="24" creationId="{329FDD08-42D8-4AFF-90E5-5DAA5BC4CBD8}"/>
          </ac:spMkLst>
        </pc:spChg>
        <pc:spChg chg="add del">
          <ac:chgData name="Tsegaab Amare" userId="fefe3c101ff81d2d" providerId="LiveId" clId="{617582C5-D92F-4719-9690-AB7AEFF9ED65}" dt="2021-09-22T11:10:09.234" v="582" actId="26606"/>
          <ac:spMkLst>
            <pc:docMk/>
            <pc:sldMk cId="1687097351" sldId="260"/>
            <ac:spMk id="26" creationId="{DD540830-1D5B-4124-AD19-E95C33AC238A}"/>
          </ac:spMkLst>
        </pc:spChg>
        <pc:spChg chg="add del">
          <ac:chgData name="Tsegaab Amare" userId="fefe3c101ff81d2d" providerId="LiveId" clId="{617582C5-D92F-4719-9690-AB7AEFF9ED65}" dt="2021-09-22T11:10:09.234" v="582" actId="26606"/>
          <ac:spMkLst>
            <pc:docMk/>
            <pc:sldMk cId="1687097351" sldId="260"/>
            <ac:spMk id="28" creationId="{8B1928F0-389D-4382-8440-F6150A01C75E}"/>
          </ac:spMkLst>
        </pc:spChg>
        <pc:spChg chg="add del">
          <ac:chgData name="Tsegaab Amare" userId="fefe3c101ff81d2d" providerId="LiveId" clId="{617582C5-D92F-4719-9690-AB7AEFF9ED65}" dt="2021-09-22T11:10:09.234" v="582" actId="26606"/>
          <ac:spMkLst>
            <pc:docMk/>
            <pc:sldMk cId="1687097351" sldId="260"/>
            <ac:spMk id="30" creationId="{DF9B0FBD-51D8-4E3C-9E78-429AE66768BB}"/>
          </ac:spMkLst>
        </pc:spChg>
        <pc:picChg chg="mod">
          <ac:chgData name="Tsegaab Amare" userId="fefe3c101ff81d2d" providerId="LiveId" clId="{617582C5-D92F-4719-9690-AB7AEFF9ED65}" dt="2021-09-22T11:10:09.234" v="582" actId="26606"/>
          <ac:picMkLst>
            <pc:docMk/>
            <pc:sldMk cId="1687097351" sldId="260"/>
            <ac:picMk id="2" creationId="{1EB4D5FC-8E61-4F7A-AEB2-25A3035AEF08}"/>
          </ac:picMkLst>
        </pc:picChg>
        <pc:picChg chg="add del">
          <ac:chgData name="Tsegaab Amare" userId="fefe3c101ff81d2d" providerId="LiveId" clId="{617582C5-D92F-4719-9690-AB7AEFF9ED65}" dt="2021-09-22T11:10:09.234" v="582" actId="26606"/>
          <ac:picMkLst>
            <pc:docMk/>
            <pc:sldMk cId="1687097351" sldId="260"/>
            <ac:picMk id="14" creationId="{7594FC8B-8CD2-407F-94F1-9C71F5AEC2B6}"/>
          </ac:picMkLst>
        </pc:picChg>
        <pc:picChg chg="add del">
          <ac:chgData name="Tsegaab Amare" userId="fefe3c101ff81d2d" providerId="LiveId" clId="{617582C5-D92F-4719-9690-AB7AEFF9ED65}" dt="2021-09-22T11:10:09.234" v="582" actId="26606"/>
          <ac:picMkLst>
            <pc:docMk/>
            <pc:sldMk cId="1687097351" sldId="260"/>
            <ac:picMk id="16" creationId="{DBABC971-8D40-4A4F-AC60-28B9172789B9}"/>
          </ac:picMkLst>
        </pc:picChg>
        <pc:picChg chg="add del">
          <ac:chgData name="Tsegaab Amare" userId="fefe3c101ff81d2d" providerId="LiveId" clId="{617582C5-D92F-4719-9690-AB7AEFF9ED65}" dt="2021-09-22T11:10:09.234" v="582" actId="26606"/>
          <ac:picMkLst>
            <pc:docMk/>
            <pc:sldMk cId="1687097351" sldId="260"/>
            <ac:picMk id="20" creationId="{791AE23E-90C9-4963-96E2-8DADBFC3BC09}"/>
          </ac:picMkLst>
        </pc:picChg>
        <pc:picChg chg="add del">
          <ac:chgData name="Tsegaab Amare" userId="fefe3c101ff81d2d" providerId="LiveId" clId="{617582C5-D92F-4719-9690-AB7AEFF9ED65}" dt="2021-09-22T11:10:09.234" v="582" actId="26606"/>
          <ac:picMkLst>
            <pc:docMk/>
            <pc:sldMk cId="1687097351" sldId="260"/>
            <ac:picMk id="22" creationId="{C5F93E90-4379-4AAC-B021-E5FA6D974AED}"/>
          </ac:picMkLst>
        </pc:picChg>
      </pc:sldChg>
      <pc:sldChg chg="addSp delSp modSp add del mod setBg">
        <pc:chgData name="Tsegaab Amare" userId="fefe3c101ff81d2d" providerId="LiveId" clId="{617582C5-D92F-4719-9690-AB7AEFF9ED65}" dt="2021-09-22T13:37:18.212" v="706" actId="2696"/>
        <pc:sldMkLst>
          <pc:docMk/>
          <pc:sldMk cId="676839154" sldId="261"/>
        </pc:sldMkLst>
        <pc:spChg chg="add del">
          <ac:chgData name="Tsegaab Amare" userId="fefe3c101ff81d2d" providerId="LiveId" clId="{617582C5-D92F-4719-9690-AB7AEFF9ED65}" dt="2021-09-22T11:50:20.148" v="683" actId="26606"/>
          <ac:spMkLst>
            <pc:docMk/>
            <pc:sldMk cId="676839154" sldId="261"/>
            <ac:spMk id="9" creationId="{C2BE6C1C-C6D6-4F46-A400-2AEDDD36CEBC}"/>
          </ac:spMkLst>
        </pc:spChg>
        <pc:spChg chg="add del">
          <ac:chgData name="Tsegaab Amare" userId="fefe3c101ff81d2d" providerId="LiveId" clId="{617582C5-D92F-4719-9690-AB7AEFF9ED65}" dt="2021-09-22T11:50:20.148" v="683" actId="26606"/>
          <ac:spMkLst>
            <pc:docMk/>
            <pc:sldMk cId="676839154" sldId="261"/>
            <ac:spMk id="11" creationId="{06694754-4001-4052-AE70-BC6938E73E8A}"/>
          </ac:spMkLst>
        </pc:spChg>
        <pc:spChg chg="add del">
          <ac:chgData name="Tsegaab Amare" userId="fefe3c101ff81d2d" providerId="LiveId" clId="{617582C5-D92F-4719-9690-AB7AEFF9ED65}" dt="2021-09-22T11:53:05.906" v="703" actId="26606"/>
          <ac:spMkLst>
            <pc:docMk/>
            <pc:sldMk cId="676839154" sldId="261"/>
            <ac:spMk id="20" creationId="{4309F268-A45B-4517-B03F-2774BAEFFBA6}"/>
          </ac:spMkLst>
        </pc:spChg>
        <pc:spChg chg="add del">
          <ac:chgData name="Tsegaab Amare" userId="fefe3c101ff81d2d" providerId="LiveId" clId="{617582C5-D92F-4719-9690-AB7AEFF9ED65}" dt="2021-09-22T11:53:05.903" v="702" actId="26606"/>
          <ac:spMkLst>
            <pc:docMk/>
            <pc:sldMk cId="676839154" sldId="261"/>
            <ac:spMk id="25" creationId="{4309F268-A45B-4517-B03F-2774BAEFFBA6}"/>
          </ac:spMkLst>
        </pc:spChg>
        <pc:spChg chg="add">
          <ac:chgData name="Tsegaab Amare" userId="fefe3c101ff81d2d" providerId="LiveId" clId="{617582C5-D92F-4719-9690-AB7AEFF9ED65}" dt="2021-09-22T11:53:05.906" v="703" actId="26606"/>
          <ac:spMkLst>
            <pc:docMk/>
            <pc:sldMk cId="676839154" sldId="261"/>
            <ac:spMk id="27" creationId="{9A6C928E-4252-4F33-8C34-E50A12A3170B}"/>
          </ac:spMkLst>
        </pc:spChg>
        <pc:spChg chg="add">
          <ac:chgData name="Tsegaab Amare" userId="fefe3c101ff81d2d" providerId="LiveId" clId="{617582C5-D92F-4719-9690-AB7AEFF9ED65}" dt="2021-09-22T11:53:05.906" v="703" actId="26606"/>
          <ac:spMkLst>
            <pc:docMk/>
            <pc:sldMk cId="676839154" sldId="261"/>
            <ac:spMk id="28" creationId="{DFB3CEA1-88D9-42FB-88ED-1E9807FE6596}"/>
          </ac:spMkLst>
        </pc:spChg>
        <pc:graphicFrameChg chg="add del mod">
          <ac:chgData name="Tsegaab Amare" userId="fefe3c101ff81d2d" providerId="LiveId" clId="{617582C5-D92F-4719-9690-AB7AEFF9ED65}" dt="2021-09-21T03:22:37.086" v="23" actId="478"/>
          <ac:graphicFrameMkLst>
            <pc:docMk/>
            <pc:sldMk cId="676839154" sldId="261"/>
            <ac:graphicFrameMk id="3" creationId="{0CF14E10-8495-4A24-9B8F-83C982AD3D3F}"/>
          </ac:graphicFrameMkLst>
        </pc:graphicFrameChg>
        <pc:graphicFrameChg chg="add del mod">
          <ac:chgData name="Tsegaab Amare" userId="fefe3c101ff81d2d" providerId="LiveId" clId="{617582C5-D92F-4719-9690-AB7AEFF9ED65}" dt="2021-09-21T12:36:47.073" v="269" actId="478"/>
          <ac:graphicFrameMkLst>
            <pc:docMk/>
            <pc:sldMk cId="676839154" sldId="261"/>
            <ac:graphicFrameMk id="6" creationId="{0CF14E10-8495-4A24-9B8F-83C982AD3D3F}"/>
          </ac:graphicFrameMkLst>
        </pc:graphicFrameChg>
        <pc:graphicFrameChg chg="add del mod">
          <ac:chgData name="Tsegaab Amare" userId="fefe3c101ff81d2d" providerId="LiveId" clId="{617582C5-D92F-4719-9690-AB7AEFF9ED65}" dt="2021-09-21T18:52:42.117" v="389" actId="478"/>
          <ac:graphicFrameMkLst>
            <pc:docMk/>
            <pc:sldMk cId="676839154" sldId="261"/>
            <ac:graphicFrameMk id="8" creationId="{F763C550-0FA1-4E98-99D9-980BD6E6A177}"/>
          </ac:graphicFrameMkLst>
        </pc:graphicFrameChg>
        <pc:graphicFrameChg chg="add del mod modGraphic">
          <ac:chgData name="Tsegaab Amare" userId="fefe3c101ff81d2d" providerId="LiveId" clId="{617582C5-D92F-4719-9690-AB7AEFF9ED65}" dt="2021-09-22T11:45:02.759" v="668" actId="478"/>
          <ac:graphicFrameMkLst>
            <pc:docMk/>
            <pc:sldMk cId="676839154" sldId="261"/>
            <ac:graphicFrameMk id="12" creationId="{5408E2DD-116D-46F9-9AB5-DF8CF7E6C0C3}"/>
          </ac:graphicFrameMkLst>
        </pc:graphicFrameChg>
        <pc:graphicFrameChg chg="add del mod modGraphic">
          <ac:chgData name="Tsegaab Amare" userId="fefe3c101ff81d2d" providerId="LiveId" clId="{617582C5-D92F-4719-9690-AB7AEFF9ED65}" dt="2021-09-22T11:48:20.861" v="674" actId="478"/>
          <ac:graphicFrameMkLst>
            <pc:docMk/>
            <pc:sldMk cId="676839154" sldId="261"/>
            <ac:graphicFrameMk id="13" creationId="{E76FCF42-3697-4592-A744-22CB0A5F9618}"/>
          </ac:graphicFrameMkLst>
        </pc:graphicFrameChg>
        <pc:picChg chg="add del mod">
          <ac:chgData name="Tsegaab Amare" userId="fefe3c101ff81d2d" providerId="LiveId" clId="{617582C5-D92F-4719-9690-AB7AEFF9ED65}" dt="2021-09-21T03:21:13.915" v="16" actId="478"/>
          <ac:picMkLst>
            <pc:docMk/>
            <pc:sldMk cId="676839154" sldId="261"/>
            <ac:picMk id="2" creationId="{469F10BF-FC4B-46AF-94E1-36FDF8A3D5F5}"/>
          </ac:picMkLst>
        </pc:picChg>
        <pc:picChg chg="add del mod">
          <ac:chgData name="Tsegaab Amare" userId="fefe3c101ff81d2d" providerId="LiveId" clId="{617582C5-D92F-4719-9690-AB7AEFF9ED65}" dt="2021-09-21T18:52:24.826" v="384" actId="478"/>
          <ac:picMkLst>
            <pc:docMk/>
            <pc:sldMk cId="676839154" sldId="261"/>
            <ac:picMk id="2" creationId="{A117293E-8A15-40B1-89AD-49948A266EAD}"/>
          </ac:picMkLst>
        </pc:picChg>
        <pc:picChg chg="add del mod">
          <ac:chgData name="Tsegaab Amare" userId="fefe3c101ff81d2d" providerId="LiveId" clId="{617582C5-D92F-4719-9690-AB7AEFF9ED65}" dt="2021-09-21T18:53:57.693" v="398" actId="478"/>
          <ac:picMkLst>
            <pc:docMk/>
            <pc:sldMk cId="676839154" sldId="261"/>
            <ac:picMk id="3" creationId="{87C3539C-DD12-489D-BB1C-B29987B59782}"/>
          </ac:picMkLst>
        </pc:picChg>
        <pc:picChg chg="add del mod">
          <ac:chgData name="Tsegaab Amare" userId="fefe3c101ff81d2d" providerId="LiveId" clId="{617582C5-D92F-4719-9690-AB7AEFF9ED65}" dt="2021-09-21T12:30:50.680" v="254" actId="478"/>
          <ac:picMkLst>
            <pc:docMk/>
            <pc:sldMk cId="676839154" sldId="261"/>
            <ac:picMk id="4" creationId="{525D1DED-9F25-4362-AB4E-B067A44721D1}"/>
          </ac:picMkLst>
        </pc:picChg>
        <pc:picChg chg="add del mod">
          <ac:chgData name="Tsegaab Amare" userId="fefe3c101ff81d2d" providerId="LiveId" clId="{617582C5-D92F-4719-9690-AB7AEFF9ED65}" dt="2021-09-21T12:36:30.635" v="264" actId="478"/>
          <ac:picMkLst>
            <pc:docMk/>
            <pc:sldMk cId="676839154" sldId="261"/>
            <ac:picMk id="5" creationId="{FFAA3EF3-C758-4537-AD9E-EFDF20CCFEE8}"/>
          </ac:picMkLst>
        </pc:picChg>
        <pc:picChg chg="add del mod">
          <ac:chgData name="Tsegaab Amare" userId="fefe3c101ff81d2d" providerId="LiveId" clId="{617582C5-D92F-4719-9690-AB7AEFF9ED65}" dt="2021-09-21T20:01:32.936" v="408" actId="478"/>
          <ac:picMkLst>
            <pc:docMk/>
            <pc:sldMk cId="676839154" sldId="261"/>
            <ac:picMk id="7" creationId="{A782C915-CF52-4671-BB02-4D8B69EAB027}"/>
          </ac:picMkLst>
        </pc:picChg>
        <pc:picChg chg="add del mod">
          <ac:chgData name="Tsegaab Amare" userId="fefe3c101ff81d2d" providerId="LiveId" clId="{617582C5-D92F-4719-9690-AB7AEFF9ED65}" dt="2021-09-22T11:44:45.791" v="664" actId="478"/>
          <ac:picMkLst>
            <pc:docMk/>
            <pc:sldMk cId="676839154" sldId="261"/>
            <ac:picMk id="10" creationId="{6F17CD49-CF28-4FEC-9388-1843014C197A}"/>
          </ac:picMkLst>
        </pc:picChg>
        <pc:picChg chg="add del mod">
          <ac:chgData name="Tsegaab Amare" userId="fefe3c101ff81d2d" providerId="LiveId" clId="{617582C5-D92F-4719-9690-AB7AEFF9ED65}" dt="2021-09-22T11:50:36.542" v="686" actId="478"/>
          <ac:picMkLst>
            <pc:docMk/>
            <pc:sldMk cId="676839154" sldId="261"/>
            <ac:picMk id="15" creationId="{1C8699B4-5EBD-4FA2-A7F6-97100DB0609E}"/>
          </ac:picMkLst>
        </pc:picChg>
        <pc:picChg chg="add del mod">
          <ac:chgData name="Tsegaab Amare" userId="fefe3c101ff81d2d" providerId="LiveId" clId="{617582C5-D92F-4719-9690-AB7AEFF9ED65}" dt="2021-09-22T11:51:56.975" v="694" actId="478"/>
          <ac:picMkLst>
            <pc:docMk/>
            <pc:sldMk cId="676839154" sldId="261"/>
            <ac:picMk id="17" creationId="{36402716-891F-4658-8C35-5C981F85321A}"/>
          </ac:picMkLst>
        </pc:picChg>
        <pc:picChg chg="add mod">
          <ac:chgData name="Tsegaab Amare" userId="fefe3c101ff81d2d" providerId="LiveId" clId="{617582C5-D92F-4719-9690-AB7AEFF9ED65}" dt="2021-09-22T11:53:05.906" v="703" actId="26606"/>
          <ac:picMkLst>
            <pc:docMk/>
            <pc:sldMk cId="676839154" sldId="261"/>
            <ac:picMk id="19" creationId="{166E67D1-7429-4EB2-8A38-AD73EB11E799}"/>
          </ac:picMkLst>
        </pc:picChg>
      </pc:sldChg>
      <pc:sldChg chg="addSp delSp modSp mod setBg">
        <pc:chgData name="Tsegaab Amare" userId="fefe3c101ff81d2d" providerId="LiveId" clId="{617582C5-D92F-4719-9690-AB7AEFF9ED65}" dt="2021-09-22T11:28:15.424" v="635" actId="1076"/>
        <pc:sldMkLst>
          <pc:docMk/>
          <pc:sldMk cId="1481517411" sldId="262"/>
        </pc:sldMkLst>
        <pc:spChg chg="add">
          <ac:chgData name="Tsegaab Amare" userId="fefe3c101ff81d2d" providerId="LiveId" clId="{617582C5-D92F-4719-9690-AB7AEFF9ED65}" dt="2021-09-21T03:28:39.854" v="43" actId="26606"/>
          <ac:spMkLst>
            <pc:docMk/>
            <pc:sldMk cId="1481517411" sldId="262"/>
            <ac:spMk id="7" creationId="{C2BE6C1C-C6D6-4F46-A400-2AEDDD36CEBC}"/>
          </ac:spMkLst>
        </pc:spChg>
        <pc:spChg chg="add">
          <ac:chgData name="Tsegaab Amare" userId="fefe3c101ff81d2d" providerId="LiveId" clId="{617582C5-D92F-4719-9690-AB7AEFF9ED65}" dt="2021-09-21T03:28:39.854" v="43" actId="26606"/>
          <ac:spMkLst>
            <pc:docMk/>
            <pc:sldMk cId="1481517411" sldId="262"/>
            <ac:spMk id="9" creationId="{06694754-4001-4052-AE70-BC6938E73E8A}"/>
          </ac:spMkLst>
        </pc:spChg>
        <pc:picChg chg="add mod">
          <ac:chgData name="Tsegaab Amare" userId="fefe3c101ff81d2d" providerId="LiveId" clId="{617582C5-D92F-4719-9690-AB7AEFF9ED65}" dt="2021-09-22T11:28:15.424" v="635" actId="1076"/>
          <ac:picMkLst>
            <pc:docMk/>
            <pc:sldMk cId="1481517411" sldId="262"/>
            <ac:picMk id="2" creationId="{C7019F46-6067-485F-A736-9ACD59B40EDE}"/>
          </ac:picMkLst>
        </pc:picChg>
        <pc:picChg chg="add del mod">
          <ac:chgData name="Tsegaab Amare" userId="fefe3c101ff81d2d" providerId="LiveId" clId="{617582C5-D92F-4719-9690-AB7AEFF9ED65}" dt="2021-09-21T03:48:10.066" v="73" actId="478"/>
          <ac:picMkLst>
            <pc:docMk/>
            <pc:sldMk cId="1481517411" sldId="262"/>
            <ac:picMk id="2" creationId="{D3C9035A-92A1-48A0-852C-8A4C86D21D5D}"/>
          </ac:picMkLst>
        </pc:picChg>
        <pc:picChg chg="add del mod">
          <ac:chgData name="Tsegaab Amare" userId="fefe3c101ff81d2d" providerId="LiveId" clId="{617582C5-D92F-4719-9690-AB7AEFF9ED65}" dt="2021-09-21T15:58:53.014" v="363" actId="478"/>
          <ac:picMkLst>
            <pc:docMk/>
            <pc:sldMk cId="1481517411" sldId="262"/>
            <ac:picMk id="5" creationId="{98BA8C7B-B5EA-4B6A-8793-9DB864BC4926}"/>
          </ac:picMkLst>
        </pc:picChg>
      </pc:sldChg>
      <pc:sldChg chg="addSp delSp modSp new mod setBg">
        <pc:chgData name="Tsegaab Amare" userId="fefe3c101ff81d2d" providerId="LiveId" clId="{617582C5-D92F-4719-9690-AB7AEFF9ED65}" dt="2021-09-21T17:03:29.508" v="382" actId="14100"/>
        <pc:sldMkLst>
          <pc:docMk/>
          <pc:sldMk cId="2169326697" sldId="263"/>
        </pc:sldMkLst>
        <pc:spChg chg="add">
          <ac:chgData name="Tsegaab Amare" userId="fefe3c101ff81d2d" providerId="LiveId" clId="{617582C5-D92F-4719-9690-AB7AEFF9ED65}" dt="2021-09-21T03:31:56.146" v="60" actId="26606"/>
          <ac:spMkLst>
            <pc:docMk/>
            <pc:sldMk cId="2169326697" sldId="263"/>
            <ac:spMk id="9" creationId="{C2BE6C1C-C6D6-4F46-A400-2AEDDD36CEBC}"/>
          </ac:spMkLst>
        </pc:spChg>
        <pc:spChg chg="add">
          <ac:chgData name="Tsegaab Amare" userId="fefe3c101ff81d2d" providerId="LiveId" clId="{617582C5-D92F-4719-9690-AB7AEFF9ED65}" dt="2021-09-21T03:31:56.146" v="60" actId="26606"/>
          <ac:spMkLst>
            <pc:docMk/>
            <pc:sldMk cId="2169326697" sldId="263"/>
            <ac:spMk id="11" creationId="{06694754-4001-4052-AE70-BC6938E73E8A}"/>
          </ac:spMkLst>
        </pc:spChg>
        <pc:graphicFrameChg chg="add del mod">
          <ac:chgData name="Tsegaab Amare" userId="fefe3c101ff81d2d" providerId="LiveId" clId="{617582C5-D92F-4719-9690-AB7AEFF9ED65}" dt="2021-09-21T03:30:33.270" v="50" actId="478"/>
          <ac:graphicFrameMkLst>
            <pc:docMk/>
            <pc:sldMk cId="2169326697" sldId="263"/>
            <ac:graphicFrameMk id="2" creationId="{F0AB769B-0AC6-4B82-9483-7502063377B9}"/>
          </ac:graphicFrameMkLst>
        </pc:graphicFrameChg>
        <pc:graphicFrameChg chg="add del mod">
          <ac:chgData name="Tsegaab Amare" userId="fefe3c101ff81d2d" providerId="LiveId" clId="{617582C5-D92F-4719-9690-AB7AEFF9ED65}" dt="2021-09-21T03:31:10.542" v="54" actId="478"/>
          <ac:graphicFrameMkLst>
            <pc:docMk/>
            <pc:sldMk cId="2169326697" sldId="263"/>
            <ac:graphicFrameMk id="3" creationId="{F0AB769B-0AC6-4B82-9483-7502063377B9}"/>
          </ac:graphicFrameMkLst>
        </pc:graphicFrameChg>
        <pc:graphicFrameChg chg="add del mod">
          <ac:chgData name="Tsegaab Amare" userId="fefe3c101ff81d2d" providerId="LiveId" clId="{617582C5-D92F-4719-9690-AB7AEFF9ED65}" dt="2021-09-21T12:47:26" v="282" actId="478"/>
          <ac:graphicFrameMkLst>
            <pc:docMk/>
            <pc:sldMk cId="2169326697" sldId="263"/>
            <ac:graphicFrameMk id="5" creationId="{824ABDBB-55CC-43BC-AFD3-1FBF67C0F0FE}"/>
          </ac:graphicFrameMkLst>
        </pc:graphicFrameChg>
        <pc:graphicFrameChg chg="add mod">
          <ac:chgData name="Tsegaab Amare" userId="fefe3c101ff81d2d" providerId="LiveId" clId="{617582C5-D92F-4719-9690-AB7AEFF9ED65}" dt="2021-09-21T03:49:53.228" v="88"/>
          <ac:graphicFrameMkLst>
            <pc:docMk/>
            <pc:sldMk cId="2169326697" sldId="263"/>
            <ac:graphicFrameMk id="7" creationId="{C9C041A9-F0A1-4F05-9869-DBCA11F15FE9}"/>
          </ac:graphicFrameMkLst>
        </pc:graphicFrameChg>
        <pc:picChg chg="add del mod">
          <ac:chgData name="Tsegaab Amare" userId="fefe3c101ff81d2d" providerId="LiveId" clId="{617582C5-D92F-4719-9690-AB7AEFF9ED65}" dt="2021-09-21T15:48:53.505" v="362" actId="478"/>
          <ac:picMkLst>
            <pc:docMk/>
            <pc:sldMk cId="2169326697" sldId="263"/>
            <ac:picMk id="2" creationId="{527E251D-C421-42CF-9A41-E84942A08D4A}"/>
          </ac:picMkLst>
        </pc:picChg>
        <pc:picChg chg="add mod">
          <ac:chgData name="Tsegaab Amare" userId="fefe3c101ff81d2d" providerId="LiveId" clId="{617582C5-D92F-4719-9690-AB7AEFF9ED65}" dt="2021-09-21T17:03:29.508" v="382" actId="14100"/>
          <ac:picMkLst>
            <pc:docMk/>
            <pc:sldMk cId="2169326697" sldId="263"/>
            <ac:picMk id="3" creationId="{0159DF7A-4D98-4B18-8EBC-D003FCE8A00F}"/>
          </ac:picMkLst>
        </pc:picChg>
        <pc:picChg chg="add del mod">
          <ac:chgData name="Tsegaab Amare" userId="fefe3c101ff81d2d" providerId="LiveId" clId="{617582C5-D92F-4719-9690-AB7AEFF9ED65}" dt="2021-09-21T03:49:40.794" v="85" actId="478"/>
          <ac:picMkLst>
            <pc:docMk/>
            <pc:sldMk cId="2169326697" sldId="263"/>
            <ac:picMk id="4" creationId="{DBE637C9-0CBF-4A25-BC6F-CAF1CC0F8CAE}"/>
          </ac:picMkLst>
        </pc:picChg>
        <pc:picChg chg="add del mod">
          <ac:chgData name="Tsegaab Amare" userId="fefe3c101ff81d2d" providerId="LiveId" clId="{617582C5-D92F-4719-9690-AB7AEFF9ED65}" dt="2021-09-21T12:47:10.043" v="277" actId="478"/>
          <ac:picMkLst>
            <pc:docMk/>
            <pc:sldMk cId="2169326697" sldId="263"/>
            <ac:picMk id="8" creationId="{DBE637C9-0CBF-4A25-BC6F-CAF1CC0F8CAE}"/>
          </ac:picMkLst>
        </pc:picChg>
      </pc:sldChg>
      <pc:sldChg chg="addSp delSp modSp new mod">
        <pc:chgData name="Tsegaab Amare" userId="fefe3c101ff81d2d" providerId="LiveId" clId="{617582C5-D92F-4719-9690-AB7AEFF9ED65}" dt="2021-09-22T00:40:14.196" v="425" actId="14100"/>
        <pc:sldMkLst>
          <pc:docMk/>
          <pc:sldMk cId="1330600602" sldId="264"/>
        </pc:sldMkLst>
        <pc:picChg chg="add del mod">
          <ac:chgData name="Tsegaab Amare" userId="fefe3c101ff81d2d" providerId="LiveId" clId="{617582C5-D92F-4719-9690-AB7AEFF9ED65}" dt="2021-09-21T15:40:48.054" v="345" actId="478"/>
          <ac:picMkLst>
            <pc:docMk/>
            <pc:sldMk cId="1330600602" sldId="264"/>
            <ac:picMk id="2" creationId="{9596D21C-FC77-44B6-ABBD-C9E915F9B483}"/>
          </ac:picMkLst>
        </pc:picChg>
        <pc:picChg chg="add del mod">
          <ac:chgData name="Tsegaab Amare" userId="fefe3c101ff81d2d" providerId="LiveId" clId="{617582C5-D92F-4719-9690-AB7AEFF9ED65}" dt="2021-09-22T00:39:47.134" v="419" actId="478"/>
          <ac:picMkLst>
            <pc:docMk/>
            <pc:sldMk cId="1330600602" sldId="264"/>
            <ac:picMk id="3" creationId="{2242B200-5C63-40E9-8C2A-9D2D30681811}"/>
          </ac:picMkLst>
        </pc:picChg>
        <pc:picChg chg="add mod">
          <ac:chgData name="Tsegaab Amare" userId="fefe3c101ff81d2d" providerId="LiveId" clId="{617582C5-D92F-4719-9690-AB7AEFF9ED65}" dt="2021-09-22T00:40:14.196" v="425" actId="14100"/>
          <ac:picMkLst>
            <pc:docMk/>
            <pc:sldMk cId="1330600602" sldId="264"/>
            <ac:picMk id="4" creationId="{7E86D847-C2FB-46E8-B31E-B6FFB86A7270}"/>
          </ac:picMkLst>
        </pc:picChg>
      </pc:sldChg>
      <pc:sldChg chg="addSp delSp modSp new del mod setBg setClrOvrMap">
        <pc:chgData name="Tsegaab Amare" userId="fefe3c101ff81d2d" providerId="LiveId" clId="{617582C5-D92F-4719-9690-AB7AEFF9ED65}" dt="2021-09-22T11:14:45.408" v="597" actId="2696"/>
        <pc:sldMkLst>
          <pc:docMk/>
          <pc:sldMk cId="1554197467" sldId="265"/>
        </pc:sldMkLst>
        <pc:spChg chg="add mod">
          <ac:chgData name="Tsegaab Amare" userId="fefe3c101ff81d2d" providerId="LiveId" clId="{617582C5-D92F-4719-9690-AB7AEFF9ED65}" dt="2021-09-22T11:13:25.643" v="590" actId="5793"/>
          <ac:spMkLst>
            <pc:docMk/>
            <pc:sldMk cId="1554197467" sldId="265"/>
            <ac:spMk id="3" creationId="{C87B5D2E-CF36-499C-B70B-A6416C2B383E}"/>
          </ac:spMkLst>
        </pc:spChg>
        <pc:spChg chg="add del">
          <ac:chgData name="Tsegaab Amare" userId="fefe3c101ff81d2d" providerId="LiveId" clId="{617582C5-D92F-4719-9690-AB7AEFF9ED65}" dt="2021-09-21T12:50:47.535" v="293" actId="26606"/>
          <ac:spMkLst>
            <pc:docMk/>
            <pc:sldMk cId="1554197467" sldId="265"/>
            <ac:spMk id="12" creationId="{1653AB08-C531-42A8-AA8D-C2ABAE87CCE6}"/>
          </ac:spMkLst>
        </pc:spChg>
        <pc:spChg chg="add del">
          <ac:chgData name="Tsegaab Amare" userId="fefe3c101ff81d2d" providerId="LiveId" clId="{617582C5-D92F-4719-9690-AB7AEFF9ED65}" dt="2021-09-21T12:50:47.535" v="293" actId="26606"/>
          <ac:spMkLst>
            <pc:docMk/>
            <pc:sldMk cId="1554197467" sldId="265"/>
            <ac:spMk id="18" creationId="{CED2641B-4430-4CF4-89AB-3FADDD630F25}"/>
          </ac:spMkLst>
        </pc:spChg>
        <pc:spChg chg="add del">
          <ac:chgData name="Tsegaab Amare" userId="fefe3c101ff81d2d" providerId="LiveId" clId="{617582C5-D92F-4719-9690-AB7AEFF9ED65}" dt="2021-09-21T12:50:47.535" v="293" actId="26606"/>
          <ac:spMkLst>
            <pc:docMk/>
            <pc:sldMk cId="1554197467" sldId="265"/>
            <ac:spMk id="20" creationId="{74CD14DB-BB81-479F-A1FC-1C75640E9F84}"/>
          </ac:spMkLst>
        </pc:spChg>
        <pc:spChg chg="add del">
          <ac:chgData name="Tsegaab Amare" userId="fefe3c101ff81d2d" providerId="LiveId" clId="{617582C5-D92F-4719-9690-AB7AEFF9ED65}" dt="2021-09-21T12:50:47.535" v="293" actId="26606"/>
          <ac:spMkLst>
            <pc:docMk/>
            <pc:sldMk cId="1554197467" sldId="265"/>
            <ac:spMk id="22" creationId="{C943A91B-7CA7-4592-A975-73B1BF8C4C74}"/>
          </ac:spMkLst>
        </pc:spChg>
        <pc:spChg chg="add del">
          <ac:chgData name="Tsegaab Amare" userId="fefe3c101ff81d2d" providerId="LiveId" clId="{617582C5-D92F-4719-9690-AB7AEFF9ED65}" dt="2021-09-21T12:50:47.535" v="293" actId="26606"/>
          <ac:spMkLst>
            <pc:docMk/>
            <pc:sldMk cId="1554197467" sldId="265"/>
            <ac:spMk id="24" creationId="{EC471314-E46A-414B-8D91-74880E84F187}"/>
          </ac:spMkLst>
        </pc:spChg>
        <pc:spChg chg="add mod">
          <ac:chgData name="Tsegaab Amare" userId="fefe3c101ff81d2d" providerId="LiveId" clId="{617582C5-D92F-4719-9690-AB7AEFF9ED65}" dt="2021-09-22T11:12:59.131" v="588" actId="14100"/>
          <ac:spMkLst>
            <pc:docMk/>
            <pc:sldMk cId="1554197467" sldId="265"/>
            <ac:spMk id="25" creationId="{73634AAC-4734-4077-BD14-61E404FFA495}"/>
          </ac:spMkLst>
        </pc:spChg>
        <pc:spChg chg="add del">
          <ac:chgData name="Tsegaab Amare" userId="fefe3c101ff81d2d" providerId="LiveId" clId="{617582C5-D92F-4719-9690-AB7AEFF9ED65}" dt="2021-09-21T12:50:47.535" v="293" actId="26606"/>
          <ac:spMkLst>
            <pc:docMk/>
            <pc:sldMk cId="1554197467" sldId="265"/>
            <ac:spMk id="26" creationId="{6A681326-1C9D-44A3-A627-3871BDAE4127}"/>
          </ac:spMkLst>
        </pc:spChg>
        <pc:spChg chg="add mod">
          <ac:chgData name="Tsegaab Amare" userId="fefe3c101ff81d2d" providerId="LiveId" clId="{617582C5-D92F-4719-9690-AB7AEFF9ED65}" dt="2021-09-22T11:14:07.020" v="596" actId="14100"/>
          <ac:spMkLst>
            <pc:docMk/>
            <pc:sldMk cId="1554197467" sldId="265"/>
            <ac:spMk id="27" creationId="{114C8900-8103-4622-829B-8CD03CC550D5}"/>
          </ac:spMkLst>
        </pc:spChg>
        <pc:spChg chg="add">
          <ac:chgData name="Tsegaab Amare" userId="fefe3c101ff81d2d" providerId="LiveId" clId="{617582C5-D92F-4719-9690-AB7AEFF9ED65}" dt="2021-09-21T12:50:47.551" v="294" actId="26606"/>
          <ac:spMkLst>
            <pc:docMk/>
            <pc:sldMk cId="1554197467" sldId="265"/>
            <ac:spMk id="30" creationId="{1653AB08-C531-42A8-AA8D-C2ABAE87CCE6}"/>
          </ac:spMkLst>
        </pc:spChg>
        <pc:spChg chg="add">
          <ac:chgData name="Tsegaab Amare" userId="fefe3c101ff81d2d" providerId="LiveId" clId="{617582C5-D92F-4719-9690-AB7AEFF9ED65}" dt="2021-09-21T12:50:47.551" v="294" actId="26606"/>
          <ac:spMkLst>
            <pc:docMk/>
            <pc:sldMk cId="1554197467" sldId="265"/>
            <ac:spMk id="33" creationId="{CED2641B-4430-4CF4-89AB-3FADDD630F25}"/>
          </ac:spMkLst>
        </pc:spChg>
        <pc:spChg chg="add">
          <ac:chgData name="Tsegaab Amare" userId="fefe3c101ff81d2d" providerId="LiveId" clId="{617582C5-D92F-4719-9690-AB7AEFF9ED65}" dt="2021-09-21T12:50:47.551" v="294" actId="26606"/>
          <ac:spMkLst>
            <pc:docMk/>
            <pc:sldMk cId="1554197467" sldId="265"/>
            <ac:spMk id="34" creationId="{052BEFF1-896C-45B1-B02C-96A6A1BC389A}"/>
          </ac:spMkLst>
        </pc:spChg>
        <pc:spChg chg="add">
          <ac:chgData name="Tsegaab Amare" userId="fefe3c101ff81d2d" providerId="LiveId" clId="{617582C5-D92F-4719-9690-AB7AEFF9ED65}" dt="2021-09-21T12:50:47.551" v="294" actId="26606"/>
          <ac:spMkLst>
            <pc:docMk/>
            <pc:sldMk cId="1554197467" sldId="265"/>
            <ac:spMk id="35" creationId="{BB237A14-61B1-4C00-A670-5D8D68A8668E}"/>
          </ac:spMkLst>
        </pc:spChg>
        <pc:spChg chg="add">
          <ac:chgData name="Tsegaab Amare" userId="fefe3c101ff81d2d" providerId="LiveId" clId="{617582C5-D92F-4719-9690-AB7AEFF9ED65}" dt="2021-09-21T12:50:47.551" v="294" actId="26606"/>
          <ac:spMkLst>
            <pc:docMk/>
            <pc:sldMk cId="1554197467" sldId="265"/>
            <ac:spMk id="36" creationId="{8598F259-6F54-47A3-8D13-1603D786A328}"/>
          </ac:spMkLst>
        </pc:spChg>
        <pc:spChg chg="add">
          <ac:chgData name="Tsegaab Amare" userId="fefe3c101ff81d2d" providerId="LiveId" clId="{617582C5-D92F-4719-9690-AB7AEFF9ED65}" dt="2021-09-21T12:50:47.551" v="294" actId="26606"/>
          <ac:spMkLst>
            <pc:docMk/>
            <pc:sldMk cId="1554197467" sldId="265"/>
            <ac:spMk id="37" creationId="{0BA768A8-4FED-4ED8-9E46-6BE72188ECD2}"/>
          </ac:spMkLst>
        </pc:spChg>
        <pc:picChg chg="add del">
          <ac:chgData name="Tsegaab Amare" userId="fefe3c101ff81d2d" providerId="LiveId" clId="{617582C5-D92F-4719-9690-AB7AEFF9ED65}" dt="2021-09-21T12:50:47.535" v="293" actId="26606"/>
          <ac:picMkLst>
            <pc:docMk/>
            <pc:sldMk cId="1554197467" sldId="265"/>
            <ac:picMk id="8" creationId="{5D2D844C-AB64-4A03-80BE-33212E61DD07}"/>
          </ac:picMkLst>
        </pc:picChg>
        <pc:picChg chg="add del">
          <ac:chgData name="Tsegaab Amare" userId="fefe3c101ff81d2d" providerId="LiveId" clId="{617582C5-D92F-4719-9690-AB7AEFF9ED65}" dt="2021-09-21T12:50:47.535" v="293" actId="26606"/>
          <ac:picMkLst>
            <pc:docMk/>
            <pc:sldMk cId="1554197467" sldId="265"/>
            <ac:picMk id="10" creationId="{CAAD0E9B-89C2-4268-98B4-BA7BFFF2C705}"/>
          </ac:picMkLst>
        </pc:picChg>
        <pc:picChg chg="add del">
          <ac:chgData name="Tsegaab Amare" userId="fefe3c101ff81d2d" providerId="LiveId" clId="{617582C5-D92F-4719-9690-AB7AEFF9ED65}" dt="2021-09-21T12:50:47.535" v="293" actId="26606"/>
          <ac:picMkLst>
            <pc:docMk/>
            <pc:sldMk cId="1554197467" sldId="265"/>
            <ac:picMk id="14" creationId="{72E47EEC-33C8-4EC3-8BFC-BB02B4171FDA}"/>
          </ac:picMkLst>
        </pc:picChg>
        <pc:picChg chg="add del">
          <ac:chgData name="Tsegaab Amare" userId="fefe3c101ff81d2d" providerId="LiveId" clId="{617582C5-D92F-4719-9690-AB7AEFF9ED65}" dt="2021-09-21T12:50:47.535" v="293" actId="26606"/>
          <ac:picMkLst>
            <pc:docMk/>
            <pc:sldMk cId="1554197467" sldId="265"/>
            <ac:picMk id="16" creationId="{A8BC9CC6-50D5-4C61-9EDE-315A1B5F14E4}"/>
          </ac:picMkLst>
        </pc:picChg>
        <pc:picChg chg="add">
          <ac:chgData name="Tsegaab Amare" userId="fefe3c101ff81d2d" providerId="LiveId" clId="{617582C5-D92F-4719-9690-AB7AEFF9ED65}" dt="2021-09-21T12:50:47.551" v="294" actId="26606"/>
          <ac:picMkLst>
            <pc:docMk/>
            <pc:sldMk cId="1554197467" sldId="265"/>
            <ac:picMk id="28" creationId="{5D2D844C-AB64-4A03-80BE-33212E61DD07}"/>
          </ac:picMkLst>
        </pc:picChg>
        <pc:picChg chg="add">
          <ac:chgData name="Tsegaab Amare" userId="fefe3c101ff81d2d" providerId="LiveId" clId="{617582C5-D92F-4719-9690-AB7AEFF9ED65}" dt="2021-09-21T12:50:47.551" v="294" actId="26606"/>
          <ac:picMkLst>
            <pc:docMk/>
            <pc:sldMk cId="1554197467" sldId="265"/>
            <ac:picMk id="29" creationId="{CAAD0E9B-89C2-4268-98B4-BA7BFFF2C705}"/>
          </ac:picMkLst>
        </pc:picChg>
        <pc:picChg chg="add">
          <ac:chgData name="Tsegaab Amare" userId="fefe3c101ff81d2d" providerId="LiveId" clId="{617582C5-D92F-4719-9690-AB7AEFF9ED65}" dt="2021-09-21T12:50:47.551" v="294" actId="26606"/>
          <ac:picMkLst>
            <pc:docMk/>
            <pc:sldMk cId="1554197467" sldId="265"/>
            <ac:picMk id="31" creationId="{72E47EEC-33C8-4EC3-8BFC-BB02B4171FDA}"/>
          </ac:picMkLst>
        </pc:picChg>
        <pc:picChg chg="add">
          <ac:chgData name="Tsegaab Amare" userId="fefe3c101ff81d2d" providerId="LiveId" clId="{617582C5-D92F-4719-9690-AB7AEFF9ED65}" dt="2021-09-21T12:50:47.551" v="294" actId="26606"/>
          <ac:picMkLst>
            <pc:docMk/>
            <pc:sldMk cId="1554197467" sldId="265"/>
            <ac:picMk id="32" creationId="{A8BC9CC6-50D5-4C61-9EDE-315A1B5F14E4}"/>
          </ac:picMkLst>
        </pc:picChg>
      </pc:sldChg>
      <pc:sldChg chg="addSp modSp new del mod">
        <pc:chgData name="Tsegaab Amare" userId="fefe3c101ff81d2d" providerId="LiveId" clId="{617582C5-D92F-4719-9690-AB7AEFF9ED65}" dt="2021-09-21T11:58:27.651" v="145" actId="2696"/>
        <pc:sldMkLst>
          <pc:docMk/>
          <pc:sldMk cId="3945411767" sldId="265"/>
        </pc:sldMkLst>
        <pc:spChg chg="add mod">
          <ac:chgData name="Tsegaab Amare" userId="fefe3c101ff81d2d" providerId="LiveId" clId="{617582C5-D92F-4719-9690-AB7AEFF9ED65}" dt="2021-09-21T11:58:17.453" v="144" actId="6549"/>
          <ac:spMkLst>
            <pc:docMk/>
            <pc:sldMk cId="3945411767" sldId="265"/>
            <ac:spMk id="3" creationId="{A55B2FF3-0322-4013-86FA-C2B5A7870193}"/>
          </ac:spMkLst>
        </pc:spChg>
      </pc:sldChg>
      <pc:sldChg chg="addSp delSp modSp new mod setBg addAnim delAnim">
        <pc:chgData name="Tsegaab Amare" userId="fefe3c101ff81d2d" providerId="LiveId" clId="{617582C5-D92F-4719-9690-AB7AEFF9ED65}" dt="2021-09-22T11:33:54.164" v="661" actId="255"/>
        <pc:sldMkLst>
          <pc:docMk/>
          <pc:sldMk cId="360773536" sldId="266"/>
        </pc:sldMkLst>
        <pc:spChg chg="add del mod">
          <ac:chgData name="Tsegaab Amare" userId="fefe3c101ff81d2d" providerId="LiveId" clId="{617582C5-D92F-4719-9690-AB7AEFF9ED65}" dt="2021-09-21T12:05:24.714" v="162" actId="478"/>
          <ac:spMkLst>
            <pc:docMk/>
            <pc:sldMk cId="360773536" sldId="266"/>
            <ac:spMk id="3" creationId="{948D12E2-6EED-4D4C-84C2-43E902BBEE93}"/>
          </ac:spMkLst>
        </pc:spChg>
        <pc:spChg chg="add mod">
          <ac:chgData name="Tsegaab Amare" userId="fefe3c101ff81d2d" providerId="LiveId" clId="{617582C5-D92F-4719-9690-AB7AEFF9ED65}" dt="2021-09-22T11:33:54.164" v="661" actId="255"/>
          <ac:spMkLst>
            <pc:docMk/>
            <pc:sldMk cId="360773536" sldId="266"/>
            <ac:spMk id="5" creationId="{8BE5A43E-401E-4922-A2F5-BDC976D693A7}"/>
          </ac:spMkLst>
        </pc:spChg>
        <pc:spChg chg="add del">
          <ac:chgData name="Tsegaab Amare" userId="fefe3c101ff81d2d" providerId="LiveId" clId="{617582C5-D92F-4719-9690-AB7AEFF9ED65}" dt="2021-09-21T12:51:30.912" v="297" actId="26606"/>
          <ac:spMkLst>
            <pc:docMk/>
            <pc:sldMk cId="360773536" sldId="266"/>
            <ac:spMk id="16" creationId="{B9C04DC5-313B-4FE4-B868-5672A376419F}"/>
          </ac:spMkLst>
        </pc:spChg>
        <pc:spChg chg="add del">
          <ac:chgData name="Tsegaab Amare" userId="fefe3c101ff81d2d" providerId="LiveId" clId="{617582C5-D92F-4719-9690-AB7AEFF9ED65}" dt="2021-09-21T12:51:30.912" v="297" actId="26606"/>
          <ac:spMkLst>
            <pc:docMk/>
            <pc:sldMk cId="360773536" sldId="266"/>
            <ac:spMk id="22" creationId="{329FDD08-42D8-4AFF-90E5-5DAA5BC4CBD8}"/>
          </ac:spMkLst>
        </pc:spChg>
        <pc:spChg chg="add del">
          <ac:chgData name="Tsegaab Amare" userId="fefe3c101ff81d2d" providerId="LiveId" clId="{617582C5-D92F-4719-9690-AB7AEFF9ED65}" dt="2021-09-21T12:51:30.912" v="297" actId="26606"/>
          <ac:spMkLst>
            <pc:docMk/>
            <pc:sldMk cId="360773536" sldId="266"/>
            <ac:spMk id="24" creationId="{4C1E981B-F06E-48B4-9275-F4B261AFCAC0}"/>
          </ac:spMkLst>
        </pc:spChg>
        <pc:spChg chg="add del">
          <ac:chgData name="Tsegaab Amare" userId="fefe3c101ff81d2d" providerId="LiveId" clId="{617582C5-D92F-4719-9690-AB7AEFF9ED65}" dt="2021-09-21T12:51:30.912" v="297" actId="26606"/>
          <ac:spMkLst>
            <pc:docMk/>
            <pc:sldMk cId="360773536" sldId="266"/>
            <ac:spMk id="26" creationId="{312E2C24-0CD2-4071-8CE2-B059993A99EF}"/>
          </ac:spMkLst>
        </pc:spChg>
        <pc:spChg chg="add mod">
          <ac:chgData name="Tsegaab Amare" userId="fefe3c101ff81d2d" providerId="LiveId" clId="{617582C5-D92F-4719-9690-AB7AEFF9ED65}" dt="2021-09-22T11:33:19.456" v="659" actId="20577"/>
          <ac:spMkLst>
            <pc:docMk/>
            <pc:sldMk cId="360773536" sldId="266"/>
            <ac:spMk id="27" creationId="{3BDDCC9D-E782-4936-8B5D-DD094F617D88}"/>
          </ac:spMkLst>
        </pc:spChg>
        <pc:spChg chg="add del">
          <ac:chgData name="Tsegaab Amare" userId="fefe3c101ff81d2d" providerId="LiveId" clId="{617582C5-D92F-4719-9690-AB7AEFF9ED65}" dt="2021-09-21T12:51:30.912" v="297" actId="26606"/>
          <ac:spMkLst>
            <pc:docMk/>
            <pc:sldMk cId="360773536" sldId="266"/>
            <ac:spMk id="28" creationId="{24F1DC13-C830-4B86-A9C6-927F5C55DBD7}"/>
          </ac:spMkLst>
        </pc:spChg>
        <pc:spChg chg="add">
          <ac:chgData name="Tsegaab Amare" userId="fefe3c101ff81d2d" providerId="LiveId" clId="{617582C5-D92F-4719-9690-AB7AEFF9ED65}" dt="2021-09-21T12:51:30.974" v="298" actId="26606"/>
          <ac:spMkLst>
            <pc:docMk/>
            <pc:sldMk cId="360773536" sldId="266"/>
            <ac:spMk id="31" creationId="{1653AB08-C531-42A8-AA8D-C2ABAE87CCE6}"/>
          </ac:spMkLst>
        </pc:spChg>
        <pc:spChg chg="add">
          <ac:chgData name="Tsegaab Amare" userId="fefe3c101ff81d2d" providerId="LiveId" clId="{617582C5-D92F-4719-9690-AB7AEFF9ED65}" dt="2021-09-21T12:51:30.974" v="298" actId="26606"/>
          <ac:spMkLst>
            <pc:docMk/>
            <pc:sldMk cId="360773536" sldId="266"/>
            <ac:spMk id="34" creationId="{CED2641B-4430-4CF4-89AB-3FADDD630F25}"/>
          </ac:spMkLst>
        </pc:spChg>
        <pc:spChg chg="add">
          <ac:chgData name="Tsegaab Amare" userId="fefe3c101ff81d2d" providerId="LiveId" clId="{617582C5-D92F-4719-9690-AB7AEFF9ED65}" dt="2021-09-21T12:51:30.974" v="298" actId="26606"/>
          <ac:spMkLst>
            <pc:docMk/>
            <pc:sldMk cId="360773536" sldId="266"/>
            <ac:spMk id="35" creationId="{E34FA10D-5116-47B4-A70E-776435251326}"/>
          </ac:spMkLst>
        </pc:spChg>
        <pc:spChg chg="add">
          <ac:chgData name="Tsegaab Amare" userId="fefe3c101ff81d2d" providerId="LiveId" clId="{617582C5-D92F-4719-9690-AB7AEFF9ED65}" dt="2021-09-21T12:51:30.974" v="298" actId="26606"/>
          <ac:spMkLst>
            <pc:docMk/>
            <pc:sldMk cId="360773536" sldId="266"/>
            <ac:spMk id="36" creationId="{B2718AAE-52B9-4DD9-9D83-A9C975C9DC2D}"/>
          </ac:spMkLst>
        </pc:spChg>
        <pc:spChg chg="add">
          <ac:chgData name="Tsegaab Amare" userId="fefe3c101ff81d2d" providerId="LiveId" clId="{617582C5-D92F-4719-9690-AB7AEFF9ED65}" dt="2021-09-21T12:51:30.974" v="298" actId="26606"/>
          <ac:spMkLst>
            <pc:docMk/>
            <pc:sldMk cId="360773536" sldId="266"/>
            <ac:spMk id="37" creationId="{49FF39B1-9689-44AE-A803-7B90A059DC56}"/>
          </ac:spMkLst>
        </pc:spChg>
        <pc:spChg chg="add">
          <ac:chgData name="Tsegaab Amare" userId="fefe3c101ff81d2d" providerId="LiveId" clId="{617582C5-D92F-4719-9690-AB7AEFF9ED65}" dt="2021-09-21T12:51:30.974" v="298" actId="26606"/>
          <ac:spMkLst>
            <pc:docMk/>
            <pc:sldMk cId="360773536" sldId="266"/>
            <ac:spMk id="38" creationId="{6C74A888-48BE-4604-BB14-E6C5E9D0F2FB}"/>
          </ac:spMkLst>
        </pc:spChg>
        <pc:picChg chg="add del">
          <ac:chgData name="Tsegaab Amare" userId="fefe3c101ff81d2d" providerId="LiveId" clId="{617582C5-D92F-4719-9690-AB7AEFF9ED65}" dt="2021-09-21T12:51:30.912" v="297" actId="26606"/>
          <ac:picMkLst>
            <pc:docMk/>
            <pc:sldMk cId="360773536" sldId="266"/>
            <ac:picMk id="9" creationId="{A39E02E0-3590-42E2-9AE6-F42D256F8BA1}"/>
          </ac:picMkLst>
        </pc:picChg>
        <pc:picChg chg="add">
          <ac:chgData name="Tsegaab Amare" userId="fefe3c101ff81d2d" providerId="LiveId" clId="{617582C5-D92F-4719-9690-AB7AEFF9ED65}" dt="2021-09-21T12:51:30.974" v="298" actId="26606"/>
          <ac:picMkLst>
            <pc:docMk/>
            <pc:sldMk cId="360773536" sldId="266"/>
            <ac:picMk id="10" creationId="{5D2D844C-AB64-4A03-80BE-33212E61DD07}"/>
          </ac:picMkLst>
        </pc:picChg>
        <pc:picChg chg="add del">
          <ac:chgData name="Tsegaab Amare" userId="fefe3c101ff81d2d" providerId="LiveId" clId="{617582C5-D92F-4719-9690-AB7AEFF9ED65}" dt="2021-09-21T12:51:30.912" v="297" actId="26606"/>
          <ac:picMkLst>
            <pc:docMk/>
            <pc:sldMk cId="360773536" sldId="266"/>
            <ac:picMk id="12" creationId="{7594FC8B-8CD2-407F-94F1-9C71F5AEC2B6}"/>
          </ac:picMkLst>
        </pc:picChg>
        <pc:picChg chg="add del">
          <ac:chgData name="Tsegaab Amare" userId="fefe3c101ff81d2d" providerId="LiveId" clId="{617582C5-D92F-4719-9690-AB7AEFF9ED65}" dt="2021-09-21T12:51:30.912" v="297" actId="26606"/>
          <ac:picMkLst>
            <pc:docMk/>
            <pc:sldMk cId="360773536" sldId="266"/>
            <ac:picMk id="14" creationId="{DBABC971-8D40-4A4F-AC60-28B9172789B9}"/>
          </ac:picMkLst>
        </pc:picChg>
        <pc:picChg chg="add del">
          <ac:chgData name="Tsegaab Amare" userId="fefe3c101ff81d2d" providerId="LiveId" clId="{617582C5-D92F-4719-9690-AB7AEFF9ED65}" dt="2021-09-21T12:51:30.912" v="297" actId="26606"/>
          <ac:picMkLst>
            <pc:docMk/>
            <pc:sldMk cId="360773536" sldId="266"/>
            <ac:picMk id="18" creationId="{791AE23E-90C9-4963-96E2-8DADBFC3BC09}"/>
          </ac:picMkLst>
        </pc:picChg>
        <pc:picChg chg="add del">
          <ac:chgData name="Tsegaab Amare" userId="fefe3c101ff81d2d" providerId="LiveId" clId="{617582C5-D92F-4719-9690-AB7AEFF9ED65}" dt="2021-09-21T12:51:30.912" v="297" actId="26606"/>
          <ac:picMkLst>
            <pc:docMk/>
            <pc:sldMk cId="360773536" sldId="266"/>
            <ac:picMk id="20" creationId="{C5F93E90-4379-4AAC-B021-E5FA6D974AED}"/>
          </ac:picMkLst>
        </pc:picChg>
        <pc:picChg chg="add">
          <ac:chgData name="Tsegaab Amare" userId="fefe3c101ff81d2d" providerId="LiveId" clId="{617582C5-D92F-4719-9690-AB7AEFF9ED65}" dt="2021-09-21T12:51:30.974" v="298" actId="26606"/>
          <ac:picMkLst>
            <pc:docMk/>
            <pc:sldMk cId="360773536" sldId="266"/>
            <ac:picMk id="30" creationId="{CAAD0E9B-89C2-4268-98B4-BA7BFFF2C705}"/>
          </ac:picMkLst>
        </pc:picChg>
        <pc:picChg chg="add">
          <ac:chgData name="Tsegaab Amare" userId="fefe3c101ff81d2d" providerId="LiveId" clId="{617582C5-D92F-4719-9690-AB7AEFF9ED65}" dt="2021-09-21T12:51:30.974" v="298" actId="26606"/>
          <ac:picMkLst>
            <pc:docMk/>
            <pc:sldMk cId="360773536" sldId="266"/>
            <ac:picMk id="32" creationId="{72E47EEC-33C8-4EC3-8BFC-BB02B4171FDA}"/>
          </ac:picMkLst>
        </pc:picChg>
        <pc:picChg chg="add">
          <ac:chgData name="Tsegaab Amare" userId="fefe3c101ff81d2d" providerId="LiveId" clId="{617582C5-D92F-4719-9690-AB7AEFF9ED65}" dt="2021-09-21T12:51:30.974" v="298" actId="26606"/>
          <ac:picMkLst>
            <pc:docMk/>
            <pc:sldMk cId="360773536" sldId="266"/>
            <ac:picMk id="33" creationId="{A8BC9CC6-50D5-4C61-9EDE-315A1B5F14E4}"/>
          </ac:picMkLst>
        </pc:picChg>
      </pc:sldChg>
      <pc:sldChg chg="addSp delSp modSp new mod setBg">
        <pc:chgData name="Tsegaab Amare" userId="fefe3c101ff81d2d" providerId="LiveId" clId="{617582C5-D92F-4719-9690-AB7AEFF9ED65}" dt="2021-09-22T11:36:30.785" v="663" actId="255"/>
        <pc:sldMkLst>
          <pc:docMk/>
          <pc:sldMk cId="2868146538" sldId="267"/>
        </pc:sldMkLst>
        <pc:spChg chg="add del">
          <ac:chgData name="Tsegaab Amare" userId="fefe3c101ff81d2d" providerId="LiveId" clId="{617582C5-D92F-4719-9690-AB7AEFF9ED65}" dt="2021-09-21T12:20:14.058" v="166" actId="22"/>
          <ac:spMkLst>
            <pc:docMk/>
            <pc:sldMk cId="2868146538" sldId="267"/>
            <ac:spMk id="3" creationId="{B96E72CB-8E74-4091-88F8-415FB7217E91}"/>
          </ac:spMkLst>
        </pc:spChg>
        <pc:spChg chg="add mod ord">
          <ac:chgData name="Tsegaab Amare" userId="fefe3c101ff81d2d" providerId="LiveId" clId="{617582C5-D92F-4719-9690-AB7AEFF9ED65}" dt="2021-09-22T11:36:30.785" v="663" actId="255"/>
          <ac:spMkLst>
            <pc:docMk/>
            <pc:sldMk cId="2868146538" sldId="267"/>
            <ac:spMk id="5" creationId="{2B73F3AC-206D-4C84-9C4B-F1A2708AFD56}"/>
          </ac:spMkLst>
        </pc:spChg>
        <pc:spChg chg="add del">
          <ac:chgData name="Tsegaab Amare" userId="fefe3c101ff81d2d" providerId="LiveId" clId="{617582C5-D92F-4719-9690-AB7AEFF9ED65}" dt="2021-09-22T01:12:38.554" v="477" actId="26606"/>
          <ac:spMkLst>
            <pc:docMk/>
            <pc:sldMk cId="2868146538" sldId="267"/>
            <ac:spMk id="16" creationId="{8F54B2FB-3F54-4350-8D1B-F86D677CA7ED}"/>
          </ac:spMkLst>
        </pc:spChg>
        <pc:spChg chg="add del">
          <ac:chgData name="Tsegaab Amare" userId="fefe3c101ff81d2d" providerId="LiveId" clId="{617582C5-D92F-4719-9690-AB7AEFF9ED65}" dt="2021-09-22T01:12:38.554" v="477" actId="26606"/>
          <ac:spMkLst>
            <pc:docMk/>
            <pc:sldMk cId="2868146538" sldId="267"/>
            <ac:spMk id="22" creationId="{DDB56DB5-0324-4F79-9AB8-CB18C1DC8743}"/>
          </ac:spMkLst>
        </pc:spChg>
        <pc:spChg chg="add">
          <ac:chgData name="Tsegaab Amare" userId="fefe3c101ff81d2d" providerId="LiveId" clId="{617582C5-D92F-4719-9690-AB7AEFF9ED65}" dt="2021-09-22T01:12:38.554" v="477" actId="26606"/>
          <ac:spMkLst>
            <pc:docMk/>
            <pc:sldMk cId="2868146538" sldId="267"/>
            <ac:spMk id="31" creationId="{8F54B2FB-3F54-4350-8D1B-F86D677CA7ED}"/>
          </ac:spMkLst>
        </pc:spChg>
        <pc:spChg chg="add">
          <ac:chgData name="Tsegaab Amare" userId="fefe3c101ff81d2d" providerId="LiveId" clId="{617582C5-D92F-4719-9690-AB7AEFF9ED65}" dt="2021-09-22T01:12:38.554" v="477" actId="26606"/>
          <ac:spMkLst>
            <pc:docMk/>
            <pc:sldMk cId="2868146538" sldId="267"/>
            <ac:spMk id="37" creationId="{DDB56DB5-0324-4F79-9AB8-CB18C1DC8743}"/>
          </ac:spMkLst>
        </pc:spChg>
        <pc:picChg chg="add del mod">
          <ac:chgData name="Tsegaab Amare" userId="fefe3c101ff81d2d" providerId="LiveId" clId="{617582C5-D92F-4719-9690-AB7AEFF9ED65}" dt="2021-09-22T01:10:21.404" v="467" actId="478"/>
          <ac:picMkLst>
            <pc:docMk/>
            <pc:sldMk cId="2868146538" sldId="267"/>
            <ac:picMk id="6" creationId="{26CD9187-BBDD-4CE0-8F28-C9DA8A68A219}"/>
          </ac:picMkLst>
        </pc:picChg>
        <pc:picChg chg="add del mod ord">
          <ac:chgData name="Tsegaab Amare" userId="fefe3c101ff81d2d" providerId="LiveId" clId="{617582C5-D92F-4719-9690-AB7AEFF9ED65}" dt="2021-09-22T01:24:50.862" v="478" actId="478"/>
          <ac:picMkLst>
            <pc:docMk/>
            <pc:sldMk cId="2868146538" sldId="267"/>
            <ac:picMk id="7" creationId="{C9790020-706C-457C-B22B-238661E67F74}"/>
          </ac:picMkLst>
        </pc:picChg>
        <pc:picChg chg="add mod">
          <ac:chgData name="Tsegaab Amare" userId="fefe3c101ff81d2d" providerId="LiveId" clId="{617582C5-D92F-4719-9690-AB7AEFF9ED65}" dt="2021-09-22T01:25:17.581" v="484" actId="14100"/>
          <ac:picMkLst>
            <pc:docMk/>
            <pc:sldMk cId="2868146538" sldId="267"/>
            <ac:picMk id="8" creationId="{6B1FF89F-8515-46EF-A5EB-004921E77D32}"/>
          </ac:picMkLst>
        </pc:picChg>
        <pc:picChg chg="add del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12" creationId="{AA085689-791F-4B8F-9F30-12415B97D366}"/>
          </ac:picMkLst>
        </pc:picChg>
        <pc:picChg chg="add del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14" creationId="{AA3FED7F-6821-47C0-A464-E9278B24129E}"/>
          </ac:picMkLst>
        </pc:picChg>
        <pc:picChg chg="add del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18" creationId="{561B34F5-88E5-4711-BC16-3005C29AD7C6}"/>
          </ac:picMkLst>
        </pc:picChg>
        <pc:picChg chg="add del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20" creationId="{4F3661D0-2268-4D3E-88BA-0647BCBE33AF}"/>
          </ac:picMkLst>
        </pc:picChg>
        <pc:picChg chg="add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27" creationId="{AA085689-791F-4B8F-9F30-12415B97D366}"/>
          </ac:picMkLst>
        </pc:picChg>
        <pc:picChg chg="add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29" creationId="{AA3FED7F-6821-47C0-A464-E9278B24129E}"/>
          </ac:picMkLst>
        </pc:picChg>
        <pc:picChg chg="add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33" creationId="{561B34F5-88E5-4711-BC16-3005C29AD7C6}"/>
          </ac:picMkLst>
        </pc:picChg>
        <pc:picChg chg="add">
          <ac:chgData name="Tsegaab Amare" userId="fefe3c101ff81d2d" providerId="LiveId" clId="{617582C5-D92F-4719-9690-AB7AEFF9ED65}" dt="2021-09-22T01:12:38.554" v="477" actId="26606"/>
          <ac:picMkLst>
            <pc:docMk/>
            <pc:sldMk cId="2868146538" sldId="267"/>
            <ac:picMk id="35" creationId="{4F3661D0-2268-4D3E-88BA-0647BCBE33AF}"/>
          </ac:picMkLst>
        </pc:picChg>
      </pc:sldChg>
      <pc:sldChg chg="addSp delSp modSp new mod">
        <pc:chgData name="Tsegaab Amare" userId="fefe3c101ff81d2d" providerId="LiveId" clId="{617582C5-D92F-4719-9690-AB7AEFF9ED65}" dt="2021-09-22T11:30:23.478" v="643" actId="14100"/>
        <pc:sldMkLst>
          <pc:docMk/>
          <pc:sldMk cId="3986291383" sldId="268"/>
        </pc:sldMkLst>
        <pc:spChg chg="mod">
          <ac:chgData name="Tsegaab Amare" userId="fefe3c101ff81d2d" providerId="LiveId" clId="{617582C5-D92F-4719-9690-AB7AEFF9ED65}" dt="2021-09-22T11:22:27.974" v="629" actId="207"/>
          <ac:spMkLst>
            <pc:docMk/>
            <pc:sldMk cId="3986291383" sldId="268"/>
            <ac:spMk id="2" creationId="{A8ADCEC9-816F-4A3B-B395-08FD0755E85F}"/>
          </ac:spMkLst>
        </pc:spChg>
        <pc:spChg chg="add mod">
          <ac:chgData name="Tsegaab Amare" userId="fefe3c101ff81d2d" providerId="LiveId" clId="{617582C5-D92F-4719-9690-AB7AEFF9ED65}" dt="2021-09-22T11:30:23.478" v="643" actId="14100"/>
          <ac:spMkLst>
            <pc:docMk/>
            <pc:sldMk cId="3986291383" sldId="268"/>
            <ac:spMk id="6" creationId="{5A611F42-20DC-45E0-9C89-5AE9BAB811C1}"/>
          </ac:spMkLst>
        </pc:spChg>
        <pc:spChg chg="add del mod">
          <ac:chgData name="Tsegaab Amare" userId="fefe3c101ff81d2d" providerId="LiveId" clId="{617582C5-D92F-4719-9690-AB7AEFF9ED65}" dt="2021-09-22T11:30:06.040" v="641" actId="22"/>
          <ac:spMkLst>
            <pc:docMk/>
            <pc:sldMk cId="3986291383" sldId="268"/>
            <ac:spMk id="8" creationId="{0FAB3A40-7F91-471A-9AF4-F63466233508}"/>
          </ac:spMkLst>
        </pc:spChg>
        <pc:picChg chg="add del mod">
          <ac:chgData name="Tsegaab Amare" userId="fefe3c101ff81d2d" providerId="LiveId" clId="{617582C5-D92F-4719-9690-AB7AEFF9ED65}" dt="2021-09-22T11:16:27.694" v="601" actId="478"/>
          <ac:picMkLst>
            <pc:docMk/>
            <pc:sldMk cId="3986291383" sldId="268"/>
            <ac:picMk id="4" creationId="{B4D52326-0C88-4715-8AD5-6CF4C9ADEAED}"/>
          </ac:picMkLst>
        </pc:picChg>
      </pc:sldChg>
      <pc:sldChg chg="addSp modSp new mod setBg">
        <pc:chgData name="Tsegaab Amare" userId="fefe3c101ff81d2d" providerId="LiveId" clId="{617582C5-D92F-4719-9690-AB7AEFF9ED65}" dt="2021-09-22T13:40:16.408" v="713" actId="26606"/>
        <pc:sldMkLst>
          <pc:docMk/>
          <pc:sldMk cId="4157879909" sldId="269"/>
        </pc:sldMkLst>
        <pc:spChg chg="add">
          <ac:chgData name="Tsegaab Amare" userId="fefe3c101ff81d2d" providerId="LiveId" clId="{617582C5-D92F-4719-9690-AB7AEFF9ED65}" dt="2021-09-22T13:40:16.408" v="713" actId="26606"/>
          <ac:spMkLst>
            <pc:docMk/>
            <pc:sldMk cId="4157879909" sldId="269"/>
            <ac:spMk id="7" creationId="{DFB3CEA1-88D9-42FB-88ED-1E9807FE6596}"/>
          </ac:spMkLst>
        </pc:spChg>
        <pc:spChg chg="add">
          <ac:chgData name="Tsegaab Amare" userId="fefe3c101ff81d2d" providerId="LiveId" clId="{617582C5-D92F-4719-9690-AB7AEFF9ED65}" dt="2021-09-22T13:40:16.408" v="713" actId="26606"/>
          <ac:spMkLst>
            <pc:docMk/>
            <pc:sldMk cId="4157879909" sldId="269"/>
            <ac:spMk id="9" creationId="{9A6C928E-4252-4F33-8C34-E50A12A3170B}"/>
          </ac:spMkLst>
        </pc:spChg>
        <pc:picChg chg="add mod">
          <ac:chgData name="Tsegaab Amare" userId="fefe3c101ff81d2d" providerId="LiveId" clId="{617582C5-D92F-4719-9690-AB7AEFF9ED65}" dt="2021-09-22T13:40:16.408" v="713" actId="26606"/>
          <ac:picMkLst>
            <pc:docMk/>
            <pc:sldMk cId="4157879909" sldId="269"/>
            <ac:picMk id="2" creationId="{5D42E596-29D0-48D2-8298-9C43B61084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4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34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3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4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1B875C-EF17-4F57-9675-4D97DFB04C4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F888-A48D-4442-A8D2-CFD12E23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1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William_Strickland_(architec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0198-76E0-4816-9433-F3B30175D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11" y="1441803"/>
            <a:ext cx="4802187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Nashville City Cemetery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ECB7-EBE4-40F4-B7F1-BE1BA5C0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1" y="4777379"/>
            <a:ext cx="4802187" cy="1471019"/>
          </a:xfrm>
        </p:spPr>
        <p:txBody>
          <a:bodyPr>
            <a:normAutofit/>
          </a:bodyPr>
          <a:lstStyle/>
          <a:p>
            <a:r>
              <a:rPr lang="en-US"/>
              <a:t>1846-1979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ABD0DD4-1B9C-46DA-B915-B07F8533B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06" r="3" b="5192"/>
          <a:stretch/>
        </p:blipFill>
        <p:spPr>
          <a:xfrm>
            <a:off x="-1" y="-1"/>
            <a:ext cx="6087038" cy="3429001"/>
          </a:xfrm>
          <a:prstGeom prst="rect">
            <a:avLst/>
          </a:prstGeom>
        </p:spPr>
      </p:pic>
      <p:pic>
        <p:nvPicPr>
          <p:cNvPr id="6" name="Picture 5" descr="A cemetery with many tombstones&#10;&#10;Description automatically generated with low confidence">
            <a:extLst>
              <a:ext uri="{FF2B5EF4-FFF2-40B4-BE49-F238E27FC236}">
                <a16:creationId xmlns:a16="http://schemas.microsoft.com/office/drawing/2014/main" id="{2F3C4975-0669-46F4-88B9-2845F56AE0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3" r="-2" b="-2"/>
          <a:stretch/>
        </p:blipFill>
        <p:spPr>
          <a:xfrm>
            <a:off x="7372" y="3516084"/>
            <a:ext cx="6087038" cy="3428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D5194-B970-442D-9343-E7760F80C93B}"/>
              </a:ext>
            </a:extLst>
          </p:cNvPr>
          <p:cNvSpPr txBox="1"/>
          <p:nvPr/>
        </p:nvSpPr>
        <p:spPr>
          <a:xfrm>
            <a:off x="9568543" y="6248398"/>
            <a:ext cx="16056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Tigist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Demeke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5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CEC9-816F-4A3B-B395-08FD0755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8" y="1286491"/>
            <a:ext cx="3744685" cy="662052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Conclusion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11F42-20DC-45E0-9C89-5AE9BAB811C1}"/>
              </a:ext>
            </a:extLst>
          </p:cNvPr>
          <p:cNvSpPr txBox="1"/>
          <p:nvPr/>
        </p:nvSpPr>
        <p:spPr>
          <a:xfrm>
            <a:off x="1676737" y="2242456"/>
            <a:ext cx="6694377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Know the history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11.6 billion records for tracing your family tree.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cemetery, death, birth and marriage records.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Discover new connections with cemetery listings, military records and surname histories.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Great for beginner and advanced genealogists.</a:t>
            </a:r>
          </a:p>
        </p:txBody>
      </p:sp>
    </p:spTree>
    <p:extLst>
      <p:ext uri="{BB962C8B-B14F-4D97-AF65-F5344CB8AC3E}">
        <p14:creationId xmlns:p14="http://schemas.microsoft.com/office/powerpoint/2010/main" val="398629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3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5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7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5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5A43E-401E-4922-A2F5-BDC976D693A7}"/>
              </a:ext>
            </a:extLst>
          </p:cNvPr>
          <p:cNvSpPr txBox="1"/>
          <p:nvPr/>
        </p:nvSpPr>
        <p:spPr>
          <a:xfrm>
            <a:off x="2917371" y="4212771"/>
            <a:ext cx="4696003" cy="170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r">
              <a:spcBef>
                <a:spcPct val="0"/>
              </a:spcBef>
              <a:spcAft>
                <a:spcPts val="800"/>
              </a:spcAft>
            </a:pP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DCC9D-E782-4936-8B5D-DD094F617D88}"/>
              </a:ext>
            </a:extLst>
          </p:cNvPr>
          <p:cNvSpPr txBox="1"/>
          <p:nvPr/>
        </p:nvSpPr>
        <p:spPr>
          <a:xfrm>
            <a:off x="272143" y="938954"/>
            <a:ext cx="6658880" cy="246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Nashville city Cemetery is located near downtown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            Nashville at 1001 4</a:t>
            </a:r>
            <a:r>
              <a:rPr lang="en-US" sz="200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Avenue South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3F3AC-206D-4C84-9C4B-F1A2708AFD56}"/>
              </a:ext>
            </a:extLst>
          </p:cNvPr>
          <p:cNvSpPr txBox="1"/>
          <p:nvPr/>
        </p:nvSpPr>
        <p:spPr>
          <a:xfrm>
            <a:off x="468087" y="457200"/>
            <a:ext cx="4973634" cy="57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Nashville City Cemetery is the oldest public cemetery in Nashville, Tennessee. Many of Nashville's prominent historical figures are buried there.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Nashville City Cemetery opened for burials in 1822 “public burial ground.”</a:t>
            </a:r>
          </a:p>
          <a:p>
            <a:pPr marL="0" marR="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FF89F-8515-46EF-A5EB-004921E77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944" y="457200"/>
            <a:ext cx="6662056" cy="59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6D847-C2FB-46E8-B31E-B6FFB86A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39282"/>
            <a:ext cx="11669486" cy="63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78C31-FA5E-4E5F-B914-1347A7B5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5933"/>
            <a:ext cx="8373073" cy="5892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03AF1-BD97-4856-BD25-BD205A2FBC15}"/>
              </a:ext>
            </a:extLst>
          </p:cNvPr>
          <p:cNvSpPr txBox="1"/>
          <p:nvPr/>
        </p:nvSpPr>
        <p:spPr>
          <a:xfrm>
            <a:off x="8969829" y="1088571"/>
            <a:ext cx="253637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According to  John Allyn, on his article mention the burial rate in 1864 was very high due to civil war.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Civil War soldiers there were no “Good Deaths.” The Civil War resulted in 650,000 deaths overall.</a:t>
            </a:r>
          </a:p>
        </p:txBody>
      </p:sp>
    </p:spTree>
    <p:extLst>
      <p:ext uri="{BB962C8B-B14F-4D97-AF65-F5344CB8AC3E}">
        <p14:creationId xmlns:p14="http://schemas.microsoft.com/office/powerpoint/2010/main" val="4264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7B29B-6C39-4466-A191-F1CC6B74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05507"/>
            <a:ext cx="10905066" cy="54469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19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2E596-29D0-48D2-8298-9C43B610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724" y="643467"/>
            <a:ext cx="6514552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87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19F46-6067-485F-A736-9ACD59B4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516608"/>
            <a:ext cx="10831286" cy="5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BE6C1C-C6D6-4F46-A400-2AEDDD36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94754-4001-4052-AE70-BC6938E73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9DF7A-4D98-4B18-8EBC-D003FCE8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" y="262646"/>
            <a:ext cx="11237977" cy="62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2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4D5FC-8E61-4F7A-AEB2-25A3035A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42" y="643467"/>
            <a:ext cx="7140367" cy="5206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649F6-5DAC-40B4-AAA7-5D0A626552EC}"/>
              </a:ext>
            </a:extLst>
          </p:cNvPr>
          <p:cNvSpPr txBox="1"/>
          <p:nvPr/>
        </p:nvSpPr>
        <p:spPr>
          <a:xfrm>
            <a:off x="8636421" y="643467"/>
            <a:ext cx="2869778" cy="520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According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William Strickland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Article “Among those interred in the cemetery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Nashville's founders,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Confederate generals, one Tennessee Governor,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twenty-two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mayors of Nashville. ... Sea Captain William Driver, who coined the name "Old Glory" for his ship’s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U.S. Flag and hid that famous flag during the Civil War, is buried in Nashville city Cemetery.</a:t>
            </a:r>
          </a:p>
        </p:txBody>
      </p:sp>
    </p:spTree>
    <p:extLst>
      <p:ext uri="{BB962C8B-B14F-4D97-AF65-F5344CB8AC3E}">
        <p14:creationId xmlns:p14="http://schemas.microsoft.com/office/powerpoint/2010/main" val="1687097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1734</TotalTime>
  <Words>216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Open Sans</vt:lpstr>
      <vt:lpstr>Times New Roman</vt:lpstr>
      <vt:lpstr>Wingdings 3</vt:lpstr>
      <vt:lpstr>Ion</vt:lpstr>
      <vt:lpstr>Nashville City Cemetery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Cemetery </dc:title>
  <dc:creator>Tsegaab Amare</dc:creator>
  <cp:lastModifiedBy>Tsegaab Amare</cp:lastModifiedBy>
  <cp:revision>1</cp:revision>
  <dcterms:created xsi:type="dcterms:W3CDTF">2021-09-21T01:57:12Z</dcterms:created>
  <dcterms:modified xsi:type="dcterms:W3CDTF">2021-09-22T13:40:19Z</dcterms:modified>
</cp:coreProperties>
</file>