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3" r:id="rId1"/>
  </p:sldMasterIdLst>
  <p:sldIdLst>
    <p:sldId id="256" r:id="rId2"/>
    <p:sldId id="258" r:id="rId3"/>
    <p:sldId id="261" r:id="rId4"/>
    <p:sldId id="259" r:id="rId5"/>
    <p:sldId id="262" r:id="rId6"/>
    <p:sldId id="257"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04" d="100"/>
          <a:sy n="104" d="100"/>
        </p:scale>
        <p:origin x="14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71FE5347-4FF7-44F6-8864-DC6F7A876D2B}" type="datetimeFigureOut">
              <a:rPr lang="es-ES" smtClean="0"/>
              <a:t>24/02/2023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a:xfrm>
            <a:off x="9255346" y="2750337"/>
            <a:ext cx="1171888" cy="1356442"/>
          </a:xfrm>
        </p:spPr>
        <p:txBody>
          <a:bodyPr/>
          <a:lstStyle/>
          <a:p>
            <a:fld id="{CE432718-CABE-4A33-B4CE-5DC8169F3154}" type="slidenum">
              <a:rPr lang="es-ES" smtClean="0"/>
              <a:t>‹Nº›</a:t>
            </a:fld>
            <a:endParaRPr lang="es-ES"/>
          </a:p>
        </p:txBody>
      </p:sp>
    </p:spTree>
    <p:extLst>
      <p:ext uri="{BB962C8B-B14F-4D97-AF65-F5344CB8AC3E}">
        <p14:creationId xmlns:p14="http://schemas.microsoft.com/office/powerpoint/2010/main" val="1997429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1FE5347-4FF7-44F6-8864-DC6F7A876D2B}" type="datetimeFigureOut">
              <a:rPr lang="es-ES" smtClean="0"/>
              <a:t>24/02/2023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a:xfrm>
            <a:off x="10729455" y="4711309"/>
            <a:ext cx="1154151" cy="1090789"/>
          </a:xfrm>
        </p:spPr>
        <p:txBody>
          <a:bodyPr/>
          <a:lstStyle/>
          <a:p>
            <a:fld id="{CE432718-CABE-4A33-B4CE-5DC8169F3154}" type="slidenum">
              <a:rPr lang="es-ES" smtClean="0"/>
              <a:t>‹Nº›</a:t>
            </a:fld>
            <a:endParaRPr lang="es-ES"/>
          </a:p>
        </p:txBody>
      </p:sp>
    </p:spTree>
    <p:extLst>
      <p:ext uri="{BB962C8B-B14F-4D97-AF65-F5344CB8AC3E}">
        <p14:creationId xmlns:p14="http://schemas.microsoft.com/office/powerpoint/2010/main" val="150215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1FE5347-4FF7-44F6-8864-DC6F7A876D2B}" type="datetimeFigureOut">
              <a:rPr lang="es-ES" smtClean="0"/>
              <a:t>24/02/2023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a:xfrm>
            <a:off x="10729455" y="4711615"/>
            <a:ext cx="1154151" cy="1090789"/>
          </a:xfrm>
        </p:spPr>
        <p:txBody>
          <a:bodyPr/>
          <a:lstStyle/>
          <a:p>
            <a:fld id="{CE432718-CABE-4A33-B4CE-5DC8169F3154}" type="slidenum">
              <a:rPr lang="es-ES" smtClean="0"/>
              <a:t>‹Nº›</a:t>
            </a:fld>
            <a:endParaRPr lang="es-ES"/>
          </a:p>
        </p:txBody>
      </p:sp>
    </p:spTree>
    <p:extLst>
      <p:ext uri="{BB962C8B-B14F-4D97-AF65-F5344CB8AC3E}">
        <p14:creationId xmlns:p14="http://schemas.microsoft.com/office/powerpoint/2010/main" val="9975668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1FE5347-4FF7-44F6-8864-DC6F7A876D2B}" type="datetimeFigureOut">
              <a:rPr lang="es-ES" smtClean="0"/>
              <a:t>24/02/2023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a:xfrm>
            <a:off x="10729455" y="4709925"/>
            <a:ext cx="1154151" cy="1090789"/>
          </a:xfrm>
        </p:spPr>
        <p:txBody>
          <a:bodyPr/>
          <a:lstStyle/>
          <a:p>
            <a:fld id="{CE432718-CABE-4A33-B4CE-5DC8169F3154}" type="slidenum">
              <a:rPr lang="es-ES" smtClean="0"/>
              <a:t>‹Nº›</a:t>
            </a:fld>
            <a:endParaRPr lang="es-E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413555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1FE5347-4FF7-44F6-8864-DC6F7A876D2B}" type="datetimeFigureOut">
              <a:rPr lang="es-ES" smtClean="0"/>
              <a:t>24/02/2023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a:xfrm>
            <a:off x="10729455" y="4709925"/>
            <a:ext cx="1154151" cy="1090789"/>
          </a:xfrm>
        </p:spPr>
        <p:txBody>
          <a:bodyPr/>
          <a:lstStyle/>
          <a:p>
            <a:fld id="{CE432718-CABE-4A33-B4CE-5DC8169F3154}" type="slidenum">
              <a:rPr lang="es-ES" smtClean="0"/>
              <a:t>‹Nº›</a:t>
            </a:fld>
            <a:endParaRPr lang="es-ES"/>
          </a:p>
        </p:txBody>
      </p:sp>
    </p:spTree>
    <p:extLst>
      <p:ext uri="{BB962C8B-B14F-4D97-AF65-F5344CB8AC3E}">
        <p14:creationId xmlns:p14="http://schemas.microsoft.com/office/powerpoint/2010/main" val="4169184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71FE5347-4FF7-44F6-8864-DC6F7A876D2B}" type="datetimeFigureOut">
              <a:rPr lang="es-ES" smtClean="0"/>
              <a:t>24/02/2023</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CE432718-CABE-4A33-B4CE-5DC8169F3154}" type="slidenum">
              <a:rPr lang="es-ES" smtClean="0"/>
              <a:t>‹Nº›</a:t>
            </a:fld>
            <a:endParaRPr lang="es-ES"/>
          </a:p>
        </p:txBody>
      </p:sp>
    </p:spTree>
    <p:extLst>
      <p:ext uri="{BB962C8B-B14F-4D97-AF65-F5344CB8AC3E}">
        <p14:creationId xmlns:p14="http://schemas.microsoft.com/office/powerpoint/2010/main" val="29738423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71FE5347-4FF7-44F6-8864-DC6F7A876D2B}" type="datetimeFigureOut">
              <a:rPr lang="es-ES" smtClean="0"/>
              <a:t>24/02/2023</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CE432718-CABE-4A33-B4CE-5DC8169F3154}" type="slidenum">
              <a:rPr lang="es-ES" smtClean="0"/>
              <a:t>‹Nº›</a:t>
            </a:fld>
            <a:endParaRPr lang="es-ES"/>
          </a:p>
        </p:txBody>
      </p:sp>
    </p:spTree>
    <p:extLst>
      <p:ext uri="{BB962C8B-B14F-4D97-AF65-F5344CB8AC3E}">
        <p14:creationId xmlns:p14="http://schemas.microsoft.com/office/powerpoint/2010/main" val="6390272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1FE5347-4FF7-44F6-8864-DC6F7A876D2B}" type="datetimeFigureOut">
              <a:rPr lang="es-ES" smtClean="0"/>
              <a:t>24/02/2023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E432718-CABE-4A33-B4CE-5DC8169F3154}" type="slidenum">
              <a:rPr lang="es-ES" smtClean="0"/>
              <a:t>‹Nº›</a:t>
            </a:fld>
            <a:endParaRPr lang="es-ES"/>
          </a:p>
        </p:txBody>
      </p:sp>
    </p:spTree>
    <p:extLst>
      <p:ext uri="{BB962C8B-B14F-4D97-AF65-F5344CB8AC3E}">
        <p14:creationId xmlns:p14="http://schemas.microsoft.com/office/powerpoint/2010/main" val="358199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71FE5347-4FF7-44F6-8864-DC6F7A876D2B}" type="datetimeFigureOut">
              <a:rPr lang="es-ES" smtClean="0"/>
              <a:t>24/02/2023</a:t>
            </a:fld>
            <a:endParaRPr lang="es-ES"/>
          </a:p>
        </p:txBody>
      </p:sp>
      <p:sp>
        <p:nvSpPr>
          <p:cNvPr id="5" name="Footer Placeholder 4"/>
          <p:cNvSpPr>
            <a:spLocks noGrp="1"/>
          </p:cNvSpPr>
          <p:nvPr>
            <p:ph type="ftr" sz="quarter" idx="11"/>
          </p:nvPr>
        </p:nvSpPr>
        <p:spPr>
          <a:xfrm>
            <a:off x="680321" y="5936188"/>
            <a:ext cx="6126805" cy="365125"/>
          </a:xfrm>
        </p:spPr>
        <p:txBody>
          <a:bodyPr/>
          <a:lstStyle/>
          <a:p>
            <a:endParaRPr lang="es-E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CE432718-CABE-4A33-B4CE-5DC8169F3154}" type="slidenum">
              <a:rPr lang="es-ES" smtClean="0"/>
              <a:t>‹Nº›</a:t>
            </a:fld>
            <a:endParaRPr lang="es-ES"/>
          </a:p>
        </p:txBody>
      </p:sp>
    </p:spTree>
    <p:extLst>
      <p:ext uri="{BB962C8B-B14F-4D97-AF65-F5344CB8AC3E}">
        <p14:creationId xmlns:p14="http://schemas.microsoft.com/office/powerpoint/2010/main" val="296552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1FE5347-4FF7-44F6-8864-DC6F7A876D2B}" type="datetimeFigureOut">
              <a:rPr lang="es-ES" smtClean="0"/>
              <a:t>24/02/2023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E432718-CABE-4A33-B4CE-5DC8169F3154}" type="slidenum">
              <a:rPr lang="es-ES" smtClean="0"/>
              <a:t>‹Nº›</a:t>
            </a:fld>
            <a:endParaRPr lang="es-ES"/>
          </a:p>
        </p:txBody>
      </p:sp>
    </p:spTree>
    <p:extLst>
      <p:ext uri="{BB962C8B-B14F-4D97-AF65-F5344CB8AC3E}">
        <p14:creationId xmlns:p14="http://schemas.microsoft.com/office/powerpoint/2010/main" val="1370809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1FE5347-4FF7-44F6-8864-DC6F7A876D2B}" type="datetimeFigureOut">
              <a:rPr lang="es-ES" smtClean="0"/>
              <a:t>24/02/2023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a:xfrm>
            <a:off x="10729455" y="2869895"/>
            <a:ext cx="1154151" cy="1090789"/>
          </a:xfrm>
        </p:spPr>
        <p:txBody>
          <a:bodyPr/>
          <a:lstStyle/>
          <a:p>
            <a:fld id="{CE432718-CABE-4A33-B4CE-5DC8169F3154}" type="slidenum">
              <a:rPr lang="es-ES" smtClean="0"/>
              <a:t>‹Nº›</a:t>
            </a:fld>
            <a:endParaRPr lang="es-ES"/>
          </a:p>
        </p:txBody>
      </p:sp>
    </p:spTree>
    <p:extLst>
      <p:ext uri="{BB962C8B-B14F-4D97-AF65-F5344CB8AC3E}">
        <p14:creationId xmlns:p14="http://schemas.microsoft.com/office/powerpoint/2010/main" val="238462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1FE5347-4FF7-44F6-8864-DC6F7A876D2B}" type="datetimeFigureOut">
              <a:rPr lang="es-ES" smtClean="0"/>
              <a:t>24/02/2023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CE432718-CABE-4A33-B4CE-5DC8169F3154}" type="slidenum">
              <a:rPr lang="es-ES" smtClean="0"/>
              <a:t>‹Nº›</a:t>
            </a:fld>
            <a:endParaRPr lang="es-ES"/>
          </a:p>
        </p:txBody>
      </p:sp>
    </p:spTree>
    <p:extLst>
      <p:ext uri="{BB962C8B-B14F-4D97-AF65-F5344CB8AC3E}">
        <p14:creationId xmlns:p14="http://schemas.microsoft.com/office/powerpoint/2010/main" val="624114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0322" y="3030008"/>
            <a:ext cx="4698355" cy="29061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594123" y="3030008"/>
            <a:ext cx="4700059" cy="29061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1FE5347-4FF7-44F6-8864-DC6F7A876D2B}" type="datetimeFigureOut">
              <a:rPr lang="es-ES" smtClean="0"/>
              <a:t>24/02/2023</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CE432718-CABE-4A33-B4CE-5DC8169F3154}" type="slidenum">
              <a:rPr lang="es-ES" smtClean="0"/>
              <a:t>‹Nº›</a:t>
            </a:fld>
            <a:endParaRPr lang="es-ES"/>
          </a:p>
        </p:txBody>
      </p:sp>
    </p:spTree>
    <p:extLst>
      <p:ext uri="{BB962C8B-B14F-4D97-AF65-F5344CB8AC3E}">
        <p14:creationId xmlns:p14="http://schemas.microsoft.com/office/powerpoint/2010/main" val="1529514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1FE5347-4FF7-44F6-8864-DC6F7A876D2B}" type="datetimeFigureOut">
              <a:rPr lang="es-ES" smtClean="0"/>
              <a:t>24/02/2023</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CE432718-CABE-4A33-B4CE-5DC8169F3154}" type="slidenum">
              <a:rPr lang="es-ES" smtClean="0"/>
              <a:t>‹Nº›</a:t>
            </a:fld>
            <a:endParaRPr lang="es-ES"/>
          </a:p>
        </p:txBody>
      </p:sp>
    </p:spTree>
    <p:extLst>
      <p:ext uri="{BB962C8B-B14F-4D97-AF65-F5344CB8AC3E}">
        <p14:creationId xmlns:p14="http://schemas.microsoft.com/office/powerpoint/2010/main" val="3075790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71FE5347-4FF7-44F6-8864-DC6F7A876D2B}" type="datetimeFigureOut">
              <a:rPr lang="es-ES" smtClean="0"/>
              <a:t>24/02/2023</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CE432718-CABE-4A33-B4CE-5DC8169F3154}" type="slidenum">
              <a:rPr lang="es-ES" smtClean="0"/>
              <a:t>‹Nº›</a:t>
            </a:fld>
            <a:endParaRPr lang="es-ES"/>
          </a:p>
        </p:txBody>
      </p:sp>
    </p:spTree>
    <p:extLst>
      <p:ext uri="{BB962C8B-B14F-4D97-AF65-F5344CB8AC3E}">
        <p14:creationId xmlns:p14="http://schemas.microsoft.com/office/powerpoint/2010/main" val="385284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1FE5347-4FF7-44F6-8864-DC6F7A876D2B}" type="datetimeFigureOut">
              <a:rPr lang="es-ES" smtClean="0"/>
              <a:t>24/02/2023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CE432718-CABE-4A33-B4CE-5DC8169F3154}" type="slidenum">
              <a:rPr lang="es-ES" smtClean="0"/>
              <a:t>‹Nº›</a:t>
            </a:fld>
            <a:endParaRPr lang="es-ES"/>
          </a:p>
        </p:txBody>
      </p:sp>
    </p:spTree>
    <p:extLst>
      <p:ext uri="{BB962C8B-B14F-4D97-AF65-F5344CB8AC3E}">
        <p14:creationId xmlns:p14="http://schemas.microsoft.com/office/powerpoint/2010/main" val="2793716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1FE5347-4FF7-44F6-8864-DC6F7A876D2B}" type="datetimeFigureOut">
              <a:rPr lang="es-ES" smtClean="0"/>
              <a:t>24/02/2023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CE432718-CABE-4A33-B4CE-5DC8169F3154}" type="slidenum">
              <a:rPr lang="es-ES" smtClean="0"/>
              <a:t>‹Nº›</a:t>
            </a:fld>
            <a:endParaRPr lang="es-ES"/>
          </a:p>
        </p:txBody>
      </p:sp>
    </p:spTree>
    <p:extLst>
      <p:ext uri="{BB962C8B-B14F-4D97-AF65-F5344CB8AC3E}">
        <p14:creationId xmlns:p14="http://schemas.microsoft.com/office/powerpoint/2010/main" val="324300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1FE5347-4FF7-44F6-8864-DC6F7A876D2B}" type="datetimeFigureOut">
              <a:rPr lang="es-ES" smtClean="0"/>
              <a:t>24/02/2023</a:t>
            </a:fld>
            <a:endParaRPr lang="es-E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CE432718-CABE-4A33-B4CE-5DC8169F3154}" type="slidenum">
              <a:rPr lang="es-ES" smtClean="0"/>
              <a:t>‹Nº›</a:t>
            </a:fld>
            <a:endParaRPr lang="es-ES"/>
          </a:p>
        </p:txBody>
      </p:sp>
    </p:spTree>
    <p:extLst>
      <p:ext uri="{BB962C8B-B14F-4D97-AF65-F5344CB8AC3E}">
        <p14:creationId xmlns:p14="http://schemas.microsoft.com/office/powerpoint/2010/main" val="4146481153"/>
      </p:ext>
    </p:extLst>
  </p:cSld>
  <p:clrMap bg1="dk1" tx1="lt1" bg2="dk2" tx2="lt2" accent1="accent1" accent2="accent2" accent3="accent3" accent4="accent4" accent5="accent5" accent6="accent6" hlink="hlink" folHlink="folHlink"/>
  <p:sldLayoutIdLst>
    <p:sldLayoutId id="2147483974" r:id="rId1"/>
    <p:sldLayoutId id="2147483975" r:id="rId2"/>
    <p:sldLayoutId id="2147483976" r:id="rId3"/>
    <p:sldLayoutId id="2147483977" r:id="rId4"/>
    <p:sldLayoutId id="2147483978" r:id="rId5"/>
    <p:sldLayoutId id="2147483979" r:id="rId6"/>
    <p:sldLayoutId id="2147483980" r:id="rId7"/>
    <p:sldLayoutId id="2147483981" r:id="rId8"/>
    <p:sldLayoutId id="2147483982" r:id="rId9"/>
    <p:sldLayoutId id="2147483983" r:id="rId10"/>
    <p:sldLayoutId id="2147483984" r:id="rId11"/>
    <p:sldLayoutId id="2147483985" r:id="rId12"/>
    <p:sldLayoutId id="2147483986" r:id="rId13"/>
    <p:sldLayoutId id="2147483987" r:id="rId14"/>
    <p:sldLayoutId id="2147483988" r:id="rId15"/>
    <p:sldLayoutId id="2147483989" r:id="rId16"/>
    <p:sldLayoutId id="2147483990"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94D3F8-566C-9F3A-5383-B1FABFD12887}"/>
              </a:ext>
            </a:extLst>
          </p:cNvPr>
          <p:cNvSpPr>
            <a:spLocks noGrp="1"/>
          </p:cNvSpPr>
          <p:nvPr>
            <p:ph type="ctrTitle"/>
          </p:nvPr>
        </p:nvSpPr>
        <p:spPr/>
        <p:txBody>
          <a:bodyPr/>
          <a:lstStyle/>
          <a:p>
            <a:r>
              <a:rPr lang="es-ES" dirty="0" err="1"/>
              <a:t>Understanding</a:t>
            </a:r>
            <a:r>
              <a:rPr lang="es-ES" dirty="0"/>
              <a:t> Network Hardware </a:t>
            </a:r>
            <a:r>
              <a:rPr lang="es-ES" dirty="0" err="1"/>
              <a:t>Components</a:t>
            </a:r>
            <a:endParaRPr lang="es-ES" dirty="0"/>
          </a:p>
        </p:txBody>
      </p:sp>
      <p:sp>
        <p:nvSpPr>
          <p:cNvPr id="3" name="Subtítulo 2">
            <a:extLst>
              <a:ext uri="{FF2B5EF4-FFF2-40B4-BE49-F238E27FC236}">
                <a16:creationId xmlns:a16="http://schemas.microsoft.com/office/drawing/2014/main" id="{15907C93-1ED5-6BA8-90AE-F367419FF822}"/>
              </a:ext>
            </a:extLst>
          </p:cNvPr>
          <p:cNvSpPr>
            <a:spLocks noGrp="1"/>
          </p:cNvSpPr>
          <p:nvPr>
            <p:ph type="subTitle" idx="1"/>
          </p:nvPr>
        </p:nvSpPr>
        <p:spPr/>
        <p:txBody>
          <a:bodyPr>
            <a:normAutofit fontScale="92500" lnSpcReduction="10000"/>
          </a:bodyPr>
          <a:lstStyle/>
          <a:p>
            <a:pPr algn="l"/>
            <a:r>
              <a:rPr lang="en-US" dirty="0"/>
              <a:t>This presentation will provide an overview of the different network hardware components used to build computer networks. It will cover the function and purpose of each component, as well as their importance in ensuring the smooth and secure transmission of data across the network.</a:t>
            </a:r>
            <a:endParaRPr lang="es-ES" dirty="0"/>
          </a:p>
          <a:p>
            <a:endParaRPr lang="es-ES" dirty="0"/>
          </a:p>
        </p:txBody>
      </p:sp>
      <p:sp>
        <p:nvSpPr>
          <p:cNvPr id="4" name="CuadroTexto 3">
            <a:extLst>
              <a:ext uri="{FF2B5EF4-FFF2-40B4-BE49-F238E27FC236}">
                <a16:creationId xmlns:a16="http://schemas.microsoft.com/office/drawing/2014/main" id="{0EE1389C-F5F0-D15C-CBA5-71C50CCFB4B4}"/>
              </a:ext>
            </a:extLst>
          </p:cNvPr>
          <p:cNvSpPr txBox="1"/>
          <p:nvPr/>
        </p:nvSpPr>
        <p:spPr>
          <a:xfrm>
            <a:off x="3861172" y="6104772"/>
            <a:ext cx="3583424" cy="369332"/>
          </a:xfrm>
          <a:prstGeom prst="rect">
            <a:avLst/>
          </a:prstGeom>
          <a:noFill/>
        </p:spPr>
        <p:txBody>
          <a:bodyPr wrap="square" rtlCol="0">
            <a:spAutoFit/>
          </a:bodyPr>
          <a:lstStyle/>
          <a:p>
            <a:pPr algn="ctr"/>
            <a:r>
              <a:rPr lang="es-ES" dirty="0" err="1"/>
              <a:t>By</a:t>
            </a:r>
            <a:r>
              <a:rPr lang="es-ES" dirty="0"/>
              <a:t>: Manuel Fernández Caballero</a:t>
            </a:r>
          </a:p>
        </p:txBody>
      </p:sp>
      <p:pic>
        <p:nvPicPr>
          <p:cNvPr id="20" name="Imagen 19">
            <a:extLst>
              <a:ext uri="{FF2B5EF4-FFF2-40B4-BE49-F238E27FC236}">
                <a16:creationId xmlns:a16="http://schemas.microsoft.com/office/drawing/2014/main" id="{BC00E2BC-483B-1D9E-7E3C-63ED6F32C4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74474"/>
            <a:ext cx="2373745" cy="1783526"/>
          </a:xfrm>
          <a:prstGeom prst="rect">
            <a:avLst/>
          </a:prstGeom>
        </p:spPr>
      </p:pic>
    </p:spTree>
    <p:extLst>
      <p:ext uri="{BB962C8B-B14F-4D97-AF65-F5344CB8AC3E}">
        <p14:creationId xmlns:p14="http://schemas.microsoft.com/office/powerpoint/2010/main" val="17061957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barn(inVertical)">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20044EDD-B3BB-1689-7D0F-18F77ABCCF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4002" y="2990420"/>
            <a:ext cx="6594633" cy="2777989"/>
          </a:xfrm>
          <a:prstGeom prst="rect">
            <a:avLst/>
          </a:prstGeom>
        </p:spPr>
      </p:pic>
      <p:sp>
        <p:nvSpPr>
          <p:cNvPr id="2" name="Título 1">
            <a:extLst>
              <a:ext uri="{FF2B5EF4-FFF2-40B4-BE49-F238E27FC236}">
                <a16:creationId xmlns:a16="http://schemas.microsoft.com/office/drawing/2014/main" id="{2278AC90-84F6-10BA-D4D9-B3BF7B6F2622}"/>
              </a:ext>
            </a:extLst>
          </p:cNvPr>
          <p:cNvSpPr>
            <a:spLocks noGrp="1"/>
          </p:cNvSpPr>
          <p:nvPr>
            <p:ph type="title"/>
          </p:nvPr>
        </p:nvSpPr>
        <p:spPr/>
        <p:txBody>
          <a:bodyPr/>
          <a:lstStyle/>
          <a:p>
            <a:br>
              <a:rPr lang="es-ES" dirty="0"/>
            </a:br>
            <a:r>
              <a:rPr lang="es-ES" b="1" dirty="0"/>
              <a:t>Switch</a:t>
            </a:r>
          </a:p>
        </p:txBody>
      </p:sp>
      <p:sp>
        <p:nvSpPr>
          <p:cNvPr id="3" name="Marcador de contenido 2">
            <a:extLst>
              <a:ext uri="{FF2B5EF4-FFF2-40B4-BE49-F238E27FC236}">
                <a16:creationId xmlns:a16="http://schemas.microsoft.com/office/drawing/2014/main" id="{794344D1-661C-D460-D0C0-4F362E09118A}"/>
              </a:ext>
            </a:extLst>
          </p:cNvPr>
          <p:cNvSpPr>
            <a:spLocks noGrp="1"/>
          </p:cNvSpPr>
          <p:nvPr>
            <p:ph idx="1"/>
          </p:nvPr>
        </p:nvSpPr>
        <p:spPr>
          <a:xfrm>
            <a:off x="680322" y="2336873"/>
            <a:ext cx="4957080" cy="3599316"/>
          </a:xfrm>
        </p:spPr>
        <p:txBody>
          <a:bodyPr/>
          <a:lstStyle/>
          <a:p>
            <a:r>
              <a:rPr lang="en-US" dirty="0"/>
              <a:t>A switch is a hardware device that connects devices on a network. It is responsible for forwarding data to the correct destination device based on its MAC address. Switches are commonly used in local area networks (LANs) to connect computers, printers, and other devices.</a:t>
            </a:r>
            <a:endParaRPr lang="es-ES" dirty="0"/>
          </a:p>
        </p:txBody>
      </p:sp>
      <p:pic>
        <p:nvPicPr>
          <p:cNvPr id="6" name="Imagen 5">
            <a:extLst>
              <a:ext uri="{FF2B5EF4-FFF2-40B4-BE49-F238E27FC236}">
                <a16:creationId xmlns:a16="http://schemas.microsoft.com/office/drawing/2014/main" id="{19D1E342-7E8D-82BE-3E18-FCAEFBA731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074474"/>
            <a:ext cx="2373745" cy="1783526"/>
          </a:xfrm>
          <a:prstGeom prst="rect">
            <a:avLst/>
          </a:prstGeom>
        </p:spPr>
      </p:pic>
      <p:pic>
        <p:nvPicPr>
          <p:cNvPr id="9" name="Imagen 8">
            <a:extLst>
              <a:ext uri="{FF2B5EF4-FFF2-40B4-BE49-F238E27FC236}">
                <a16:creationId xmlns:a16="http://schemas.microsoft.com/office/drawing/2014/main" id="{22A87C59-369D-DF40-1BBA-2FBC5F92762F}"/>
              </a:ext>
            </a:extLst>
          </p:cNvPr>
          <p:cNvPicPr>
            <a:picLocks noChangeAspect="1"/>
          </p:cNvPicPr>
          <p:nvPr/>
        </p:nvPicPr>
        <p:blipFill>
          <a:blip r:embed="rId4">
            <a:extLst>
              <a:ext uri="{BEBA8EAE-BF5A-486C-A8C5-ECC9F3942E4B}">
                <a14:imgProps xmlns:a14="http://schemas.microsoft.com/office/drawing/2010/main">
                  <a14:imgLayer r:embed="rId5">
                    <a14:imgEffect>
                      <a14:artisticPlasticWrap/>
                    </a14:imgEffect>
                  </a14:imgLayer>
                </a14:imgProps>
              </a:ext>
              <a:ext uri="{28A0092B-C50C-407E-A947-70E740481C1C}">
                <a14:useLocalDpi xmlns:a14="http://schemas.microsoft.com/office/drawing/2010/main" val="0"/>
              </a:ext>
            </a:extLst>
          </a:blip>
          <a:stretch>
            <a:fillRect/>
          </a:stretch>
        </p:blipFill>
        <p:spPr>
          <a:xfrm>
            <a:off x="10760363" y="648585"/>
            <a:ext cx="1292591" cy="1290223"/>
          </a:xfrm>
          <a:prstGeom prst="rect">
            <a:avLst/>
          </a:prstGeom>
        </p:spPr>
      </p:pic>
    </p:spTree>
    <p:extLst>
      <p:ext uri="{BB962C8B-B14F-4D97-AF65-F5344CB8AC3E}">
        <p14:creationId xmlns:p14="http://schemas.microsoft.com/office/powerpoint/2010/main" val="18799008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2AB9A6-EF56-C487-4518-C6867140FD4D}"/>
              </a:ext>
            </a:extLst>
          </p:cNvPr>
          <p:cNvSpPr>
            <a:spLocks noGrp="1"/>
          </p:cNvSpPr>
          <p:nvPr>
            <p:ph type="title"/>
          </p:nvPr>
        </p:nvSpPr>
        <p:spPr/>
        <p:txBody>
          <a:bodyPr/>
          <a:lstStyle/>
          <a:p>
            <a:r>
              <a:rPr lang="es-ES" b="1" dirty="0"/>
              <a:t>Firewall</a:t>
            </a:r>
          </a:p>
        </p:txBody>
      </p:sp>
      <p:sp>
        <p:nvSpPr>
          <p:cNvPr id="3" name="Marcador de contenido 2">
            <a:extLst>
              <a:ext uri="{FF2B5EF4-FFF2-40B4-BE49-F238E27FC236}">
                <a16:creationId xmlns:a16="http://schemas.microsoft.com/office/drawing/2014/main" id="{3BAEDC99-BC88-461C-6ABE-03ADED61D1C9}"/>
              </a:ext>
            </a:extLst>
          </p:cNvPr>
          <p:cNvSpPr>
            <a:spLocks noGrp="1"/>
          </p:cNvSpPr>
          <p:nvPr>
            <p:ph idx="1"/>
          </p:nvPr>
        </p:nvSpPr>
        <p:spPr>
          <a:xfrm>
            <a:off x="680321" y="2336873"/>
            <a:ext cx="4399679" cy="3599316"/>
          </a:xfrm>
        </p:spPr>
        <p:txBody>
          <a:bodyPr>
            <a:normAutofit fontScale="92500" lnSpcReduction="10000"/>
          </a:bodyPr>
          <a:lstStyle/>
          <a:p>
            <a:r>
              <a:rPr lang="en-US" dirty="0"/>
              <a:t>A firewall is a hardware or software component that is used to protect a network from unauthorized access. It monitors incoming and outgoing network traffic and blocks traffic that is not authorized. Firewalls are commonly used in corporate networks to protect sensitive data from hackers and other threats.</a:t>
            </a:r>
            <a:endParaRPr lang="es-ES" dirty="0"/>
          </a:p>
        </p:txBody>
      </p:sp>
      <p:pic>
        <p:nvPicPr>
          <p:cNvPr id="5" name="Imagen 4">
            <a:extLst>
              <a:ext uri="{FF2B5EF4-FFF2-40B4-BE49-F238E27FC236}">
                <a16:creationId xmlns:a16="http://schemas.microsoft.com/office/drawing/2014/main" id="{50A75AA8-E290-6AB5-F00C-02322B3425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2837" y="2236951"/>
            <a:ext cx="6054436" cy="3799159"/>
          </a:xfrm>
          <a:prstGeom prst="rect">
            <a:avLst/>
          </a:prstGeom>
        </p:spPr>
      </p:pic>
      <p:pic>
        <p:nvPicPr>
          <p:cNvPr id="6" name="Imagen 5">
            <a:extLst>
              <a:ext uri="{FF2B5EF4-FFF2-40B4-BE49-F238E27FC236}">
                <a16:creationId xmlns:a16="http://schemas.microsoft.com/office/drawing/2014/main" id="{6320382F-7F61-539B-4F3B-A035ED81D8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074474"/>
            <a:ext cx="2373745" cy="1783526"/>
          </a:xfrm>
          <a:prstGeom prst="rect">
            <a:avLst/>
          </a:prstGeom>
        </p:spPr>
      </p:pic>
      <p:pic>
        <p:nvPicPr>
          <p:cNvPr id="7" name="Imagen 6">
            <a:extLst>
              <a:ext uri="{FF2B5EF4-FFF2-40B4-BE49-F238E27FC236}">
                <a16:creationId xmlns:a16="http://schemas.microsoft.com/office/drawing/2014/main" id="{E9CDCB8A-ABC7-2C14-A565-8A271DBBA316}"/>
              </a:ext>
            </a:extLst>
          </p:cNvPr>
          <p:cNvPicPr>
            <a:picLocks noChangeAspect="1"/>
          </p:cNvPicPr>
          <p:nvPr/>
        </p:nvPicPr>
        <p:blipFill>
          <a:blip r:embed="rId4">
            <a:extLst>
              <a:ext uri="{BEBA8EAE-BF5A-486C-A8C5-ECC9F3942E4B}">
                <a14:imgProps xmlns:a14="http://schemas.microsoft.com/office/drawing/2010/main">
                  <a14:imgLayer r:embed="rId5">
                    <a14:imgEffect>
                      <a14:artisticPlasticWrap/>
                    </a14:imgEffect>
                  </a14:imgLayer>
                </a14:imgProps>
              </a:ext>
              <a:ext uri="{28A0092B-C50C-407E-A947-70E740481C1C}">
                <a14:useLocalDpi xmlns:a14="http://schemas.microsoft.com/office/drawing/2010/main" val="0"/>
              </a:ext>
            </a:extLst>
          </a:blip>
          <a:stretch>
            <a:fillRect/>
          </a:stretch>
        </p:blipFill>
        <p:spPr>
          <a:xfrm>
            <a:off x="10760363" y="648585"/>
            <a:ext cx="1292591" cy="1290223"/>
          </a:xfrm>
          <a:prstGeom prst="rect">
            <a:avLst/>
          </a:prstGeom>
        </p:spPr>
      </p:pic>
    </p:spTree>
    <p:extLst>
      <p:ext uri="{BB962C8B-B14F-4D97-AF65-F5344CB8AC3E}">
        <p14:creationId xmlns:p14="http://schemas.microsoft.com/office/powerpoint/2010/main" val="239495594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1000" fill="hold"/>
                                        <p:tgtEl>
                                          <p:spTgt spid="5"/>
                                        </p:tgtEl>
                                        <p:attrNameLst>
                                          <p:attrName>ppt_w</p:attrName>
                                        </p:attrNameLst>
                                      </p:cBhvr>
                                      <p:tavLst>
                                        <p:tav tm="0">
                                          <p:val>
                                            <p:fltVal val="0"/>
                                          </p:val>
                                        </p:tav>
                                        <p:tav tm="100000">
                                          <p:val>
                                            <p:strVal val="#ppt_w"/>
                                          </p:val>
                                        </p:tav>
                                      </p:tavLst>
                                    </p:anim>
                                    <p:anim calcmode="lin" valueType="num">
                                      <p:cBhvr>
                                        <p:cTn id="18" dur="1000" fill="hold"/>
                                        <p:tgtEl>
                                          <p:spTgt spid="5"/>
                                        </p:tgtEl>
                                        <p:attrNameLst>
                                          <p:attrName>ppt_h</p:attrName>
                                        </p:attrNameLst>
                                      </p:cBhvr>
                                      <p:tavLst>
                                        <p:tav tm="0">
                                          <p:val>
                                            <p:fltVal val="0"/>
                                          </p:val>
                                        </p:tav>
                                        <p:tav tm="100000">
                                          <p:val>
                                            <p:strVal val="#ppt_h"/>
                                          </p:val>
                                        </p:tav>
                                      </p:tavLst>
                                    </p:anim>
                                    <p:anim calcmode="lin" valueType="num">
                                      <p:cBhvr>
                                        <p:cTn id="19" dur="1000" fill="hold"/>
                                        <p:tgtEl>
                                          <p:spTgt spid="5"/>
                                        </p:tgtEl>
                                        <p:attrNameLst>
                                          <p:attrName>style.rotation</p:attrName>
                                        </p:attrNameLst>
                                      </p:cBhvr>
                                      <p:tavLst>
                                        <p:tav tm="0">
                                          <p:val>
                                            <p:fltVal val="90"/>
                                          </p:val>
                                        </p:tav>
                                        <p:tav tm="100000">
                                          <p:val>
                                            <p:fltVal val="0"/>
                                          </p:val>
                                        </p:tav>
                                      </p:tavLst>
                                    </p:anim>
                                    <p:animEffect transition="in" filter="fade">
                                      <p:cBhvr>
                                        <p:cTn id="2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E37CBC3A-0CDB-D95D-7DA6-65D8BD8416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2111" y="2158781"/>
            <a:ext cx="4483278" cy="3832826"/>
          </a:xfrm>
          <a:prstGeom prst="rect">
            <a:avLst/>
          </a:prstGeom>
        </p:spPr>
      </p:pic>
      <p:sp>
        <p:nvSpPr>
          <p:cNvPr id="2" name="Título 1">
            <a:extLst>
              <a:ext uri="{FF2B5EF4-FFF2-40B4-BE49-F238E27FC236}">
                <a16:creationId xmlns:a16="http://schemas.microsoft.com/office/drawing/2014/main" id="{EE2CFBFA-94A2-0B1F-20D5-06785C2B38C8}"/>
              </a:ext>
            </a:extLst>
          </p:cNvPr>
          <p:cNvSpPr>
            <a:spLocks noGrp="1"/>
          </p:cNvSpPr>
          <p:nvPr>
            <p:ph type="title"/>
          </p:nvPr>
        </p:nvSpPr>
        <p:spPr/>
        <p:txBody>
          <a:bodyPr/>
          <a:lstStyle/>
          <a:p>
            <a:r>
              <a:rPr lang="es-ES" b="1" dirty="0" err="1"/>
              <a:t>Router</a:t>
            </a:r>
            <a:endParaRPr lang="es-ES" b="1" dirty="0"/>
          </a:p>
        </p:txBody>
      </p:sp>
      <p:sp>
        <p:nvSpPr>
          <p:cNvPr id="3" name="Marcador de contenido 2">
            <a:extLst>
              <a:ext uri="{FF2B5EF4-FFF2-40B4-BE49-F238E27FC236}">
                <a16:creationId xmlns:a16="http://schemas.microsoft.com/office/drawing/2014/main" id="{F4F97660-DD66-543B-B7B3-C25D13B3145F}"/>
              </a:ext>
            </a:extLst>
          </p:cNvPr>
          <p:cNvSpPr>
            <a:spLocks noGrp="1"/>
          </p:cNvSpPr>
          <p:nvPr>
            <p:ph idx="1"/>
          </p:nvPr>
        </p:nvSpPr>
        <p:spPr>
          <a:xfrm>
            <a:off x="680321" y="2336872"/>
            <a:ext cx="4741424" cy="3879201"/>
          </a:xfrm>
        </p:spPr>
        <p:txBody>
          <a:bodyPr>
            <a:normAutofit/>
          </a:bodyPr>
          <a:lstStyle/>
          <a:p>
            <a:r>
              <a:rPr lang="en-US" dirty="0"/>
              <a:t>A router is a network device that connects multiple networks and routes data between them. Routers are commonly used to connect a LAN to the Internet. They are responsible for directing data packets between networks and determining the best path for data to travel.</a:t>
            </a:r>
            <a:endParaRPr lang="es-ES" dirty="0"/>
          </a:p>
        </p:txBody>
      </p:sp>
      <p:pic>
        <p:nvPicPr>
          <p:cNvPr id="6" name="Imagen 5">
            <a:extLst>
              <a:ext uri="{FF2B5EF4-FFF2-40B4-BE49-F238E27FC236}">
                <a16:creationId xmlns:a16="http://schemas.microsoft.com/office/drawing/2014/main" id="{F3E0DED3-7672-37BA-9191-80BBC84DBE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074474"/>
            <a:ext cx="2373745" cy="1783526"/>
          </a:xfrm>
          <a:prstGeom prst="rect">
            <a:avLst/>
          </a:prstGeom>
        </p:spPr>
      </p:pic>
      <p:pic>
        <p:nvPicPr>
          <p:cNvPr id="7" name="Imagen 6">
            <a:extLst>
              <a:ext uri="{FF2B5EF4-FFF2-40B4-BE49-F238E27FC236}">
                <a16:creationId xmlns:a16="http://schemas.microsoft.com/office/drawing/2014/main" id="{FC8C3DD7-5830-EDEA-5BAB-58455FACE38C}"/>
              </a:ext>
            </a:extLst>
          </p:cNvPr>
          <p:cNvPicPr>
            <a:picLocks noChangeAspect="1"/>
          </p:cNvPicPr>
          <p:nvPr/>
        </p:nvPicPr>
        <p:blipFill>
          <a:blip r:embed="rId4">
            <a:extLst>
              <a:ext uri="{BEBA8EAE-BF5A-486C-A8C5-ECC9F3942E4B}">
                <a14:imgProps xmlns:a14="http://schemas.microsoft.com/office/drawing/2010/main">
                  <a14:imgLayer r:embed="rId5">
                    <a14:imgEffect>
                      <a14:artisticPlasticWrap/>
                    </a14:imgEffect>
                  </a14:imgLayer>
                </a14:imgProps>
              </a:ext>
              <a:ext uri="{28A0092B-C50C-407E-A947-70E740481C1C}">
                <a14:useLocalDpi xmlns:a14="http://schemas.microsoft.com/office/drawing/2010/main" val="0"/>
              </a:ext>
            </a:extLst>
          </a:blip>
          <a:stretch>
            <a:fillRect/>
          </a:stretch>
        </p:blipFill>
        <p:spPr>
          <a:xfrm>
            <a:off x="10760363" y="648585"/>
            <a:ext cx="1292591" cy="1290223"/>
          </a:xfrm>
          <a:prstGeom prst="rect">
            <a:avLst/>
          </a:prstGeom>
        </p:spPr>
      </p:pic>
    </p:spTree>
    <p:extLst>
      <p:ext uri="{BB962C8B-B14F-4D97-AF65-F5344CB8AC3E}">
        <p14:creationId xmlns:p14="http://schemas.microsoft.com/office/powerpoint/2010/main" val="3344749652"/>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barn(inVertical)">
                                      <p:cBhvr>
                                        <p:cTn id="19"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9A7D4F05-B753-57E0-CB86-AD0FBD2E00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2508" y="1293697"/>
            <a:ext cx="5027751" cy="5027751"/>
          </a:xfrm>
          <a:prstGeom prst="rect">
            <a:avLst/>
          </a:prstGeom>
        </p:spPr>
      </p:pic>
      <p:sp>
        <p:nvSpPr>
          <p:cNvPr id="2" name="Título 1">
            <a:extLst>
              <a:ext uri="{FF2B5EF4-FFF2-40B4-BE49-F238E27FC236}">
                <a16:creationId xmlns:a16="http://schemas.microsoft.com/office/drawing/2014/main" id="{2A4BD1CE-C39D-D2BA-9278-E17988C784C8}"/>
              </a:ext>
            </a:extLst>
          </p:cNvPr>
          <p:cNvSpPr>
            <a:spLocks noGrp="1"/>
          </p:cNvSpPr>
          <p:nvPr>
            <p:ph type="title"/>
          </p:nvPr>
        </p:nvSpPr>
        <p:spPr/>
        <p:txBody>
          <a:bodyPr/>
          <a:lstStyle/>
          <a:p>
            <a:pPr algn="ctr"/>
            <a:br>
              <a:rPr lang="es-ES" dirty="0"/>
            </a:br>
            <a:r>
              <a:rPr lang="es-ES" b="1" dirty="0"/>
              <a:t>Access Point</a:t>
            </a:r>
          </a:p>
        </p:txBody>
      </p:sp>
      <p:sp>
        <p:nvSpPr>
          <p:cNvPr id="3" name="Marcador de contenido 2">
            <a:extLst>
              <a:ext uri="{FF2B5EF4-FFF2-40B4-BE49-F238E27FC236}">
                <a16:creationId xmlns:a16="http://schemas.microsoft.com/office/drawing/2014/main" id="{005A6842-626A-1EC1-E495-23179AF2AEFE}"/>
              </a:ext>
            </a:extLst>
          </p:cNvPr>
          <p:cNvSpPr>
            <a:spLocks noGrp="1"/>
          </p:cNvSpPr>
          <p:nvPr>
            <p:ph idx="1"/>
          </p:nvPr>
        </p:nvSpPr>
        <p:spPr>
          <a:xfrm>
            <a:off x="680321" y="2336873"/>
            <a:ext cx="4187243" cy="3599316"/>
          </a:xfrm>
        </p:spPr>
        <p:txBody>
          <a:bodyPr>
            <a:normAutofit fontScale="92500"/>
          </a:bodyPr>
          <a:lstStyle/>
          <a:p>
            <a:r>
              <a:rPr lang="en-US" dirty="0"/>
              <a:t>An access point is a device that is used to connect wireless devices to a wired network. It provides wireless connectivity to devices such as laptops, smartphones, and tablets. Access points are commonly used in businesses and public places to provide wireless Internet access.</a:t>
            </a:r>
            <a:endParaRPr lang="es-ES" dirty="0"/>
          </a:p>
        </p:txBody>
      </p:sp>
      <p:pic>
        <p:nvPicPr>
          <p:cNvPr id="7" name="Imagen 6">
            <a:extLst>
              <a:ext uri="{FF2B5EF4-FFF2-40B4-BE49-F238E27FC236}">
                <a16:creationId xmlns:a16="http://schemas.microsoft.com/office/drawing/2014/main" id="{BC0ED340-9B06-B278-2D22-329E1141C6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074474"/>
            <a:ext cx="2373745" cy="1783526"/>
          </a:xfrm>
          <a:prstGeom prst="rect">
            <a:avLst/>
          </a:prstGeom>
        </p:spPr>
      </p:pic>
      <p:pic>
        <p:nvPicPr>
          <p:cNvPr id="8" name="Imagen 7">
            <a:extLst>
              <a:ext uri="{FF2B5EF4-FFF2-40B4-BE49-F238E27FC236}">
                <a16:creationId xmlns:a16="http://schemas.microsoft.com/office/drawing/2014/main" id="{115040D2-46F4-0CE5-411C-5358BB3A142D}"/>
              </a:ext>
            </a:extLst>
          </p:cNvPr>
          <p:cNvPicPr>
            <a:picLocks noChangeAspect="1"/>
          </p:cNvPicPr>
          <p:nvPr/>
        </p:nvPicPr>
        <p:blipFill>
          <a:blip r:embed="rId4">
            <a:extLst>
              <a:ext uri="{BEBA8EAE-BF5A-486C-A8C5-ECC9F3942E4B}">
                <a14:imgProps xmlns:a14="http://schemas.microsoft.com/office/drawing/2010/main">
                  <a14:imgLayer r:embed="rId5">
                    <a14:imgEffect>
                      <a14:artisticPlasticWrap/>
                    </a14:imgEffect>
                  </a14:imgLayer>
                </a14:imgProps>
              </a:ext>
              <a:ext uri="{28A0092B-C50C-407E-A947-70E740481C1C}">
                <a14:useLocalDpi xmlns:a14="http://schemas.microsoft.com/office/drawing/2010/main" val="0"/>
              </a:ext>
            </a:extLst>
          </a:blip>
          <a:stretch>
            <a:fillRect/>
          </a:stretch>
        </p:blipFill>
        <p:spPr>
          <a:xfrm>
            <a:off x="10760363" y="648585"/>
            <a:ext cx="1292591" cy="1290223"/>
          </a:xfrm>
          <a:prstGeom prst="rect">
            <a:avLst/>
          </a:prstGeom>
        </p:spPr>
      </p:pic>
    </p:spTree>
    <p:extLst>
      <p:ext uri="{BB962C8B-B14F-4D97-AF65-F5344CB8AC3E}">
        <p14:creationId xmlns:p14="http://schemas.microsoft.com/office/powerpoint/2010/main" val="592481960"/>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7EFA3E3E-E9FC-5321-15CD-374F1955CB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7309" y="2103396"/>
            <a:ext cx="8876146" cy="4615596"/>
          </a:xfrm>
          <a:prstGeom prst="rect">
            <a:avLst/>
          </a:prstGeom>
        </p:spPr>
      </p:pic>
      <p:sp>
        <p:nvSpPr>
          <p:cNvPr id="2" name="Título 1">
            <a:extLst>
              <a:ext uri="{FF2B5EF4-FFF2-40B4-BE49-F238E27FC236}">
                <a16:creationId xmlns:a16="http://schemas.microsoft.com/office/drawing/2014/main" id="{7B9BDC4E-9F48-DFD9-D89E-291F974BA725}"/>
              </a:ext>
            </a:extLst>
          </p:cNvPr>
          <p:cNvSpPr>
            <a:spLocks noGrp="1"/>
          </p:cNvSpPr>
          <p:nvPr>
            <p:ph type="title"/>
          </p:nvPr>
        </p:nvSpPr>
        <p:spPr/>
        <p:txBody>
          <a:bodyPr/>
          <a:lstStyle/>
          <a:p>
            <a:r>
              <a:rPr lang="es-ES" b="1" dirty="0"/>
              <a:t>Network Interface </a:t>
            </a:r>
            <a:r>
              <a:rPr lang="es-ES" b="1" dirty="0" err="1"/>
              <a:t>Card</a:t>
            </a:r>
            <a:r>
              <a:rPr lang="es-ES" b="1" dirty="0"/>
              <a:t> (NIC)</a:t>
            </a:r>
          </a:p>
        </p:txBody>
      </p:sp>
      <p:sp>
        <p:nvSpPr>
          <p:cNvPr id="3" name="Marcador de contenido 2">
            <a:extLst>
              <a:ext uri="{FF2B5EF4-FFF2-40B4-BE49-F238E27FC236}">
                <a16:creationId xmlns:a16="http://schemas.microsoft.com/office/drawing/2014/main" id="{348BBC69-786A-09EA-91B6-B7E16E2F8B2F}"/>
              </a:ext>
            </a:extLst>
          </p:cNvPr>
          <p:cNvSpPr>
            <a:spLocks noGrp="1"/>
          </p:cNvSpPr>
          <p:nvPr>
            <p:ph idx="1"/>
          </p:nvPr>
        </p:nvSpPr>
        <p:spPr/>
        <p:txBody>
          <a:bodyPr/>
          <a:lstStyle/>
          <a:p>
            <a:r>
              <a:rPr lang="en-US" dirty="0"/>
              <a:t>A Network Interface Card, also known as a network adapter or Ethernet card, is a hardware component that is installed in a computer to connect it to a network. NICs come in different types such as wired or wireless and are used to communicate with other devices on the network.</a:t>
            </a:r>
            <a:endParaRPr lang="es-ES" dirty="0"/>
          </a:p>
        </p:txBody>
      </p:sp>
      <p:pic>
        <p:nvPicPr>
          <p:cNvPr id="6" name="Imagen 5">
            <a:extLst>
              <a:ext uri="{FF2B5EF4-FFF2-40B4-BE49-F238E27FC236}">
                <a16:creationId xmlns:a16="http://schemas.microsoft.com/office/drawing/2014/main" id="{71ECFE7E-1307-00B6-602E-C3983B47B4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074474"/>
            <a:ext cx="2373745" cy="1783526"/>
          </a:xfrm>
          <a:prstGeom prst="rect">
            <a:avLst/>
          </a:prstGeom>
        </p:spPr>
      </p:pic>
      <p:pic>
        <p:nvPicPr>
          <p:cNvPr id="7" name="Imagen 6">
            <a:extLst>
              <a:ext uri="{FF2B5EF4-FFF2-40B4-BE49-F238E27FC236}">
                <a16:creationId xmlns:a16="http://schemas.microsoft.com/office/drawing/2014/main" id="{CB89AFCD-8147-5C74-D2FC-41BEB0A018E1}"/>
              </a:ext>
            </a:extLst>
          </p:cNvPr>
          <p:cNvPicPr>
            <a:picLocks noChangeAspect="1"/>
          </p:cNvPicPr>
          <p:nvPr/>
        </p:nvPicPr>
        <p:blipFill>
          <a:blip r:embed="rId4">
            <a:extLst>
              <a:ext uri="{BEBA8EAE-BF5A-486C-A8C5-ECC9F3942E4B}">
                <a14:imgProps xmlns:a14="http://schemas.microsoft.com/office/drawing/2010/main">
                  <a14:imgLayer r:embed="rId5">
                    <a14:imgEffect>
                      <a14:artisticPlasticWrap/>
                    </a14:imgEffect>
                  </a14:imgLayer>
                </a14:imgProps>
              </a:ext>
              <a:ext uri="{28A0092B-C50C-407E-A947-70E740481C1C}">
                <a14:useLocalDpi xmlns:a14="http://schemas.microsoft.com/office/drawing/2010/main" val="0"/>
              </a:ext>
            </a:extLst>
          </a:blip>
          <a:stretch>
            <a:fillRect/>
          </a:stretch>
        </p:blipFill>
        <p:spPr>
          <a:xfrm>
            <a:off x="10760363" y="648585"/>
            <a:ext cx="1292591" cy="1290223"/>
          </a:xfrm>
          <a:prstGeom prst="rect">
            <a:avLst/>
          </a:prstGeom>
        </p:spPr>
      </p:pic>
    </p:spTree>
    <p:extLst>
      <p:ext uri="{BB962C8B-B14F-4D97-AF65-F5344CB8AC3E}">
        <p14:creationId xmlns:p14="http://schemas.microsoft.com/office/powerpoint/2010/main" val="491237067"/>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BC0DD3-8322-3C36-A959-EEABB5AA6292}"/>
              </a:ext>
            </a:extLst>
          </p:cNvPr>
          <p:cNvSpPr>
            <a:spLocks noGrp="1"/>
          </p:cNvSpPr>
          <p:nvPr>
            <p:ph type="title"/>
          </p:nvPr>
        </p:nvSpPr>
        <p:spPr/>
        <p:txBody>
          <a:bodyPr/>
          <a:lstStyle/>
          <a:p>
            <a:r>
              <a:rPr lang="es-ES" b="1" dirty="0"/>
              <a:t>Modem</a:t>
            </a:r>
          </a:p>
        </p:txBody>
      </p:sp>
      <p:sp>
        <p:nvSpPr>
          <p:cNvPr id="3" name="Marcador de contenido 2">
            <a:extLst>
              <a:ext uri="{FF2B5EF4-FFF2-40B4-BE49-F238E27FC236}">
                <a16:creationId xmlns:a16="http://schemas.microsoft.com/office/drawing/2014/main" id="{31571388-1123-6F79-97AE-B5B5A00EAA7C}"/>
              </a:ext>
            </a:extLst>
          </p:cNvPr>
          <p:cNvSpPr>
            <a:spLocks noGrp="1"/>
          </p:cNvSpPr>
          <p:nvPr>
            <p:ph idx="1"/>
          </p:nvPr>
        </p:nvSpPr>
        <p:spPr/>
        <p:txBody>
          <a:bodyPr/>
          <a:lstStyle/>
          <a:p>
            <a:r>
              <a:rPr lang="en-US" dirty="0"/>
              <a:t> A modem is a device that connects a computer to the Internet. It converts digital data into analog signals that can be transmitted over telephone or cable lines. Modems are commonly used to connect to the Internet using a telephone line or cable TV network.</a:t>
            </a:r>
            <a:endParaRPr lang="es-ES" dirty="0"/>
          </a:p>
        </p:txBody>
      </p:sp>
      <p:pic>
        <p:nvPicPr>
          <p:cNvPr id="7" name="Imagen 6">
            <a:extLst>
              <a:ext uri="{FF2B5EF4-FFF2-40B4-BE49-F238E27FC236}">
                <a16:creationId xmlns:a16="http://schemas.microsoft.com/office/drawing/2014/main" id="{293809BE-830F-2043-0C58-A24FA90C8D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1437" y="1834166"/>
            <a:ext cx="6858000" cy="6858000"/>
          </a:xfrm>
          <a:prstGeom prst="rect">
            <a:avLst/>
          </a:prstGeom>
        </p:spPr>
      </p:pic>
      <p:pic>
        <p:nvPicPr>
          <p:cNvPr id="12" name="Imagen 11">
            <a:extLst>
              <a:ext uri="{FF2B5EF4-FFF2-40B4-BE49-F238E27FC236}">
                <a16:creationId xmlns:a16="http://schemas.microsoft.com/office/drawing/2014/main" id="{28E53F81-7B6C-10A6-1FC5-E808D06F4A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074474"/>
            <a:ext cx="2373745" cy="1783526"/>
          </a:xfrm>
          <a:prstGeom prst="rect">
            <a:avLst/>
          </a:prstGeom>
        </p:spPr>
      </p:pic>
      <p:pic>
        <p:nvPicPr>
          <p:cNvPr id="15" name="Imagen 14">
            <a:extLst>
              <a:ext uri="{FF2B5EF4-FFF2-40B4-BE49-F238E27FC236}">
                <a16:creationId xmlns:a16="http://schemas.microsoft.com/office/drawing/2014/main" id="{C37786BF-31A7-1D32-9B23-081175A18AE7}"/>
              </a:ext>
            </a:extLst>
          </p:cNvPr>
          <p:cNvPicPr>
            <a:picLocks noChangeAspect="1"/>
          </p:cNvPicPr>
          <p:nvPr/>
        </p:nvPicPr>
        <p:blipFill>
          <a:blip r:embed="rId4">
            <a:extLst>
              <a:ext uri="{BEBA8EAE-BF5A-486C-A8C5-ECC9F3942E4B}">
                <a14:imgProps xmlns:a14="http://schemas.microsoft.com/office/drawing/2010/main">
                  <a14:imgLayer r:embed="rId5">
                    <a14:imgEffect>
                      <a14:artisticPlasticWrap/>
                    </a14:imgEffect>
                  </a14:imgLayer>
                </a14:imgProps>
              </a:ext>
              <a:ext uri="{28A0092B-C50C-407E-A947-70E740481C1C}">
                <a14:useLocalDpi xmlns:a14="http://schemas.microsoft.com/office/drawing/2010/main" val="0"/>
              </a:ext>
            </a:extLst>
          </a:blip>
          <a:stretch>
            <a:fillRect/>
          </a:stretch>
        </p:blipFill>
        <p:spPr>
          <a:xfrm>
            <a:off x="10760363" y="648585"/>
            <a:ext cx="1292591" cy="1290223"/>
          </a:xfrm>
          <a:prstGeom prst="rect">
            <a:avLst/>
          </a:prstGeom>
        </p:spPr>
      </p:pic>
    </p:spTree>
    <p:extLst>
      <p:ext uri="{BB962C8B-B14F-4D97-AF65-F5344CB8AC3E}">
        <p14:creationId xmlns:p14="http://schemas.microsoft.com/office/powerpoint/2010/main" val="9155892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heel(1)">
                                      <p:cBhvr>
                                        <p:cTn id="19"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Berlín">
  <a:themeElements>
    <a:clrScheme name="Berlí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í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í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TM04033917[[fn=Berlín]]</Template>
  <TotalTime>46</TotalTime>
  <Words>371</Words>
  <Application>Microsoft Office PowerPoint</Application>
  <PresentationFormat>Panorámica</PresentationFormat>
  <Paragraphs>15</Paragraphs>
  <Slides>7</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7</vt:i4>
      </vt:variant>
    </vt:vector>
  </HeadingPairs>
  <TitlesOfParts>
    <vt:vector size="10" baseType="lpstr">
      <vt:lpstr>Arial</vt:lpstr>
      <vt:lpstr>Trebuchet MS</vt:lpstr>
      <vt:lpstr>Berlín</vt:lpstr>
      <vt:lpstr>Understanding Network Hardware Components</vt:lpstr>
      <vt:lpstr> Switch</vt:lpstr>
      <vt:lpstr>Firewall</vt:lpstr>
      <vt:lpstr>Router</vt:lpstr>
      <vt:lpstr> Access Point</vt:lpstr>
      <vt:lpstr>Network Interface Card (NIC)</vt:lpstr>
      <vt:lpstr>Modem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Network Hardware Components</dc:title>
  <dc:creator>Trigger D</dc:creator>
  <cp:lastModifiedBy>Trigger D</cp:lastModifiedBy>
  <cp:revision>1</cp:revision>
  <dcterms:created xsi:type="dcterms:W3CDTF">2023-02-24T18:35:23Z</dcterms:created>
  <dcterms:modified xsi:type="dcterms:W3CDTF">2023-02-24T19:21:32Z</dcterms:modified>
</cp:coreProperties>
</file>