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86" r:id="rId4"/>
    <p:sldId id="280" r:id="rId5"/>
    <p:sldId id="281" r:id="rId6"/>
    <p:sldId id="282" r:id="rId7"/>
    <p:sldId id="283" r:id="rId8"/>
    <p:sldId id="284" r:id="rId9"/>
    <p:sldId id="285" r:id="rId10"/>
  </p:sldIdLst>
  <p:sldSz cx="9144000" cy="5143500" type="screen16x9"/>
  <p:notesSz cx="6858000" cy="9144000"/>
  <p:embeddedFontLst>
    <p:embeddedFont>
      <p:font typeface="Rajdhani" charset="0"/>
      <p:regular r:id="rId12"/>
      <p:bold r:id="rId13"/>
    </p:embeddedFont>
    <p:embeddedFont>
      <p:font typeface="Archivo" charset="0"/>
      <p:regular r:id="rId14"/>
      <p:bold r:id="rId15"/>
      <p:italic r:id="rId16"/>
      <p:boldItalic r:id="rId17"/>
    </p:embeddedFont>
    <p:embeddedFont>
      <p:font typeface="Concert One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9AA0A6"/>
          </p15:clr>
        </p15:guide>
        <p15:guide id="2" pos="5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24E7850-18FC-47EE-9AAE-259F97F207F5}">
  <a:tblStyle styleId="{B24E7850-18FC-47EE-9AAE-259F97F20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340"/>
        <p:guide pos="53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e3532c0_0_17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e3532c0_0_17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67600" y="1576875"/>
            <a:ext cx="4408800" cy="14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ajdhani"/>
              <a:buNone/>
              <a:defRPr sz="54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ncert One"/>
              <a:buNone/>
              <a:defRPr sz="520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31300" y="2977849"/>
            <a:ext cx="62814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14100" y="876925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  <a:defRPr sz="1250">
                <a:solidFill>
                  <a:schemeClr val="lt1"/>
                </a:solidFill>
              </a:defRPr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■"/>
              <a:defRPr sz="1250">
                <a:solidFill>
                  <a:schemeClr val="lt1"/>
                </a:solidFill>
              </a:defRPr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  <a:defRPr sz="1250">
                <a:solidFill>
                  <a:schemeClr val="lt1"/>
                </a:solidFill>
              </a:defRPr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  <a:defRPr sz="1250">
                <a:solidFill>
                  <a:schemeClr val="lt1"/>
                </a:solidFill>
              </a:defRPr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■"/>
              <a:defRPr sz="1250">
                <a:solidFill>
                  <a:schemeClr val="lt1"/>
                </a:solidFill>
              </a:defRPr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  <a:defRPr sz="1250">
                <a:solidFill>
                  <a:schemeClr val="lt1"/>
                </a:solidFill>
              </a:defRPr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  <a:defRPr sz="1250">
                <a:solidFill>
                  <a:schemeClr val="lt1"/>
                </a:solidFill>
              </a:defRPr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50"/>
              <a:buChar char="■"/>
              <a:defRPr sz="12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8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jdhani"/>
              <a:buNone/>
              <a:defRPr sz="28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"/>
              <a:buChar char="●"/>
              <a:def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○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chivo"/>
              <a:buChar char="■"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ganisKonstantinos/AppathonProject/blob/master/README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cKllM_olQQ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ganisKonstantinos/AppathonProject/tree/master/sql%20dum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ganisKonstantinos/AppathonProject/tree/master/NTUA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ctrTitle"/>
          </p:nvPr>
        </p:nvSpPr>
        <p:spPr>
          <a:xfrm>
            <a:off x="932937" y="854004"/>
            <a:ext cx="7142204" cy="14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NTUA </a:t>
            </a:r>
            <a:r>
              <a:rPr lang="en-US" dirty="0" err="1" smtClean="0"/>
              <a:t>Appathon</a:t>
            </a:r>
            <a:r>
              <a:rPr lang="en-US" dirty="0" smtClean="0"/>
              <a:t> Project 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1375695" y="2508292"/>
            <a:ext cx="62814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“Internet and Application”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 smtClean="0"/>
              <a:t>Τηγάνης</a:t>
            </a:r>
            <a:r>
              <a:rPr lang="el-GR" dirty="0" smtClean="0"/>
              <a:t> Κωνσταντίνος</a:t>
            </a:r>
            <a:br>
              <a:rPr lang="el-GR" dirty="0" smtClean="0"/>
            </a:br>
            <a:r>
              <a:rPr lang="el-GR" dirty="0" smtClean="0"/>
              <a:t>Α.Μ.: 03116666</a:t>
            </a:r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4261250" y="1275503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0"/>
          <p:cNvSpPr/>
          <p:nvPr/>
        </p:nvSpPr>
        <p:spPr>
          <a:xfrm>
            <a:off x="4489500" y="1275503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/>
          <p:nvPr/>
        </p:nvSpPr>
        <p:spPr>
          <a:xfrm>
            <a:off x="4717750" y="1275503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4261250" y="35926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0"/>
          <p:cNvSpPr/>
          <p:nvPr/>
        </p:nvSpPr>
        <p:spPr>
          <a:xfrm>
            <a:off x="4489500" y="35926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0"/>
          <p:cNvSpPr/>
          <p:nvPr/>
        </p:nvSpPr>
        <p:spPr>
          <a:xfrm>
            <a:off x="4717750" y="35926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376556" y="1192236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JAVA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AJAX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JPQL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50"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u="sng" dirty="0" smtClean="0">
                <a:latin typeface="+mj-lt"/>
              </a:rPr>
              <a:t>ΤΕΧΝΟΛΟΓΙΕΣ ΥΛΟΠΟΙΗΣΗΣ</a:t>
            </a:r>
            <a:br>
              <a:rPr lang="el-GR" u="sng" dirty="0" smtClean="0">
                <a:latin typeface="+mj-lt"/>
              </a:rPr>
            </a:b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:\Users\kostas\Downloads\JAV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0" y="1319870"/>
            <a:ext cx="805263" cy="1507413"/>
          </a:xfrm>
          <a:prstGeom prst="rect">
            <a:avLst/>
          </a:prstGeom>
          <a:noFill/>
        </p:spPr>
      </p:pic>
      <p:pic>
        <p:nvPicPr>
          <p:cNvPr id="2051" name="Picture 3" descr="C:\Users\kostas\Downloads\HTM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4644" y="1387365"/>
            <a:ext cx="1394099" cy="1394099"/>
          </a:xfrm>
          <a:prstGeom prst="rect">
            <a:avLst/>
          </a:prstGeom>
          <a:noFill/>
        </p:spPr>
      </p:pic>
      <p:pic>
        <p:nvPicPr>
          <p:cNvPr id="2052" name="Picture 4" descr="C:\Users\kostas\Downloads\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6809" y="1342532"/>
            <a:ext cx="1547813" cy="1547813"/>
          </a:xfrm>
          <a:prstGeom prst="rect">
            <a:avLst/>
          </a:prstGeom>
          <a:noFill/>
        </p:spPr>
      </p:pic>
      <p:pic>
        <p:nvPicPr>
          <p:cNvPr id="2053" name="Picture 5" descr="C:\Users\kostas\Downloads\ajax_servlet_exampl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90823" y="3100551"/>
            <a:ext cx="2208609" cy="1099645"/>
          </a:xfrm>
          <a:prstGeom prst="rect">
            <a:avLst/>
          </a:prstGeom>
          <a:noFill/>
        </p:spPr>
      </p:pic>
      <p:pic>
        <p:nvPicPr>
          <p:cNvPr id="2054" name="Picture 6" descr="C:\Users\kostas\Downloads\JPQL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39089" y="3069021"/>
            <a:ext cx="1837070" cy="1197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376556" y="1192236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MVC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50"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u="sng" dirty="0" smtClean="0">
                <a:latin typeface="+mj-lt"/>
              </a:rPr>
              <a:t>ΜΟΝΤΕΛΟ ΥΛΟΠΟΙΗΣΗΣ</a:t>
            </a:r>
            <a:r>
              <a:rPr lang="el-GR" u="sng" dirty="0" smtClean="0">
                <a:latin typeface="+mj-lt"/>
              </a:rPr>
              <a:t/>
            </a:r>
            <a:br>
              <a:rPr lang="el-GR" u="sng" dirty="0" smtClean="0">
                <a:latin typeface="+mj-lt"/>
              </a:rPr>
            </a:b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kostas\Downloads\M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3735" y="1305418"/>
            <a:ext cx="3215837" cy="3531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292473" y="1570608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/>
              <a:t> MAVEN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/>
              <a:t> SPRING BOOT</a:t>
            </a:r>
            <a:endParaRPr lang="el-GR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l-GR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/>
              <a:t> </a:t>
            </a:r>
            <a:r>
              <a:rPr lang="en-US" sz="2000" dirty="0" smtClean="0"/>
              <a:t>ECLIPSE 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/>
              <a:t>POSTGRESQL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50"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u="sng" dirty="0" smtClean="0">
                <a:latin typeface="+mj-lt"/>
              </a:rPr>
              <a:t>ΕΠΙΛΟΓΕΣ ΟΡΓΑΝΩΣΗΣ &amp; ΑΡΧΙΤΕΚΤΟΝΙΚΗΣ</a:t>
            </a: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C:\Users\kostas\Downloads\BO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668" y="1429407"/>
            <a:ext cx="2063123" cy="1088314"/>
          </a:xfrm>
          <a:prstGeom prst="rect">
            <a:avLst/>
          </a:prstGeom>
          <a:noFill/>
        </p:spPr>
      </p:pic>
      <p:pic>
        <p:nvPicPr>
          <p:cNvPr id="3075" name="Picture 3" descr="C:\Users\kostas\Downloads\POSTG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3629" y="2745920"/>
            <a:ext cx="2011253" cy="1506499"/>
          </a:xfrm>
          <a:prstGeom prst="rect">
            <a:avLst/>
          </a:prstGeom>
          <a:noFill/>
        </p:spPr>
      </p:pic>
      <p:pic>
        <p:nvPicPr>
          <p:cNvPr id="3076" name="Picture 4" descr="C:\Users\kostas\Downloads\ID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0112" y="2151336"/>
            <a:ext cx="1257957" cy="1257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376556" y="1192236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README.md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err="1" smtClean="0">
                <a:latin typeface="+mn-lt"/>
              </a:rPr>
              <a:t>GitHub</a:t>
            </a: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+mn-lt"/>
              </a:rPr>
              <a:t>(</a:t>
            </a:r>
            <a:r>
              <a:rPr lang="en-US" sz="2000" dirty="0" smtClean="0">
                <a:latin typeface="+mn-lt"/>
                <a:hlinkClick r:id="rId3"/>
              </a:rPr>
              <a:t>https://github.com/TiganisKonstantinos/AppathonProject/blob/master/README.md</a:t>
            </a:r>
            <a:r>
              <a:rPr lang="en-US" sz="2000" dirty="0" smtClean="0">
                <a:latin typeface="+mn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YouTube Video</a:t>
            </a:r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+mn-lt"/>
              </a:rPr>
              <a:t>(</a:t>
            </a:r>
            <a:r>
              <a:rPr lang="en-US" sz="2000" dirty="0" smtClean="0">
                <a:latin typeface="+mn-lt"/>
                <a:hlinkClick r:id="rId4"/>
              </a:rPr>
              <a:t>https://youtu.be/cKllM_olQQ8</a:t>
            </a:r>
            <a:r>
              <a:rPr lang="en-US" sz="2000" dirty="0" smtClean="0">
                <a:latin typeface="+mn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u="sng" dirty="0" smtClean="0">
                <a:latin typeface="+mj-lt"/>
              </a:rPr>
              <a:t>ΑΝΑΛΥΣΗ ΥΛΟΠΟΙΗΣΗΣ</a:t>
            </a: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376556" y="1192236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>
                <a:latin typeface="+mn-lt"/>
              </a:rPr>
              <a:t> Φάκελος </a:t>
            </a:r>
            <a:r>
              <a:rPr lang="en-US" sz="2000" dirty="0" smtClean="0">
                <a:latin typeface="+mn-lt"/>
              </a:rPr>
              <a:t>SQL dump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err="1" smtClean="0">
                <a:latin typeface="+mn-lt"/>
              </a:rPr>
              <a:t>GitHub</a:t>
            </a:r>
            <a:endParaRPr lang="en-US" sz="2000" dirty="0" smtClean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+mn-lt"/>
              </a:rPr>
              <a:t>(</a:t>
            </a:r>
            <a:r>
              <a:rPr lang="en-US" sz="2000" dirty="0" smtClean="0">
                <a:hlinkClick r:id="rId3"/>
              </a:rPr>
              <a:t>https://github.com/TiganisKonstantinos/AppathonProject/tree/master/sql%20dump</a:t>
            </a:r>
            <a:r>
              <a:rPr lang="en-US" sz="2000" dirty="0" smtClean="0"/>
              <a:t>)</a:t>
            </a: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l-GR" sz="2000" dirty="0" smtClean="0">
                <a:latin typeface="+mn-lt"/>
              </a:rPr>
              <a:t>Χρειάζεται download και extract. Μέσα στο φάκελο είναι τρία αρχεία .rar, λόγω περιορισμού μεγέθους αρχείου του GitHub (έως 25 ΜΒ). Με το extract θα προκύψει αυτόματα ένα αρχείο dump. </a:t>
            </a:r>
            <a:endParaRPr sz="1250"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 smtClean="0">
                <a:latin typeface="+mj-lt"/>
              </a:rPr>
              <a:t>POSTGRESQL </a:t>
            </a:r>
            <a:r>
              <a:rPr lang="el-GR" u="sng" dirty="0" smtClean="0">
                <a:latin typeface="+mj-lt"/>
              </a:rPr>
              <a:t>ΒΑΣΗ</a:t>
            </a: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376556" y="1192236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>
                <a:latin typeface="+mn-lt"/>
              </a:rPr>
              <a:t> Φάκελος </a:t>
            </a:r>
            <a:r>
              <a:rPr lang="en-US" sz="2000" dirty="0" smtClean="0">
                <a:latin typeface="+mn-lt"/>
              </a:rPr>
              <a:t>NTUA Project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err="1" smtClean="0">
                <a:latin typeface="+mn-lt"/>
              </a:rPr>
              <a:t>GitHub</a:t>
            </a:r>
            <a:endParaRPr lang="en-US" sz="2000" dirty="0" smtClean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+mn-lt"/>
              </a:rPr>
              <a:t>(</a:t>
            </a:r>
            <a:r>
              <a:rPr lang="en-US" sz="2000" dirty="0" smtClean="0">
                <a:hlinkClick r:id="rId3"/>
              </a:rPr>
              <a:t>https://github.com/TiganisKonstantinos/AppathonProject/tree/master/NTUAProject</a:t>
            </a:r>
            <a:r>
              <a:rPr lang="en-US" sz="2000" dirty="0" smtClean="0"/>
              <a:t>)</a:t>
            </a:r>
            <a:endParaRPr lang="en-US" sz="20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endParaRPr lang="en-US" sz="2000" dirty="0" smtClean="0">
              <a:latin typeface="+mn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l-GR" sz="2000" dirty="0" smtClean="0">
                <a:latin typeface="+mn-lt"/>
              </a:rPr>
              <a:t>Χρειάζεται download και </a:t>
            </a:r>
            <a:r>
              <a:rPr lang="en-US" sz="2000" dirty="0" smtClean="0">
                <a:latin typeface="+mn-lt"/>
              </a:rPr>
              <a:t>open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smtClean="0">
                <a:latin typeface="+mn-lt"/>
              </a:rPr>
              <a:t>Eclipse.</a:t>
            </a:r>
            <a:r>
              <a:rPr lang="el-GR" sz="2000" dirty="0" smtClean="0">
                <a:latin typeface="+mn-lt"/>
              </a:rPr>
              <a:t> </a:t>
            </a:r>
            <a:endParaRPr sz="1250"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 smtClean="0">
                <a:latin typeface="+mj-lt"/>
              </a:rPr>
              <a:t>MAVEN PROJECT</a:t>
            </a: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1250432" y="1497036"/>
            <a:ext cx="731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Open Project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smtClean="0">
                <a:latin typeface="+mn-lt"/>
              </a:rPr>
              <a:t>Eclipse.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Built 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Run.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Enter localhost:8080 </a:t>
            </a:r>
            <a:r>
              <a:rPr lang="el-GR" sz="2000" dirty="0" smtClean="0">
                <a:latin typeface="+mn-lt"/>
              </a:rPr>
              <a:t>σε έναν </a:t>
            </a:r>
            <a:r>
              <a:rPr lang="en-US" sz="2000" dirty="0" smtClean="0">
                <a:latin typeface="+mn-lt"/>
              </a:rPr>
              <a:t>browser.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Enter </a:t>
            </a:r>
            <a:r>
              <a:rPr lang="el-GR" sz="2000" dirty="0" smtClean="0">
                <a:latin typeface="+mn-lt"/>
              </a:rPr>
              <a:t>π.χ.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Covid</a:t>
            </a:r>
            <a:r>
              <a:rPr lang="en-US" sz="2000" dirty="0" smtClean="0">
                <a:latin typeface="+mn-lt"/>
              </a:rPr>
              <a:t>, cancer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smtClean="0">
                <a:latin typeface="+mn-lt"/>
              </a:rPr>
              <a:t>search </a:t>
            </a:r>
            <a:r>
              <a:rPr lang="el-GR" sz="2000" dirty="0" smtClean="0">
                <a:latin typeface="+mn-lt"/>
              </a:rPr>
              <a:t>πεδίο.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000" dirty="0" smtClean="0">
                <a:latin typeface="+mn-lt"/>
              </a:rPr>
              <a:t> Enter </a:t>
            </a:r>
            <a:r>
              <a:rPr lang="el-GR" sz="2000" dirty="0" smtClean="0">
                <a:latin typeface="+mn-lt"/>
              </a:rPr>
              <a:t>01/01/2</a:t>
            </a:r>
            <a:r>
              <a:rPr lang="en-US" sz="2000" dirty="0" smtClean="0">
                <a:latin typeface="+mn-lt"/>
              </a:rPr>
              <a:t>019 </a:t>
            </a:r>
            <a:r>
              <a:rPr lang="el-GR" sz="2000" dirty="0" smtClean="0">
                <a:latin typeface="+mn-lt"/>
              </a:rPr>
              <a:t>στο </a:t>
            </a:r>
            <a:r>
              <a:rPr lang="en-US" sz="2000" dirty="0" smtClean="0">
                <a:latin typeface="+mn-lt"/>
              </a:rPr>
              <a:t>date from </a:t>
            </a:r>
            <a:r>
              <a:rPr lang="el-GR" sz="2000" dirty="0" smtClean="0">
                <a:latin typeface="+mn-lt"/>
              </a:rPr>
              <a:t>και 16/08/2020 στο </a:t>
            </a:r>
            <a:r>
              <a:rPr lang="en-US" sz="2000" dirty="0" smtClean="0">
                <a:latin typeface="+mn-lt"/>
              </a:rPr>
              <a:t>Date to</a:t>
            </a:r>
            <a:r>
              <a:rPr lang="el-GR" sz="2000" dirty="0" smtClean="0">
                <a:latin typeface="+mn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l-GR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Click </a:t>
            </a:r>
            <a:r>
              <a:rPr lang="el-GR" sz="2000" dirty="0" smtClean="0">
                <a:latin typeface="+mn-lt"/>
              </a:rPr>
              <a:t>στον μεγεθυντικό φακό.</a:t>
            </a:r>
            <a:endParaRPr sz="1250"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238128" y="674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u="sng" dirty="0" smtClean="0">
                <a:latin typeface="+mj-lt"/>
              </a:rPr>
              <a:t>Παράδειγμα χρήσης</a:t>
            </a:r>
            <a:endParaRPr u="sng" dirty="0">
              <a:latin typeface="+mj-lt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405213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1"/>
          <p:cNvSpPr/>
          <p:nvPr/>
        </p:nvSpPr>
        <p:spPr>
          <a:xfrm>
            <a:off x="6573788" y="5844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ctrTitle"/>
          </p:nvPr>
        </p:nvSpPr>
        <p:spPr>
          <a:xfrm>
            <a:off x="932937" y="854004"/>
            <a:ext cx="7142204" cy="14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smtClean="0"/>
              <a:t>Ευχαριστώ!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1375695" y="2508292"/>
            <a:ext cx="62814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smtClean="0"/>
              <a:t>Καλή συνέχεια – Καλή δύναμη!</a:t>
            </a:r>
            <a:endParaRPr dirty="0"/>
          </a:p>
        </p:txBody>
      </p:sp>
      <p:sp>
        <p:nvSpPr>
          <p:cNvPr id="130" name="Google Shape;130;p30"/>
          <p:cNvSpPr/>
          <p:nvPr/>
        </p:nvSpPr>
        <p:spPr>
          <a:xfrm>
            <a:off x="4261250" y="1275503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0"/>
          <p:cNvSpPr/>
          <p:nvPr/>
        </p:nvSpPr>
        <p:spPr>
          <a:xfrm>
            <a:off x="4489500" y="1275503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/>
          <p:nvPr/>
        </p:nvSpPr>
        <p:spPr>
          <a:xfrm>
            <a:off x="4717750" y="1275503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4261250" y="35926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0"/>
          <p:cNvSpPr/>
          <p:nvPr/>
        </p:nvSpPr>
        <p:spPr>
          <a:xfrm>
            <a:off x="4489500" y="35926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0"/>
          <p:cNvSpPr/>
          <p:nvPr/>
        </p:nvSpPr>
        <p:spPr>
          <a:xfrm>
            <a:off x="4717750" y="3592628"/>
            <a:ext cx="165000" cy="164700"/>
          </a:xfrm>
          <a:prstGeom prst="donut">
            <a:avLst>
              <a:gd name="adj" fmla="val 11636"/>
            </a:avLst>
          </a:prstGeom>
          <a:solidFill>
            <a:srgbClr val="00FFFF"/>
          </a:solidFill>
          <a:ln>
            <a:noFill/>
          </a:ln>
          <a:effectLst>
            <a:outerShdw blurRad="11430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lls Discovery by Slidesgo">
  <a:themeElements>
    <a:clrScheme name="Simple Light">
      <a:dk1>
        <a:srgbClr val="00FFFF"/>
      </a:dk1>
      <a:lt1>
        <a:srgbClr val="FFFFFF"/>
      </a:lt1>
      <a:dk2>
        <a:srgbClr val="173148"/>
      </a:dk2>
      <a:lt2>
        <a:srgbClr val="FFFFFF"/>
      </a:lt2>
      <a:accent1>
        <a:srgbClr val="FFFFFF"/>
      </a:accent1>
      <a:accent2>
        <a:srgbClr val="00FFFF"/>
      </a:accent2>
      <a:accent3>
        <a:srgbClr val="173148"/>
      </a:accent3>
      <a:accent4>
        <a:srgbClr val="FFFFFF"/>
      </a:accent4>
      <a:accent5>
        <a:srgbClr val="00FFFF"/>
      </a:accent5>
      <a:accent6>
        <a:srgbClr val="17314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187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Rajdhani</vt:lpstr>
      <vt:lpstr>Archivo</vt:lpstr>
      <vt:lpstr>Wingdings</vt:lpstr>
      <vt:lpstr>Concert One</vt:lpstr>
      <vt:lpstr>Cells Discovery by Slidesgo</vt:lpstr>
      <vt:lpstr>NTUA Appathon Project </vt:lpstr>
      <vt:lpstr>ΤΕΧΝΟΛΟΓΙΕΣ ΥΛΟΠΟΙΗΣΗΣ </vt:lpstr>
      <vt:lpstr>ΜΟΝΤΕΛΟ ΥΛΟΠΟΙΗΣΗΣ </vt:lpstr>
      <vt:lpstr>ΕΠΙΛΟΓΕΣ ΟΡΓΑΝΩΣΗΣ &amp; ΑΡΧΙΤΕΚΤΟΝΙΚΗΣ</vt:lpstr>
      <vt:lpstr>ΑΝΑΛΥΣΗ ΥΛΟΠΟΙΗΣΗΣ</vt:lpstr>
      <vt:lpstr>POSTGRESQL ΒΑΣΗ</vt:lpstr>
      <vt:lpstr>MAVEN PROJECT</vt:lpstr>
      <vt:lpstr>Παράδειγμα χρήσης</vt:lpstr>
      <vt:lpstr>Ευχαριστώ!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NTUA Appathon Project</dc:title>
  <dc:creator>user</dc:creator>
  <cp:lastModifiedBy>kostas</cp:lastModifiedBy>
  <cp:revision>7</cp:revision>
  <dcterms:modified xsi:type="dcterms:W3CDTF">2020-08-16T20:49:37Z</dcterms:modified>
</cp:coreProperties>
</file>