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1" r:id="rId8"/>
    <p:sldId id="262" r:id="rId9"/>
    <p:sldId id="268" r:id="rId10"/>
    <p:sldId id="264" r:id="rId11"/>
    <p:sldId id="269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3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96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2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2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7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5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3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87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8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FB9E-BD74-4B99-940C-303F917BFA05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6CF1-E57E-4F21-899F-1C57D503D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7616"/>
          </a:xfrm>
        </p:spPr>
        <p:txBody>
          <a:bodyPr anchor="t">
            <a:normAutofit fontScale="90000"/>
          </a:bodyPr>
          <a:lstStyle/>
          <a:p>
            <a:r>
              <a:rPr lang="ru-RU" sz="4800" dirty="0" smtClean="0"/>
              <a:t>Клиент-серверное приложение</a:t>
            </a:r>
            <a:br>
              <a:rPr lang="ru-RU" sz="4800" dirty="0" smtClean="0"/>
            </a:br>
            <a:r>
              <a:rPr lang="ru-RU" sz="4800" dirty="0" smtClean="0"/>
              <a:t>«Текстовый чат»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888" y="2841385"/>
            <a:ext cx="9144000" cy="223231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Разработал: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Стажер инженер-программист</a:t>
            </a:r>
            <a:b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отдела серверной разработки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Беляев Егор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4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1814"/>
            <a:ext cx="10515600" cy="59745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UML </a:t>
            </a:r>
            <a:r>
              <a:rPr lang="ru-RU" sz="2800" dirty="0" smtClean="0"/>
              <a:t>диаграмма классов управления серверами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8" y="610506"/>
            <a:ext cx="10668365" cy="6033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91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Техническое </a:t>
            </a:r>
            <a:r>
              <a:rPr lang="ru-RU" dirty="0" smtClean="0"/>
              <a:t>задание декомпозировано на отдельные задачи.      Под наблюдением куратора были выполнены все поставленные задачи. Каждая задача фиксировалась количеством времени (человеко-часами): планированное и действительное.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Организация процесса реализации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11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Спасибо за внимание!</a:t>
            </a:r>
            <a:endParaRPr lang="ru-RU" sz="36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2888" y="2841385"/>
            <a:ext cx="9144000" cy="2232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Разработал:</a:t>
            </a:r>
            <a:b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Стажер инженер-программист</a:t>
            </a:r>
            <a:b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отдела серверной разработки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Беляев Егор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1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Цель и задачи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0382"/>
            <a:ext cx="10515600" cy="4631384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Разработать клиент-серверное приложение обеспечивающее передачу текстовых </a:t>
            </a:r>
            <a:r>
              <a:rPr lang="en-US" sz="2000" dirty="0" smtClean="0"/>
              <a:t> </a:t>
            </a:r>
            <a:r>
              <a:rPr lang="ru-RU" sz="2000" dirty="0" smtClean="0"/>
              <a:t>сообщений при соблюдении норм ТЗ.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2169087"/>
            <a:ext cx="7486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Диаграмма компонентов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51" y="1430210"/>
            <a:ext cx="6665898" cy="492006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549" y="106180"/>
            <a:ext cx="10746897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/>
              <a:t>Шаблон проектирования архитектуры приложения</a:t>
            </a:r>
            <a:r>
              <a:rPr lang="en-US" sz="2400" dirty="0" smtClean="0"/>
              <a:t> </a:t>
            </a:r>
            <a:r>
              <a:rPr lang="ru-RU" sz="2400" dirty="0" smtClean="0"/>
              <a:t>«</a:t>
            </a:r>
            <a:r>
              <a:rPr lang="en-US" sz="2400" dirty="0" smtClean="0"/>
              <a:t>MVVM</a:t>
            </a:r>
            <a:r>
              <a:rPr lang="ru-RU" sz="2400" dirty="0" smtClean="0"/>
              <a:t>»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совместно </a:t>
            </a:r>
            <a:r>
              <a:rPr lang="ru-RU" sz="2400" dirty="0" smtClean="0"/>
              <a:t>с библиотекой «</a:t>
            </a:r>
            <a:r>
              <a:rPr lang="en-US" sz="2400" dirty="0" smtClean="0"/>
              <a:t>Prism</a:t>
            </a:r>
            <a:r>
              <a:rPr lang="ru-RU" sz="2400" dirty="0" smtClean="0"/>
              <a:t>»</a:t>
            </a:r>
            <a:endParaRPr lang="ru-RU" sz="2400" dirty="0"/>
          </a:p>
        </p:txBody>
      </p:sp>
      <p:pic>
        <p:nvPicPr>
          <p:cNvPr id="2050" name="Picture 2" descr="Руководство разработчика Prism — часть 5, реализация паттерна MVVM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52" y="2375454"/>
            <a:ext cx="9718490" cy="28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sm ·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1" y="2726032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Макет программы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68" y="1690688"/>
            <a:ext cx="5605728" cy="4095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3" y="1690688"/>
            <a:ext cx="5625399" cy="4095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22552" y="227561"/>
            <a:ext cx="10746897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</a:t>
            </a:r>
            <a:r>
              <a:rPr lang="ru-RU" sz="3200" dirty="0" err="1" smtClean="0"/>
              <a:t>ервер</a:t>
            </a:r>
            <a:endParaRPr lang="ru-RU" sz="32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22552" y="5596152"/>
            <a:ext cx="10630912" cy="557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100" dirty="0" smtClean="0"/>
              <a:t>Конфигурация сервера хранится на отдельном файле. Файл расширения «</a:t>
            </a:r>
            <a:r>
              <a:rPr lang="en-US" sz="2100" dirty="0" smtClean="0"/>
              <a:t>.</a:t>
            </a:r>
            <a:r>
              <a:rPr lang="en-US" sz="2100" dirty="0" err="1" smtClean="0"/>
              <a:t>json</a:t>
            </a:r>
            <a:r>
              <a:rPr lang="ru-RU" sz="2100" dirty="0" smtClean="0"/>
              <a:t>».</a:t>
            </a:r>
            <a:endParaRPr lang="ru-RU" sz="21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80" y="1885906"/>
            <a:ext cx="3676650" cy="2790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68" y="1885906"/>
            <a:ext cx="3477370" cy="27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Диаграмма последовательности подключения по протоколу «</a:t>
            </a:r>
            <a:r>
              <a:rPr lang="en-US" sz="3600" dirty="0" smtClean="0"/>
              <a:t>Web Socket</a:t>
            </a:r>
            <a:r>
              <a:rPr lang="ru-RU" sz="3600" dirty="0" smtClean="0"/>
              <a:t>»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64" y="1825625"/>
            <a:ext cx="5075071" cy="4351338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71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091531"/>
            <a:ext cx="5829300" cy="3819525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17296" y="365125"/>
            <a:ext cx="10673394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Диаграмма последовательности отправки сообщения по протоколу «</a:t>
            </a:r>
            <a:r>
              <a:rPr lang="en-US" sz="3600" dirty="0" smtClean="0"/>
              <a:t>Web Socket</a:t>
            </a:r>
            <a:r>
              <a:rPr lang="ru-RU" sz="3600" dirty="0" smtClean="0"/>
              <a:t>»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85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Структура базы данных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2109787"/>
            <a:ext cx="4943475" cy="2638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22888" y="5032374"/>
            <a:ext cx="10630912" cy="557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100" dirty="0" smtClean="0"/>
              <a:t>Реализовано на сервере </a:t>
            </a:r>
            <a:r>
              <a:rPr lang="ru-RU" sz="2100" dirty="0" smtClean="0"/>
              <a:t>с помощью «</a:t>
            </a:r>
            <a:r>
              <a:rPr lang="en-US" sz="2100" dirty="0" smtClean="0"/>
              <a:t>Entity Framework</a:t>
            </a:r>
            <a:r>
              <a:rPr lang="ru-RU" sz="2100" dirty="0" smtClean="0"/>
              <a:t>» </a:t>
            </a:r>
            <a:r>
              <a:rPr lang="ru-RU" sz="2100" dirty="0" smtClean="0"/>
              <a:t>и </a:t>
            </a:r>
            <a:r>
              <a:rPr lang="ru-RU" sz="2100" dirty="0" smtClean="0"/>
              <a:t>паттерна «</a:t>
            </a:r>
            <a:r>
              <a:rPr lang="ru-RU" sz="2100" dirty="0" err="1" smtClean="0"/>
              <a:t>Репозиторий</a:t>
            </a:r>
            <a:r>
              <a:rPr lang="ru-RU" sz="2100" dirty="0" smtClean="0"/>
              <a:t>».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6324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124</Words>
  <Application>Microsoft Office PowerPoint</Application>
  <PresentationFormat>Широкоэкранный</PresentationFormat>
  <Paragraphs>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Клиент-серверное приложение «Текстовый чат»</vt:lpstr>
      <vt:lpstr>Цель и задачи</vt:lpstr>
      <vt:lpstr>Диаграмма компонентов проекта</vt:lpstr>
      <vt:lpstr>Шаблон проектирования архитектуры приложения «MVVM» совместно с библиотекой «Prism»</vt:lpstr>
      <vt:lpstr>Макет программы</vt:lpstr>
      <vt:lpstr>Cервер</vt:lpstr>
      <vt:lpstr>Диаграмма последовательности подключения по протоколу «Web Socket»</vt:lpstr>
      <vt:lpstr>Диаграмма последовательности отправки сообщения по протоколу «Web Socket»</vt:lpstr>
      <vt:lpstr>Презентация PowerPoint</vt:lpstr>
      <vt:lpstr>UML диаграмма классов управления серверами</vt:lpstr>
      <vt:lpstr>Организация процесса реализации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Клиент-серверное приложение «Текстовый чат»</dc:title>
  <dc:creator>Egor Belyaev</dc:creator>
  <cp:lastModifiedBy>Egor Belyaev</cp:lastModifiedBy>
  <cp:revision>50</cp:revision>
  <dcterms:created xsi:type="dcterms:W3CDTF">2021-03-09T02:31:26Z</dcterms:created>
  <dcterms:modified xsi:type="dcterms:W3CDTF">2021-03-10T07:16:49Z</dcterms:modified>
</cp:coreProperties>
</file>