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3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7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5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3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FB9E-BD74-4B99-940C-303F917BFA05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616"/>
          </a:xfrm>
        </p:spPr>
        <p:txBody>
          <a:bodyPr anchor="t">
            <a:normAutofit fontScale="90000"/>
          </a:bodyPr>
          <a:lstStyle/>
          <a:p>
            <a:r>
              <a:rPr lang="ru-RU" sz="4800" dirty="0" smtClean="0"/>
              <a:t>Клиент-серверное приложение</a:t>
            </a:r>
            <a:br>
              <a:rPr lang="ru-RU" sz="4800" dirty="0" smtClean="0"/>
            </a:br>
            <a:r>
              <a:rPr lang="ru-RU" sz="4800" dirty="0" smtClean="0"/>
              <a:t>«Текстовый чат»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888" y="2841385"/>
            <a:ext cx="9144000" cy="223231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Разработал: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Стажер инженер-программист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отдела серверной разработки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Беляев Егор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разработать клиент-серверное приложение по обмену текстовых сообщений при соблюдении норм ТЗ.</a:t>
            </a:r>
          </a:p>
          <a:p>
            <a:r>
              <a:rPr lang="ru-RU" dirty="0" smtClean="0"/>
              <a:t>Основные задачи ТЗ:</a:t>
            </a:r>
          </a:p>
          <a:p>
            <a:pPr lvl="1"/>
            <a:r>
              <a:rPr lang="ru-RU" dirty="0" smtClean="0"/>
              <a:t>Клиент реализован на </a:t>
            </a:r>
            <a:r>
              <a:rPr lang="en-US" dirty="0" smtClean="0"/>
              <a:t>WPF</a:t>
            </a:r>
            <a:r>
              <a:rPr lang="ru-RU" dirty="0" smtClean="0"/>
              <a:t>с поддержкой </a:t>
            </a:r>
            <a:r>
              <a:rPr lang="en-US" dirty="0" smtClean="0"/>
              <a:t>MVVM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Обмен осуществляется по протоколам </a:t>
            </a:r>
            <a:r>
              <a:rPr lang="en-US" dirty="0" smtClean="0"/>
              <a:t>Web</a:t>
            </a:r>
            <a:r>
              <a:rPr lang="ru-RU" dirty="0" smtClean="0"/>
              <a:t> </a:t>
            </a:r>
            <a:r>
              <a:rPr lang="en-US" dirty="0" smtClean="0"/>
              <a:t>Socket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Сервер запускается двумя способами: </a:t>
            </a:r>
            <a:r>
              <a:rPr lang="ru-RU" dirty="0"/>
              <a:t>сервис или </a:t>
            </a:r>
            <a:r>
              <a:rPr lang="en-US" dirty="0"/>
              <a:t>desktop </a:t>
            </a:r>
            <a:r>
              <a:rPr lang="ru-RU" dirty="0" smtClean="0"/>
              <a:t>приложение;</a:t>
            </a:r>
          </a:p>
          <a:p>
            <a:pPr lvl="1"/>
            <a:r>
              <a:rPr lang="ru-RU" dirty="0" smtClean="0"/>
              <a:t>Данные клиентов хранятся в базе данных </a:t>
            </a:r>
            <a:r>
              <a:rPr lang="en-US" dirty="0" smtClean="0"/>
              <a:t>MS</a:t>
            </a:r>
            <a:r>
              <a:rPr lang="ru-RU" dirty="0" smtClean="0"/>
              <a:t> </a:t>
            </a:r>
            <a:r>
              <a:rPr lang="en-US" dirty="0" err="1" smtClean="0"/>
              <a:t>Sql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Запись и чтение данных осуществляется с помощью </a:t>
            </a:r>
            <a:r>
              <a:rPr lang="en-US" dirty="0" smtClean="0"/>
              <a:t>Entity</a:t>
            </a:r>
            <a:r>
              <a:rPr lang="ru-RU" dirty="0" smtClean="0"/>
              <a:t> </a:t>
            </a:r>
            <a:r>
              <a:rPr lang="en-US" dirty="0" smtClean="0"/>
              <a:t>Framework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Конфигурация запуска сервера хранится на отдельном файле.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компонентов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51" y="1430210"/>
            <a:ext cx="6665898" cy="492006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63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Шаблон проектирования архитектуры приложения</a:t>
            </a:r>
            <a:br>
              <a:rPr lang="ru-RU" sz="3600" dirty="0" smtClean="0"/>
            </a:br>
            <a:r>
              <a:rPr lang="ru-RU" sz="3600" dirty="0" smtClean="0"/>
              <a:t>«</a:t>
            </a:r>
            <a:r>
              <a:rPr lang="en-US" sz="3600" dirty="0" smtClean="0"/>
              <a:t>MVVM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pic>
        <p:nvPicPr>
          <p:cNvPr id="1026" name="Picture 2" descr="Руководство разработчика Prism — часть 5, реализация паттерна MVVM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33561"/>
            <a:ext cx="5715000" cy="1676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96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Решение «</a:t>
            </a:r>
            <a:r>
              <a:rPr lang="en-US" dirty="0" smtClean="0"/>
              <a:t>Prism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7529"/>
            <a:ext cx="10515600" cy="4351338"/>
          </a:xfrm>
        </p:spPr>
        <p:txBody>
          <a:bodyPr/>
          <a:lstStyle/>
          <a:p>
            <a:r>
              <a:rPr lang="ru-RU" dirty="0" smtClean="0"/>
              <a:t>Разделенная логика разработки: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Необходимые элементы: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Результат: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83" y="1337529"/>
            <a:ext cx="1685925" cy="704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83" y="2430404"/>
            <a:ext cx="4762500" cy="314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83" y="2744729"/>
            <a:ext cx="4762500" cy="14702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796" y="4857901"/>
            <a:ext cx="5424488" cy="814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89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Диаграмма последовательности подключения по протоколу «</a:t>
            </a:r>
            <a:r>
              <a:rPr lang="en-US" sz="3600" dirty="0" smtClean="0"/>
              <a:t>Web Socket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64" y="1825625"/>
            <a:ext cx="5075071" cy="4351338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091531"/>
            <a:ext cx="5829300" cy="3819525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7296" y="365125"/>
            <a:ext cx="10673394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Диаграмма последовательности отправки сообщения по протоколу «</a:t>
            </a:r>
            <a:r>
              <a:rPr lang="en-US" sz="3600" dirty="0" smtClean="0"/>
              <a:t>Web Socket</a:t>
            </a:r>
            <a:r>
              <a:rPr lang="ru-RU" sz="3600" dirty="0" smtClean="0"/>
              <a:t>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85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UML </a:t>
            </a:r>
            <a:r>
              <a:rPr lang="ru-RU" sz="3600" dirty="0" smtClean="0"/>
              <a:t>диаграмма классов сообщений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29" y="1062677"/>
            <a:ext cx="5745341" cy="5491871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00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1814"/>
            <a:ext cx="10515600" cy="59745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UML </a:t>
            </a:r>
            <a:r>
              <a:rPr lang="ru-RU" sz="2800" dirty="0" smtClean="0"/>
              <a:t>диаграмма классов сообщений</a:t>
            </a:r>
            <a:endParaRPr lang="ru-RU" sz="2800" dirty="0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86" y="632882"/>
            <a:ext cx="8315228" cy="6002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124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Клиент-серверное приложение «Текстовый чат»</vt:lpstr>
      <vt:lpstr>Цель и задачи</vt:lpstr>
      <vt:lpstr>Диаграмма компонентов проекта</vt:lpstr>
      <vt:lpstr>Шаблон проектирования архитектуры приложения «MVVM»</vt:lpstr>
      <vt:lpstr>Решение «Prism»</vt:lpstr>
      <vt:lpstr>Диаграмма последовательности подключения по протоколу «Web Socket»</vt:lpstr>
      <vt:lpstr>Диаграмма последовательности отправки сообщения по протоколу «Web Socket»</vt:lpstr>
      <vt:lpstr>UML диаграмма классов сообщений</vt:lpstr>
      <vt:lpstr>UML диаграмма классов сообщений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Клиент-серверное приложение «Текстовый чат»</dc:title>
  <dc:creator>Egor Belyaev</dc:creator>
  <cp:lastModifiedBy>Egor Belyaev</cp:lastModifiedBy>
  <cp:revision>11</cp:revision>
  <dcterms:created xsi:type="dcterms:W3CDTF">2021-03-09T02:31:26Z</dcterms:created>
  <dcterms:modified xsi:type="dcterms:W3CDTF">2021-03-09T04:24:04Z</dcterms:modified>
</cp:coreProperties>
</file>