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13"/>
  </p:normalViewPr>
  <p:slideViewPr>
    <p:cSldViewPr snapToGrid="0">
      <p:cViewPr varScale="1">
        <p:scale>
          <a:sx n="107" d="100"/>
          <a:sy n="107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4090B-5192-5DB0-68DD-687C5557C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A3228-D41E-14C5-F583-559865576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40053-578B-CAC1-99A4-3B99C6CE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363F-1C15-BA43-BCAB-1294441D86F3}" type="datetimeFigureOut">
              <a:rPr kumimoji="1" lang="zh-CN" altLang="en-US" smtClean="0"/>
              <a:t>2025/3/9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02B65-94D9-A2A7-CFCA-55D3380A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8DDA8-0DC5-E883-D477-0B82B854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5D4-1F35-604C-AA06-6FE1A5BF3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284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7DEEA-C730-2200-58A3-24DF9B41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E88D1F-2749-B4EF-2056-ACB896752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2B815-0B2E-6B50-228B-B243DCDA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363F-1C15-BA43-BCAB-1294441D86F3}" type="datetimeFigureOut">
              <a:rPr kumimoji="1" lang="zh-CN" altLang="en-US" smtClean="0"/>
              <a:t>2025/3/9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2EAAF-62B3-0A18-5AEB-10BA1692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61429-C904-A38E-6405-D929DFEE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5D4-1F35-604C-AA06-6FE1A5BF3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29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61EA1F-24A0-FE2C-56B3-642E37498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7BEB21-5BD2-92A7-83C4-8CBAB34FA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9D9AA-34C3-E6C7-76C4-2061D9D7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363F-1C15-BA43-BCAB-1294441D86F3}" type="datetimeFigureOut">
              <a:rPr kumimoji="1" lang="zh-CN" altLang="en-US" smtClean="0"/>
              <a:t>2025/3/9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44AA7-0E0A-171A-8DC5-0BC7C6B6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EC1D8-50C0-DAC1-48EB-2C3A5B79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5D4-1F35-604C-AA06-6FE1A5BF3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65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0281B-37BA-F849-8D9D-6914B52A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D7F2B-F14E-9EA8-F380-0B09AC43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F04A1-2EEC-2BEE-CBAE-0BF6EC06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363F-1C15-BA43-BCAB-1294441D86F3}" type="datetimeFigureOut">
              <a:rPr kumimoji="1" lang="zh-CN" altLang="en-US" smtClean="0"/>
              <a:t>2025/3/9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9EF81-61A0-6716-6511-18E7F565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ADC5C9-41E4-F5B3-CDA3-1D958B1A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5D4-1F35-604C-AA06-6FE1A5BF3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1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1BB23-4C33-6D65-04F7-A84D199C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64BA8-E714-2259-8856-E9FBB44AF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3E7D2-7E74-5D94-2B2B-82FA4E05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363F-1C15-BA43-BCAB-1294441D86F3}" type="datetimeFigureOut">
              <a:rPr kumimoji="1" lang="zh-CN" altLang="en-US" smtClean="0"/>
              <a:t>2025/3/9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1EE8DA-AC00-09F2-DE6A-DCF429AB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0716C-223B-67AE-1321-9B384FB6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5D4-1F35-604C-AA06-6FE1A5BF3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56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746E6-8095-8BAC-31E0-4B611CCA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40827-2D46-7AD8-6761-16F04CAA8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168F81-1C10-B5C3-951A-78ED1006B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0AE936-F7A6-0962-41F4-AC1BD663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363F-1C15-BA43-BCAB-1294441D86F3}" type="datetimeFigureOut">
              <a:rPr kumimoji="1" lang="zh-CN" altLang="en-US" smtClean="0"/>
              <a:t>2025/3/9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098FA7-5327-B3E0-D5C1-847C79FD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F60E0-4B3D-138D-200A-B3BE0F14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5D4-1F35-604C-AA06-6FE1A5BF3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27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E8899-F2A3-536D-04F7-8ACFA76C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221DC-13A2-99EB-E142-06C69341E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8BFF03-B891-A744-FCE5-C74603DF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756644-D614-C0B4-86DC-C57759649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E02FFC-B81D-7632-95C9-25524F8B8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783A20-086B-8E15-CBD4-51EE59C2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363F-1C15-BA43-BCAB-1294441D86F3}" type="datetimeFigureOut">
              <a:rPr kumimoji="1" lang="zh-CN" altLang="en-US" smtClean="0"/>
              <a:t>2025/3/9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A067C3-D19D-FD63-202F-11D984A9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C6D4FE-002E-FE14-C18D-F6F69C46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5D4-1F35-604C-AA06-6FE1A5BF3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7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24F21-7A47-AAA9-B023-51774B05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C2CA07-CD68-E8DB-C0B6-5FE26D8E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363F-1C15-BA43-BCAB-1294441D86F3}" type="datetimeFigureOut">
              <a:rPr kumimoji="1" lang="zh-CN" altLang="en-US" smtClean="0"/>
              <a:t>2025/3/9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127FC9-EC3F-DA8A-F47D-E4A77016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8626B5-2F36-F9A6-9FE2-40560DF5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5D4-1F35-604C-AA06-6FE1A5BF3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4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EC7E15-63A8-B54E-DCBA-0CED515D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363F-1C15-BA43-BCAB-1294441D86F3}" type="datetimeFigureOut">
              <a:rPr kumimoji="1" lang="zh-CN" altLang="en-US" smtClean="0"/>
              <a:t>2025/3/9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0940A6-9929-1343-C212-DFFCE601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22628-A3B2-BFBF-BE89-C5023FF8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5D4-1F35-604C-AA06-6FE1A5BF3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895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BE13B-663B-E7F6-53EF-73D08B0E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0DB01-56EB-BEEB-A488-FFA79DE48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1ECE4-9D01-7483-03D8-AA98A1382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10B3B5-ED4E-BB9E-CFC2-57B233E8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363F-1C15-BA43-BCAB-1294441D86F3}" type="datetimeFigureOut">
              <a:rPr kumimoji="1" lang="zh-CN" altLang="en-US" smtClean="0"/>
              <a:t>2025/3/9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B0F8D9-EF86-286A-85ED-76F455BBC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36D463-CF99-7866-AF10-6CCF1A07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5D4-1F35-604C-AA06-6FE1A5BF3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02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D05E2-D203-F255-44FD-B8D3F45D3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9A6B4E-F519-D29E-26DB-199BD3DC6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924FF-12E3-89E0-3E0B-205192104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E2CBC3-D668-E207-4829-C340BF85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363F-1C15-BA43-BCAB-1294441D86F3}" type="datetimeFigureOut">
              <a:rPr kumimoji="1" lang="zh-CN" altLang="en-US" smtClean="0"/>
              <a:t>2025/3/9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53FCD1-7583-E337-3530-24CAB438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5C8A77-432B-33B1-7ACA-E522D52B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65D4-1F35-604C-AA06-6FE1A5BF3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22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20F027-F2AD-F863-2125-EC42BB07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1E017-C4F5-A973-3EA5-D6687AD79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A7458-C76E-AB4C-6198-944C6FAAE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363F-1C15-BA43-BCAB-1294441D86F3}" type="datetimeFigureOut">
              <a:rPr kumimoji="1" lang="zh-CN" altLang="en-US" smtClean="0"/>
              <a:t>2025/3/9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9796C-0034-3488-2ED6-5BAE30F3E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8F970-BB83-4801-EC39-5300A0FA6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65D4-1F35-604C-AA06-6FE1A5BF3AA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210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C9D7E8A-662E-9679-B58A-5AC95C24646B}"/>
              </a:ext>
            </a:extLst>
          </p:cNvPr>
          <p:cNvSpPr/>
          <p:nvPr/>
        </p:nvSpPr>
        <p:spPr>
          <a:xfrm>
            <a:off x="5436921" y="543779"/>
            <a:ext cx="1721922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Side length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DEDC93-C8B8-99E8-532F-F8CA9DC998EA}"/>
              </a:ext>
            </a:extLst>
          </p:cNvPr>
          <p:cNvSpPr/>
          <p:nvPr/>
        </p:nvSpPr>
        <p:spPr>
          <a:xfrm>
            <a:off x="1201389" y="545315"/>
            <a:ext cx="1721922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bomb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2B5939-7CB7-7CA9-F0C4-76FD8BD52A23}"/>
              </a:ext>
            </a:extLst>
          </p:cNvPr>
          <p:cNvSpPr/>
          <p:nvPr/>
        </p:nvSpPr>
        <p:spPr>
          <a:xfrm>
            <a:off x="7802088" y="542085"/>
            <a:ext cx="1721922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Create</a:t>
            </a:r>
            <a:endParaRPr kumimoji="1"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3FE4B4DA-BD53-0530-7AB6-17F95FA83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110168"/>
              </p:ext>
            </p:extLst>
          </p:nvPr>
        </p:nvGraphicFramePr>
        <p:xfrm>
          <a:off x="3813026" y="2124114"/>
          <a:ext cx="6117756" cy="287853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1019626">
                  <a:extLst>
                    <a:ext uri="{9D8B030D-6E8A-4147-A177-3AD203B41FA5}">
                      <a16:colId xmlns:a16="http://schemas.microsoft.com/office/drawing/2014/main" val="3290625705"/>
                    </a:ext>
                  </a:extLst>
                </a:gridCol>
                <a:gridCol w="1019626">
                  <a:extLst>
                    <a:ext uri="{9D8B030D-6E8A-4147-A177-3AD203B41FA5}">
                      <a16:colId xmlns:a16="http://schemas.microsoft.com/office/drawing/2014/main" val="299502232"/>
                    </a:ext>
                  </a:extLst>
                </a:gridCol>
                <a:gridCol w="1019626">
                  <a:extLst>
                    <a:ext uri="{9D8B030D-6E8A-4147-A177-3AD203B41FA5}">
                      <a16:colId xmlns:a16="http://schemas.microsoft.com/office/drawing/2014/main" val="2968962664"/>
                    </a:ext>
                  </a:extLst>
                </a:gridCol>
                <a:gridCol w="1019626">
                  <a:extLst>
                    <a:ext uri="{9D8B030D-6E8A-4147-A177-3AD203B41FA5}">
                      <a16:colId xmlns:a16="http://schemas.microsoft.com/office/drawing/2014/main" val="3852708782"/>
                    </a:ext>
                  </a:extLst>
                </a:gridCol>
                <a:gridCol w="1019626">
                  <a:extLst>
                    <a:ext uri="{9D8B030D-6E8A-4147-A177-3AD203B41FA5}">
                      <a16:colId xmlns:a16="http://schemas.microsoft.com/office/drawing/2014/main" val="3153694799"/>
                    </a:ext>
                  </a:extLst>
                </a:gridCol>
                <a:gridCol w="1019626">
                  <a:extLst>
                    <a:ext uri="{9D8B030D-6E8A-4147-A177-3AD203B41FA5}">
                      <a16:colId xmlns:a16="http://schemas.microsoft.com/office/drawing/2014/main" val="3426914639"/>
                    </a:ext>
                  </a:extLst>
                </a:gridCol>
              </a:tblGrid>
              <a:tr h="4797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977571"/>
                  </a:ext>
                </a:extLst>
              </a:tr>
              <a:tr h="47975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886872"/>
                  </a:ext>
                </a:extLst>
              </a:tr>
              <a:tr h="4797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856952"/>
                  </a:ext>
                </a:extLst>
              </a:tr>
              <a:tr h="4797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8106"/>
                  </a:ext>
                </a:extLst>
              </a:tr>
              <a:tr h="4797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812966"/>
                  </a:ext>
                </a:extLst>
              </a:tr>
              <a:tr h="47975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12307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F897AF7-B0B0-EEBA-ED41-4213ADA1258D}"/>
              </a:ext>
            </a:extLst>
          </p:cNvPr>
          <p:cNvSpPr txBox="1"/>
          <p:nvPr/>
        </p:nvSpPr>
        <p:spPr>
          <a:xfrm>
            <a:off x="261200" y="1788730"/>
            <a:ext cx="3083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/>
              <a:t>Press chosen cell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/>
              <a:t>Right click to mark there is a bomb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/>
              <a:t>Left click to show what’s inside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zh-CN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071577-E33D-2D2C-0B24-D8E14DAD1709}"/>
              </a:ext>
            </a:extLst>
          </p:cNvPr>
          <p:cNvSpPr/>
          <p:nvPr/>
        </p:nvSpPr>
        <p:spPr>
          <a:xfrm>
            <a:off x="3358740" y="543779"/>
            <a:ext cx="1721922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Side length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2A8030-92FA-E2D0-3C55-C48ABC0E7065}"/>
              </a:ext>
            </a:extLst>
          </p:cNvPr>
          <p:cNvSpPr txBox="1"/>
          <p:nvPr/>
        </p:nvSpPr>
        <p:spPr>
          <a:xfrm>
            <a:off x="9603181" y="670419"/>
            <a:ext cx="25729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/>
              <a:t>Input side length and bomb number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/>
              <a:t>Press create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/>
              <a:t>Create graph base on the input side length, and place bomb randomly </a:t>
            </a:r>
          </a:p>
          <a:p>
            <a:endParaRPr kumimoji="1" lang="en-US" altLang="zh-CN" sz="1600" dirty="0"/>
          </a:p>
          <a:p>
            <a:endParaRPr kumimoji="1"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DBD2DF-1A4B-CED2-3581-888003C0F7D8}"/>
              </a:ext>
            </a:extLst>
          </p:cNvPr>
          <p:cNvSpPr txBox="1"/>
          <p:nvPr/>
        </p:nvSpPr>
        <p:spPr>
          <a:xfrm>
            <a:off x="414588" y="3051817"/>
            <a:ext cx="3083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/>
              <a:t>If there is a bomb explode and show failed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/>
              <a:t>If there aren't check if there any  un-marked bomb left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DE8342-163B-814E-8D7B-E18E9B81894B}"/>
              </a:ext>
            </a:extLst>
          </p:cNvPr>
          <p:cNvSpPr txBox="1"/>
          <p:nvPr/>
        </p:nvSpPr>
        <p:spPr>
          <a:xfrm>
            <a:off x="670628" y="5132107"/>
            <a:ext cx="692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/>
              <a:t>If there is bomb left, show the number on the clicked cell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/>
              <a:t>If not, show all cells around until there is a cell with bomb near by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13CBA6-579B-84EF-20BF-184F1EF10720}"/>
              </a:ext>
            </a:extLst>
          </p:cNvPr>
          <p:cNvSpPr txBox="1"/>
          <p:nvPr/>
        </p:nvSpPr>
        <p:spPr>
          <a:xfrm>
            <a:off x="6871904" y="5775315"/>
            <a:ext cx="4910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Notice:</a:t>
            </a:r>
            <a:r>
              <a:rPr kumimoji="1" lang="en-US" altLang="zh-CN" dirty="0"/>
              <a:t> While checking the clicked cell is checking the 8 cells around the clicked cell</a:t>
            </a:r>
          </a:p>
          <a:p>
            <a:endParaRPr kumimoji="1"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E8F95E-FD9F-4440-9F29-8BF54778F00C}"/>
              </a:ext>
            </a:extLst>
          </p:cNvPr>
          <p:cNvSpPr txBox="1"/>
          <p:nvPr/>
        </p:nvSpPr>
        <p:spPr>
          <a:xfrm>
            <a:off x="572493" y="4074819"/>
            <a:ext cx="3079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/>
              <a:t>If un-marked bomb is 0, then succeed 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/>
              <a:t>If aren't 0, check how many bomb around the clicked cell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D3888E-A51D-BD7C-8822-712AD97AC733}"/>
              </a:ext>
            </a:extLst>
          </p:cNvPr>
          <p:cNvSpPr txBox="1"/>
          <p:nvPr/>
        </p:nvSpPr>
        <p:spPr>
          <a:xfrm>
            <a:off x="5037119" y="397485"/>
            <a:ext cx="286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>
                <a:solidFill>
                  <a:srgbClr val="FF0000"/>
                </a:solidFill>
              </a:rPr>
              <a:t>x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04406C-6D9A-E52D-3F18-6718B2ECCFFC}"/>
              </a:ext>
            </a:extLst>
          </p:cNvPr>
          <p:cNvSpPr txBox="1"/>
          <p:nvPr/>
        </p:nvSpPr>
        <p:spPr>
          <a:xfrm>
            <a:off x="7158843" y="431017"/>
            <a:ext cx="286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dirty="0">
                <a:solidFill>
                  <a:srgbClr val="FF0000"/>
                </a:solidFill>
              </a:rPr>
              <a:t>=</a:t>
            </a:r>
            <a:endParaRPr kumimoji="1"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8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130</Words>
  <Application>Microsoft Macintosh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Dong, Tiger</dc:creator>
  <cp:lastModifiedBy>Dong, Tiger</cp:lastModifiedBy>
  <cp:revision>5</cp:revision>
  <dcterms:created xsi:type="dcterms:W3CDTF">2025-03-09T02:27:38Z</dcterms:created>
  <dcterms:modified xsi:type="dcterms:W3CDTF">2025-03-09T03:16:49Z</dcterms:modified>
</cp:coreProperties>
</file>