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7"/>
  </p:notesMasterIdLst>
  <p:sldIdLst>
    <p:sldId id="512" r:id="rId3"/>
    <p:sldId id="404" r:id="rId4"/>
    <p:sldId id="519" r:id="rId5"/>
    <p:sldId id="513" r:id="rId6"/>
    <p:sldId id="522" r:id="rId7"/>
    <p:sldId id="523" r:id="rId8"/>
    <p:sldId id="520" r:id="rId9"/>
    <p:sldId id="514" r:id="rId10"/>
    <p:sldId id="524" r:id="rId11"/>
    <p:sldId id="525" r:id="rId12"/>
    <p:sldId id="526" r:id="rId13"/>
    <p:sldId id="521" r:id="rId14"/>
    <p:sldId id="515" r:id="rId15"/>
    <p:sldId id="527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8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35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03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70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38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06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73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341" algn="l" defTabSz="8163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82506E-6796-44E1-A3CC-5543709726D1}">
          <p14:sldIdLst>
            <p14:sldId id="512"/>
            <p14:sldId id="404"/>
            <p14:sldId id="519"/>
            <p14:sldId id="513"/>
            <p14:sldId id="522"/>
            <p14:sldId id="523"/>
            <p14:sldId id="520"/>
            <p14:sldId id="514"/>
            <p14:sldId id="524"/>
            <p14:sldId id="525"/>
            <p14:sldId id="526"/>
            <p14:sldId id="521"/>
            <p14:sldId id="515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430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4FF"/>
    <a:srgbClr val="0066FF"/>
    <a:srgbClr val="217BFF"/>
    <a:srgbClr val="29A9F7"/>
    <a:srgbClr val="0172EF"/>
    <a:srgbClr val="C00000"/>
    <a:srgbClr val="E83828"/>
    <a:srgbClr val="00B0F0"/>
    <a:srgbClr val="FFB32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0" autoAdjust="0"/>
    <p:restoredTop sz="89987" autoAdjust="0"/>
  </p:normalViewPr>
  <p:slideViewPr>
    <p:cSldViewPr>
      <p:cViewPr varScale="1">
        <p:scale>
          <a:sx n="69" d="100"/>
          <a:sy n="69" d="100"/>
        </p:scale>
        <p:origin x="1071" y="24"/>
      </p:cViewPr>
      <p:guideLst>
        <p:guide orient="horz" pos="2495"/>
        <p:guide pos="4309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68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35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503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70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38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006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73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341" algn="l" defTabSz="8163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7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21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3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3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6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3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9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5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/>
              <a:t>To be done :</a:t>
            </a:r>
            <a:r>
              <a:rPr lang="zh-CN" altLang="en-US" dirty="0"/>
              <a:t>第几讲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88158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8168" indent="0">
              <a:buNone/>
              <a:defRPr sz="2500"/>
            </a:lvl2pPr>
            <a:lvl3pPr marL="816335" indent="0">
              <a:buNone/>
              <a:defRPr sz="2100"/>
            </a:lvl3pPr>
            <a:lvl4pPr marL="1224503" indent="0">
              <a:buNone/>
              <a:defRPr sz="1800"/>
            </a:lvl4pPr>
            <a:lvl5pPr marL="1632670" indent="0">
              <a:buNone/>
              <a:defRPr sz="1800"/>
            </a:lvl5pPr>
            <a:lvl6pPr marL="2040838" indent="0">
              <a:buNone/>
              <a:defRPr sz="1800"/>
            </a:lvl6pPr>
            <a:lvl7pPr marL="2449006" indent="0">
              <a:buNone/>
              <a:defRPr sz="1800"/>
            </a:lvl7pPr>
            <a:lvl8pPr marL="2857173" indent="0">
              <a:buNone/>
              <a:defRPr sz="1800"/>
            </a:lvl8pPr>
            <a:lvl9pPr marL="3265341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300"/>
            </a:lvl1pPr>
            <a:lvl2pPr marL="408168" indent="0">
              <a:buNone/>
              <a:defRPr sz="1100"/>
            </a:lvl2pPr>
            <a:lvl3pPr marL="816335" indent="0">
              <a:buNone/>
              <a:defRPr sz="900"/>
            </a:lvl3pPr>
            <a:lvl4pPr marL="1224503" indent="0">
              <a:buNone/>
              <a:defRPr sz="800"/>
            </a:lvl4pPr>
            <a:lvl5pPr marL="1632670" indent="0">
              <a:buNone/>
              <a:defRPr sz="800"/>
            </a:lvl5pPr>
            <a:lvl6pPr marL="2040838" indent="0">
              <a:buNone/>
              <a:defRPr sz="800"/>
            </a:lvl6pPr>
            <a:lvl7pPr marL="2449006" indent="0">
              <a:buNone/>
              <a:defRPr sz="800"/>
            </a:lvl7pPr>
            <a:lvl8pPr marL="2857173" indent="0">
              <a:buNone/>
              <a:defRPr sz="800"/>
            </a:lvl8pPr>
            <a:lvl9pPr marL="326534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83753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4834"/>
      </p:ext>
    </p:extLst>
  </p:cSld>
  <p:clrMapOvr>
    <a:masterClrMapping/>
  </p:clrMapOvr>
  <p:transition spd="slow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18701" y="238126"/>
            <a:ext cx="3078163" cy="50696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4" y="238126"/>
            <a:ext cx="9082087" cy="50696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31764"/>
      </p:ext>
    </p:extLst>
  </p:cSld>
  <p:clrMapOvr>
    <a:masterClrMapping/>
  </p:clrMapOvr>
  <p:transition spd="slow" advTm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105241"/>
      </p:ext>
    </p:extLst>
  </p:cSld>
  <p:clrMapOvr>
    <a:masterClrMapping/>
  </p:clrMapOvr>
  <p:transition spd="slow" advTm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839243" y="1038687"/>
            <a:ext cx="1738058" cy="173647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627290" y="1046383"/>
            <a:ext cx="3521375" cy="351815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48270" y="2828072"/>
            <a:ext cx="1738058" cy="173647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658218"/>
      </p:ext>
    </p:extLst>
  </p:cSld>
  <p:clrMapOvr>
    <a:masterClrMapping/>
  </p:clrMapOvr>
  <p:transition spd="slow" advTm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/>
          <p:cNvSpPr>
            <a:spLocks noGrp="1"/>
          </p:cNvSpPr>
          <p:nvPr>
            <p:ph type="pic" sz="quarter" idx="12"/>
          </p:nvPr>
        </p:nvSpPr>
        <p:spPr>
          <a:xfrm>
            <a:off x="4323159" y="1942626"/>
            <a:ext cx="4820840" cy="31777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1"/>
          </p:nvPr>
        </p:nvSpPr>
        <p:spPr>
          <a:xfrm>
            <a:off x="0" y="1871451"/>
            <a:ext cx="4323159" cy="3248952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3999" cy="3048585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92" y="3182602"/>
            <a:ext cx="5616617" cy="1200329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 spc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3429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6858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0287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3716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四川大学毕业答辩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763692" y="3694709"/>
            <a:ext cx="5884883" cy="50770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3429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6858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02870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371600" indent="-171450" algn="ctr" defTabSz="685800" rtl="0" eaLnBrk="1" fontAlgn="auto" latinLnBrk="0" hangingPunct="1">
              <a:lnSpc>
                <a:spcPct val="90000"/>
              </a:lnSpc>
              <a:buFont typeface="Arial" panose="020B0604020202020204" pitchFamily="34" charset="0"/>
              <a:buNone/>
              <a:defRPr sz="15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</a:lstStyle>
          <a:p>
            <a:pPr lvl="0"/>
            <a:r>
              <a:rPr lang="en-US" altLang="zh-CN"/>
              <a:t>PPT Template for Sichuan University graduates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1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0"/>
          </p:nvPr>
        </p:nvSpPr>
        <p:spPr>
          <a:xfrm>
            <a:off x="4" y="7855"/>
            <a:ext cx="9143996" cy="25717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/>
          <p:cNvGrpSpPr/>
          <p:nvPr userDrawn="1"/>
        </p:nvGrpSpPr>
        <p:grpSpPr>
          <a:xfrm>
            <a:off x="1514077" y="-489810"/>
            <a:ext cx="6115847" cy="612312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/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9" name="i$ḻïďê"/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0" name="ïṧḻíḓé"/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1" name="íśḷïḓê"/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2" name="îṧļîḓè"/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3" name="íṣľîḑê"/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4" name="iS1îdè"/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5" name="îŝḻiḓe"/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6" name="îślîḓê"/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7" name="ísḻiḓè"/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8" name="íṣľíḍè"/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19" name="íṡ1idé"/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20" name="íŝ1íḋe"/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  <p:sp>
          <p:nvSpPr>
            <p:cNvPr id="21" name="iṩ1íďé"/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200"/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235007" y="309300"/>
            <a:ext cx="515672" cy="5156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490517" y="847726"/>
            <a:ext cx="0" cy="303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495258" y="3879057"/>
            <a:ext cx="1" cy="1267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/>
          <p:cNvSpPr/>
          <p:nvPr userDrawn="1"/>
        </p:nvSpPr>
        <p:spPr>
          <a:xfrm>
            <a:off x="8154237" y="4151676"/>
            <a:ext cx="989763" cy="991824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544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4486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1136689" y="1953039"/>
            <a:ext cx="2304488" cy="1737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3441176" y="1953040"/>
            <a:ext cx="2304488" cy="1737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3"/>
          </p:nvPr>
        </p:nvSpPr>
        <p:spPr>
          <a:xfrm>
            <a:off x="5726776" y="1953040"/>
            <a:ext cx="2304488" cy="1737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p:transition spd="slow" advTm="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808475" y="1235292"/>
            <a:ext cx="2629128" cy="33652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31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4111" y="1484910"/>
            <a:ext cx="2352675" cy="16859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5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3155674" y="2121134"/>
            <a:ext cx="2832653" cy="16101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2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1262873" y="1478864"/>
            <a:ext cx="1502808" cy="93925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08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3304691" y="1275750"/>
            <a:ext cx="2592000" cy="2592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19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/>
          <p:cNvSpPr>
            <a:spLocks noGrp="1"/>
          </p:cNvSpPr>
          <p:nvPr>
            <p:ph type="body" sz="quarter" idx="10" hasCustomPrompt="1"/>
          </p:nvPr>
        </p:nvSpPr>
        <p:spPr>
          <a:xfrm>
            <a:off x="1190398" y="255191"/>
            <a:ext cx="2958641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7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5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6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7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8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9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1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98462"/>
            <a:ext cx="9144000" cy="174277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771525"/>
            <a:ext cx="9144000" cy="4371975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0" y="847726"/>
            <a:ext cx="9144000" cy="18019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5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4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4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5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6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8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9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0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sp>
        <p:nvSpPr>
          <p:cNvPr id="26" name="文本占位符 3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90397" y="255191"/>
            <a:ext cx="2811157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72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333863" y="253091"/>
            <a:ext cx="1305313" cy="399769"/>
            <a:chOff x="9778483" y="337454"/>
            <a:chExt cx="1740417" cy="533025"/>
          </a:xfrm>
        </p:grpSpPr>
        <p:grpSp>
          <p:nvGrpSpPr>
            <p:cNvPr id="4" name="íślïdé"/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2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4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5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6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7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8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9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0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1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2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3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24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  <p:sp>
          <p:nvSpPr>
            <p:cNvPr id="5" name="íšľïḋé"/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200"/>
            </a:p>
          </p:txBody>
        </p:sp>
        <p:grpSp>
          <p:nvGrpSpPr>
            <p:cNvPr id="6" name="í$ļîdé"/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8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9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  <p:sp>
            <p:nvSpPr>
              <p:cNvPr id="10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200"/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1" y="-83429"/>
            <a:ext cx="1140460" cy="857951"/>
          </a:xfrm>
          <a:prstGeom prst="rect">
            <a:avLst/>
          </a:prstGeom>
        </p:spPr>
      </p:pic>
      <p:sp>
        <p:nvSpPr>
          <p:cNvPr id="26" name="文本占位符 3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90397" y="255191"/>
            <a:ext cx="2811157" cy="397669"/>
          </a:xfrm>
        </p:spPr>
        <p:txBody>
          <a:bodyPr lIns="0" rIns="0">
            <a:noAutofit/>
          </a:bodyPr>
          <a:lstStyle>
            <a:lvl1pPr marL="0" indent="0">
              <a:buNone/>
              <a:defRPr sz="27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812926" y="771525"/>
            <a:ext cx="833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613944" y="1527399"/>
            <a:ext cx="5089077" cy="29857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3"/>
          </p:nvPr>
        </p:nvSpPr>
        <p:spPr>
          <a:xfrm>
            <a:off x="2533930" y="1893867"/>
            <a:ext cx="3063506" cy="142658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51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99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3"/>
          </p:nvPr>
        </p:nvSpPr>
        <p:spPr>
          <a:xfrm>
            <a:off x="279190" y="8165"/>
            <a:ext cx="7319773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245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1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34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86038"/>
      </p:ext>
    </p:extLst>
  </p:cSld>
  <p:clrMapOvr>
    <a:masterClrMapping/>
  </p:clrMapOvr>
  <p:transition spd="slow" advTm="0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idx="13"/>
          </p:nvPr>
        </p:nvSpPr>
        <p:spPr>
          <a:xfrm>
            <a:off x="628650" y="1"/>
            <a:ext cx="3824021" cy="513863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9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/>
          <p:cNvSpPr>
            <a:spLocks noGrp="1"/>
          </p:cNvSpPr>
          <p:nvPr>
            <p:ph type="pic" sz="quarter" idx="12"/>
          </p:nvPr>
        </p:nvSpPr>
        <p:spPr>
          <a:xfrm>
            <a:off x="4323159" y="1942626"/>
            <a:ext cx="4820840" cy="31777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/>
          <p:cNvSpPr>
            <a:spLocks noGrp="1"/>
          </p:cNvSpPr>
          <p:nvPr>
            <p:ph type="pic" sz="quarter" idx="11"/>
          </p:nvPr>
        </p:nvSpPr>
        <p:spPr>
          <a:xfrm>
            <a:off x="0" y="1871451"/>
            <a:ext cx="4323159" cy="3248952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3999" cy="3048585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18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8000" y="304800"/>
            <a:ext cx="1397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7" name="bk object 17"/>
          <p:cNvSpPr/>
          <p:nvPr/>
        </p:nvSpPr>
        <p:spPr>
          <a:xfrm>
            <a:off x="7277100" y="292101"/>
            <a:ext cx="1371600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9EA0A0"/>
                </a:solidFill>
                <a:latin typeface="Arial"/>
                <a:cs typeface="Arial"/>
              </a:defRPr>
            </a:lvl1pPr>
          </a:lstStyle>
          <a:p>
            <a:pPr marL="6350">
              <a:lnSpc>
                <a:spcPts val="1487"/>
              </a:lnSpc>
            </a:pPr>
            <a:r>
              <a:rPr lang="en-US" spc="13">
                <a:solidFill>
                  <a:srgbClr val="9E9E9E"/>
                </a:solidFill>
              </a:rPr>
              <a:t>www.scu.edu.cn/</a:t>
            </a:r>
            <a:endParaRPr lang="en-US" spc="13" dirty="0">
              <a:solidFill>
                <a:srgbClr val="9E9E9E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9EA0A0"/>
                </a:solidFill>
                <a:latin typeface="宋体"/>
                <a:cs typeface="宋体"/>
              </a:defRPr>
            </a:lvl1pPr>
          </a:lstStyle>
          <a:p>
            <a:pPr marL="6350">
              <a:lnSpc>
                <a:spcPts val="1250"/>
              </a:lnSpc>
            </a:pPr>
            <a:r>
              <a:rPr lang="zh-CN" altLang="en-US" spc="30">
                <a:solidFill>
                  <a:srgbClr val="9E9E9E"/>
                </a:solidFill>
              </a:rPr>
              <a:t>海纳百川，有容乃大</a:t>
            </a:r>
            <a:endParaRPr lang="zh-CN" altLang="en-US" spc="30" dirty="0">
              <a:solidFill>
                <a:srgbClr val="9E9E9E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5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4" y="1385888"/>
            <a:ext cx="6080125" cy="39219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16739" y="1385888"/>
            <a:ext cx="6080125" cy="39219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59186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8" indent="0">
              <a:buNone/>
              <a:defRPr sz="1800" b="1"/>
            </a:lvl2pPr>
            <a:lvl3pPr marL="816335" indent="0">
              <a:buNone/>
              <a:defRPr sz="1600" b="1"/>
            </a:lvl3pPr>
            <a:lvl4pPr marL="1224503" indent="0">
              <a:buNone/>
              <a:defRPr sz="1500" b="1"/>
            </a:lvl4pPr>
            <a:lvl5pPr marL="1632670" indent="0">
              <a:buNone/>
              <a:defRPr sz="1500" b="1"/>
            </a:lvl5pPr>
            <a:lvl6pPr marL="2040838" indent="0">
              <a:buNone/>
              <a:defRPr sz="1500" b="1"/>
            </a:lvl6pPr>
            <a:lvl7pPr marL="2449006" indent="0">
              <a:buNone/>
              <a:defRPr sz="1500" b="1"/>
            </a:lvl7pPr>
            <a:lvl8pPr marL="2857173" indent="0">
              <a:buNone/>
              <a:defRPr sz="1500" b="1"/>
            </a:lvl8pPr>
            <a:lvl9pPr marL="3265341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8" indent="0">
              <a:buNone/>
              <a:defRPr sz="1800" b="1"/>
            </a:lvl2pPr>
            <a:lvl3pPr marL="816335" indent="0">
              <a:buNone/>
              <a:defRPr sz="1600" b="1"/>
            </a:lvl3pPr>
            <a:lvl4pPr marL="1224503" indent="0">
              <a:buNone/>
              <a:defRPr sz="1500" b="1"/>
            </a:lvl4pPr>
            <a:lvl5pPr marL="1632670" indent="0">
              <a:buNone/>
              <a:defRPr sz="1500" b="1"/>
            </a:lvl5pPr>
            <a:lvl6pPr marL="2040838" indent="0">
              <a:buNone/>
              <a:defRPr sz="1500" b="1"/>
            </a:lvl6pPr>
            <a:lvl7pPr marL="2449006" indent="0">
              <a:buNone/>
              <a:defRPr sz="1500" b="1"/>
            </a:lvl7pPr>
            <a:lvl8pPr marL="2857173" indent="0">
              <a:buNone/>
              <a:defRPr sz="1500" b="1"/>
            </a:lvl8pPr>
            <a:lvl9pPr marL="3265341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60126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 userDrawn="1"/>
        </p:nvCxnSpPr>
        <p:spPr>
          <a:xfrm>
            <a:off x="769897" y="646531"/>
            <a:ext cx="83741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721769" y="280769"/>
            <a:ext cx="3176440" cy="374038"/>
          </a:xfrm>
        </p:spPr>
        <p:txBody>
          <a:bodyPr vert="horz" lIns="81634" tIns="40817" rIns="81634" bIns="40817" rtlCol="0" anchor="ctr">
            <a:noAutofit/>
          </a:bodyPr>
          <a:lstStyle>
            <a:lvl1pPr>
              <a:defRPr lang="zh-CN" altLang="en-US" sz="1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352235" y="242546"/>
            <a:ext cx="293586" cy="285209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59000" sy="5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518601" y="320973"/>
            <a:ext cx="218043" cy="211821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29000" sy="2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C2AF1D4-DD38-4FBB-9DB9-70BAE6EE1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73" y="143766"/>
            <a:ext cx="1491964" cy="4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966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110708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96478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68" indent="0">
              <a:buNone/>
              <a:defRPr sz="1100"/>
            </a:lvl2pPr>
            <a:lvl3pPr marL="816335" indent="0">
              <a:buNone/>
              <a:defRPr sz="900"/>
            </a:lvl3pPr>
            <a:lvl4pPr marL="1224503" indent="0">
              <a:buNone/>
              <a:defRPr sz="800"/>
            </a:lvl4pPr>
            <a:lvl5pPr marL="1632670" indent="0">
              <a:buNone/>
              <a:defRPr sz="800"/>
            </a:lvl5pPr>
            <a:lvl6pPr marL="2040838" indent="0">
              <a:buNone/>
              <a:defRPr sz="800"/>
            </a:lvl6pPr>
            <a:lvl7pPr marL="2449006" indent="0">
              <a:buNone/>
              <a:defRPr sz="800"/>
            </a:lvl7pPr>
            <a:lvl8pPr marL="2857173" indent="0">
              <a:buNone/>
              <a:defRPr sz="800"/>
            </a:lvl8pPr>
            <a:lvl9pPr marL="326534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3527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4" tIns="40817" rIns="81634" bIns="408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4" tIns="40817" rIns="81634" bIns="4081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pPr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4" tIns="40817" rIns="81634" bIns="408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 advTm="0">
    <p:push dir="u"/>
  </p:transition>
  <p:txStyles>
    <p:titleStyle>
      <a:lvl1pPr algn="ctr" defTabSz="81633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26" indent="-306126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73" indent="-255105" algn="l" defTabSz="8163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19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87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54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22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89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57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24" indent="-204084" algn="l" defTabSz="8163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8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5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3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70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8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06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73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41" algn="l" defTabSz="8163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63DF-B9E4-4586-93FD-95547E6FD0DC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2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 rot="10800000">
            <a:off x="-6" y="2904"/>
            <a:ext cx="9144001" cy="3047161"/>
          </a:xfrm>
          <a:custGeom>
            <a:avLst/>
            <a:gdLst>
              <a:gd name="connsiteX0" fmla="*/ 12192000 w 12192001"/>
              <a:gd name="connsiteY0" fmla="*/ 4062881 h 4062881"/>
              <a:gd name="connsiteX1" fmla="*/ 0 w 12192001"/>
              <a:gd name="connsiteY1" fmla="*/ 4062881 h 4062881"/>
              <a:gd name="connsiteX2" fmla="*/ 0 w 12192001"/>
              <a:gd name="connsiteY2" fmla="*/ 1441627 h 4062881"/>
              <a:gd name="connsiteX3" fmla="*/ 7949 w 12192001"/>
              <a:gd name="connsiteY3" fmla="*/ 1441627 h 4062881"/>
              <a:gd name="connsiteX4" fmla="*/ 6105511 w 12192001"/>
              <a:gd name="connsiteY4" fmla="*/ 0 h 4062881"/>
              <a:gd name="connsiteX5" fmla="*/ 12184078 w 12192001"/>
              <a:gd name="connsiteY5" fmla="*/ 1441627 h 4062881"/>
              <a:gd name="connsiteX6" fmla="*/ 12192000 w 12192001"/>
              <a:gd name="connsiteY6" fmla="*/ 1441627 h 4062881"/>
              <a:gd name="connsiteX7" fmla="*/ 12192000 w 12192001"/>
              <a:gd name="connsiteY7" fmla="*/ 1443506 h 4062881"/>
              <a:gd name="connsiteX8" fmla="*/ 12192001 w 12192001"/>
              <a:gd name="connsiteY8" fmla="*/ 1443506 h 4062881"/>
              <a:gd name="connsiteX9" fmla="*/ 12192000 w 12192001"/>
              <a:gd name="connsiteY9" fmla="*/ 1443506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4062881">
                <a:moveTo>
                  <a:pt x="12192000" y="4062881"/>
                </a:moveTo>
                <a:lnTo>
                  <a:pt x="0" y="4062881"/>
                </a:lnTo>
                <a:lnTo>
                  <a:pt x="0" y="1441627"/>
                </a:lnTo>
                <a:lnTo>
                  <a:pt x="7949" y="1441627"/>
                </a:lnTo>
                <a:lnTo>
                  <a:pt x="6105511" y="0"/>
                </a:lnTo>
                <a:lnTo>
                  <a:pt x="12184078" y="1441627"/>
                </a:lnTo>
                <a:lnTo>
                  <a:pt x="12192000" y="1441627"/>
                </a:lnTo>
                <a:lnTo>
                  <a:pt x="12192000" y="1443506"/>
                </a:lnTo>
                <a:lnTo>
                  <a:pt x="12192001" y="1443506"/>
                </a:lnTo>
                <a:lnTo>
                  <a:pt x="12192000" y="1443506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/>
          <a:srcRect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/>
          <a:srcRect/>
          <a:stretch>
            <a:fillRect/>
          </a:stretch>
        </p:blipFill>
        <p:spPr/>
      </p:pic>
      <p:sp>
        <p:nvSpPr>
          <p:cNvPr id="20" name="矩形 19"/>
          <p:cNvSpPr/>
          <p:nvPr/>
        </p:nvSpPr>
        <p:spPr>
          <a:xfrm>
            <a:off x="-3" y="5912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31000">
                <a:schemeClr val="bg1">
                  <a:alpha val="85000"/>
                </a:schemeClr>
              </a:gs>
              <a:gs pos="65601">
                <a:srgbClr val="FFFFFF"/>
              </a:gs>
              <a:gs pos="45000">
                <a:schemeClr val="bg1"/>
              </a:gs>
              <a:gs pos="100000">
                <a:schemeClr val="bg1">
                  <a:alpha val="8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email"/>
          <a:srcRect/>
          <a:stretch>
            <a:fillRect/>
          </a:stretch>
        </p:blipFill>
        <p:spPr>
          <a:xfrm>
            <a:off x="26762" y="14528"/>
            <a:ext cx="9143999" cy="3048585"/>
          </a:xfrm>
        </p:spPr>
      </p:pic>
      <p:sp>
        <p:nvSpPr>
          <p:cNvPr id="49" name="矩形: 圆角 48"/>
          <p:cNvSpPr/>
          <p:nvPr/>
        </p:nvSpPr>
        <p:spPr>
          <a:xfrm>
            <a:off x="7380313" y="4861610"/>
            <a:ext cx="1181914" cy="2304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2021</a:t>
            </a:r>
            <a:r>
              <a:rPr lang="zh-CN" altLang="en-US" sz="135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级</a:t>
            </a:r>
            <a:endParaRPr lang="en-US" sz="135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0" y="1746928"/>
            <a:ext cx="9144000" cy="1357007"/>
          </a:xfrm>
          <a:custGeom>
            <a:avLst/>
            <a:gdLst>
              <a:gd name="connsiteX0" fmla="*/ 11511615 w 12185612"/>
              <a:gd name="connsiteY0" fmla="*/ 0 h 1809343"/>
              <a:gd name="connsiteX1" fmla="*/ 12185612 w 12185612"/>
              <a:gd name="connsiteY1" fmla="*/ 134799 h 1809343"/>
              <a:gd name="connsiteX2" fmla="*/ 12185612 w 12185612"/>
              <a:gd name="connsiteY2" fmla="*/ 319795 h 1809343"/>
              <a:gd name="connsiteX3" fmla="*/ 11769269 w 12185612"/>
              <a:gd name="connsiteY3" fmla="*/ 431005 h 1809343"/>
              <a:gd name="connsiteX4" fmla="*/ 6098388 w 12185612"/>
              <a:gd name="connsiteY4" fmla="*/ 1809343 h 1809343"/>
              <a:gd name="connsiteX5" fmla="*/ 1030855 w 12185612"/>
              <a:gd name="connsiteY5" fmla="*/ 612528 h 1809343"/>
              <a:gd name="connsiteX6" fmla="*/ 0 w 12185612"/>
              <a:gd name="connsiteY6" fmla="*/ 339538 h 1809343"/>
              <a:gd name="connsiteX7" fmla="*/ 0 w 12185612"/>
              <a:gd name="connsiteY7" fmla="*/ 81678 h 1809343"/>
              <a:gd name="connsiteX8" fmla="*/ 637104 w 12185612"/>
              <a:gd name="connsiteY8" fmla="*/ 607 h 1809343"/>
              <a:gd name="connsiteX9" fmla="*/ 6098821 w 12185612"/>
              <a:gd name="connsiteY9" fmla="*/ 1643974 h 1809343"/>
              <a:gd name="connsiteX10" fmla="*/ 11511615 w 12185612"/>
              <a:gd name="connsiteY10" fmla="*/ 0 h 180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5612" h="1809343">
                <a:moveTo>
                  <a:pt x="11511615" y="0"/>
                </a:moveTo>
                <a:lnTo>
                  <a:pt x="12185612" y="134799"/>
                </a:lnTo>
                <a:lnTo>
                  <a:pt x="12185612" y="319795"/>
                </a:lnTo>
                <a:lnTo>
                  <a:pt x="11769269" y="431005"/>
                </a:lnTo>
                <a:cubicBezTo>
                  <a:pt x="9878327" y="928737"/>
                  <a:pt x="8015827" y="1369040"/>
                  <a:pt x="6098388" y="1809343"/>
                </a:cubicBezTo>
                <a:cubicBezTo>
                  <a:pt x="4410640" y="1441212"/>
                  <a:pt x="2720033" y="1046292"/>
                  <a:pt x="1030855" y="612528"/>
                </a:cubicBezTo>
                <a:lnTo>
                  <a:pt x="0" y="339538"/>
                </a:lnTo>
                <a:lnTo>
                  <a:pt x="0" y="81678"/>
                </a:lnTo>
                <a:lnTo>
                  <a:pt x="637104" y="607"/>
                </a:lnTo>
                <a:cubicBezTo>
                  <a:pt x="2471646" y="662696"/>
                  <a:pt x="4302378" y="1200960"/>
                  <a:pt x="6098821" y="1643974"/>
                </a:cubicBezTo>
                <a:cubicBezTo>
                  <a:pt x="7974840" y="1162658"/>
                  <a:pt x="9749895" y="681341"/>
                  <a:pt x="115116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337818" y="1736675"/>
            <a:ext cx="8506882" cy="1268786"/>
          </a:xfrm>
          <a:custGeom>
            <a:avLst/>
            <a:gdLst>
              <a:gd name="connsiteX0" fmla="*/ 9728 w 12217941"/>
              <a:gd name="connsiteY0" fmla="*/ 0 h 1605064"/>
              <a:gd name="connsiteX1" fmla="*/ 6108971 w 12217941"/>
              <a:gd name="connsiteY1" fmla="*/ 1498060 h 1605064"/>
              <a:gd name="connsiteX2" fmla="*/ 12208213 w 12217941"/>
              <a:gd name="connsiteY2" fmla="*/ 19456 h 1605064"/>
              <a:gd name="connsiteX3" fmla="*/ 12217941 w 12217941"/>
              <a:gd name="connsiteY3" fmla="*/ 282103 h 1605064"/>
              <a:gd name="connsiteX4" fmla="*/ 6118698 w 12217941"/>
              <a:gd name="connsiteY4" fmla="*/ 1605064 h 1605064"/>
              <a:gd name="connsiteX5" fmla="*/ 0 w 12217941"/>
              <a:gd name="connsiteY5" fmla="*/ 233464 h 1605064"/>
              <a:gd name="connsiteX6" fmla="*/ 9728 w 12217941"/>
              <a:gd name="connsiteY6" fmla="*/ 0 h 1605064"/>
              <a:gd name="connsiteX0-1" fmla="*/ 0 w 12208213"/>
              <a:gd name="connsiteY0-2" fmla="*/ 0 h 1605064"/>
              <a:gd name="connsiteX1-3" fmla="*/ 6099243 w 12208213"/>
              <a:gd name="connsiteY1-4" fmla="*/ 1498060 h 1605064"/>
              <a:gd name="connsiteX2-5" fmla="*/ 12198485 w 12208213"/>
              <a:gd name="connsiteY2-6" fmla="*/ 19456 h 1605064"/>
              <a:gd name="connsiteX3-7" fmla="*/ 12208213 w 12208213"/>
              <a:gd name="connsiteY3-8" fmla="*/ 282103 h 1605064"/>
              <a:gd name="connsiteX4-9" fmla="*/ 6108970 w 12208213"/>
              <a:gd name="connsiteY4-10" fmla="*/ 1605064 h 1605064"/>
              <a:gd name="connsiteX5-11" fmla="*/ 0 w 12208213"/>
              <a:gd name="connsiteY5-12" fmla="*/ 544749 h 1605064"/>
              <a:gd name="connsiteX6-13" fmla="*/ 0 w 12208213"/>
              <a:gd name="connsiteY6-14" fmla="*/ 0 h 1605064"/>
              <a:gd name="connsiteX0-15" fmla="*/ 0 w 12198485"/>
              <a:gd name="connsiteY0-16" fmla="*/ 0 h 1605064"/>
              <a:gd name="connsiteX1-17" fmla="*/ 6099243 w 12198485"/>
              <a:gd name="connsiteY1-18" fmla="*/ 1498060 h 1605064"/>
              <a:gd name="connsiteX2-19" fmla="*/ 12198485 w 12198485"/>
              <a:gd name="connsiteY2-20" fmla="*/ 19456 h 1605064"/>
              <a:gd name="connsiteX3-21" fmla="*/ 12198485 w 12198485"/>
              <a:gd name="connsiteY3-22" fmla="*/ 603115 h 1605064"/>
              <a:gd name="connsiteX4-23" fmla="*/ 6108970 w 12198485"/>
              <a:gd name="connsiteY4-24" fmla="*/ 1605064 h 1605064"/>
              <a:gd name="connsiteX5-25" fmla="*/ 0 w 12198485"/>
              <a:gd name="connsiteY5-26" fmla="*/ 544749 h 1605064"/>
              <a:gd name="connsiteX6-27" fmla="*/ 0 w 12198485"/>
              <a:gd name="connsiteY6-28" fmla="*/ 0 h 1605064"/>
              <a:gd name="connsiteX0-29" fmla="*/ 0 w 12198485"/>
              <a:gd name="connsiteY0-30" fmla="*/ 0 h 1605064"/>
              <a:gd name="connsiteX1-31" fmla="*/ 6108970 w 12198485"/>
              <a:gd name="connsiteY1-32" fmla="*/ 1507788 h 1605064"/>
              <a:gd name="connsiteX2-33" fmla="*/ 12198485 w 12198485"/>
              <a:gd name="connsiteY2-34" fmla="*/ 19456 h 1605064"/>
              <a:gd name="connsiteX3-35" fmla="*/ 12198485 w 12198485"/>
              <a:gd name="connsiteY3-36" fmla="*/ 603115 h 1605064"/>
              <a:gd name="connsiteX4-37" fmla="*/ 6108970 w 12198485"/>
              <a:gd name="connsiteY4-38" fmla="*/ 1605064 h 1605064"/>
              <a:gd name="connsiteX5-39" fmla="*/ 0 w 12198485"/>
              <a:gd name="connsiteY5-40" fmla="*/ 544749 h 1605064"/>
              <a:gd name="connsiteX6-41" fmla="*/ 0 w 12198485"/>
              <a:gd name="connsiteY6-42" fmla="*/ 0 h 1605064"/>
              <a:gd name="connsiteX0-43" fmla="*/ 632298 w 12830783"/>
              <a:gd name="connsiteY0-44" fmla="*/ 0 h 1605064"/>
              <a:gd name="connsiteX1-45" fmla="*/ 6741268 w 12830783"/>
              <a:gd name="connsiteY1-46" fmla="*/ 1507788 h 1605064"/>
              <a:gd name="connsiteX2-47" fmla="*/ 12830783 w 12830783"/>
              <a:gd name="connsiteY2-48" fmla="*/ 19456 h 1605064"/>
              <a:gd name="connsiteX3-49" fmla="*/ 12830783 w 12830783"/>
              <a:gd name="connsiteY3-50" fmla="*/ 603115 h 1605064"/>
              <a:gd name="connsiteX4-51" fmla="*/ 6741268 w 12830783"/>
              <a:gd name="connsiteY4-52" fmla="*/ 1605064 h 1605064"/>
              <a:gd name="connsiteX5-53" fmla="*/ 0 w 12830783"/>
              <a:gd name="connsiteY5-54" fmla="*/ 29183 h 1605064"/>
              <a:gd name="connsiteX6-55" fmla="*/ 632298 w 12830783"/>
              <a:gd name="connsiteY6-56" fmla="*/ 0 h 1605064"/>
              <a:gd name="connsiteX0-57" fmla="*/ 836579 w 12830783"/>
              <a:gd name="connsiteY0-58" fmla="*/ 0 h 1634247"/>
              <a:gd name="connsiteX1-59" fmla="*/ 6741268 w 12830783"/>
              <a:gd name="connsiteY1-60" fmla="*/ 1536971 h 1634247"/>
              <a:gd name="connsiteX2-61" fmla="*/ 12830783 w 12830783"/>
              <a:gd name="connsiteY2-62" fmla="*/ 48639 h 1634247"/>
              <a:gd name="connsiteX3-63" fmla="*/ 12830783 w 12830783"/>
              <a:gd name="connsiteY3-64" fmla="*/ 632298 h 1634247"/>
              <a:gd name="connsiteX4-65" fmla="*/ 6741268 w 12830783"/>
              <a:gd name="connsiteY4-66" fmla="*/ 1634247 h 1634247"/>
              <a:gd name="connsiteX5-67" fmla="*/ 0 w 12830783"/>
              <a:gd name="connsiteY5-68" fmla="*/ 58366 h 1634247"/>
              <a:gd name="connsiteX6-69" fmla="*/ 836579 w 12830783"/>
              <a:gd name="connsiteY6-70" fmla="*/ 0 h 1634247"/>
              <a:gd name="connsiteX0-71" fmla="*/ 836579 w 12830783"/>
              <a:gd name="connsiteY0-72" fmla="*/ 0 h 1702340"/>
              <a:gd name="connsiteX1-73" fmla="*/ 6741268 w 12830783"/>
              <a:gd name="connsiteY1-74" fmla="*/ 1536971 h 1702340"/>
              <a:gd name="connsiteX2-75" fmla="*/ 12830783 w 12830783"/>
              <a:gd name="connsiteY2-76" fmla="*/ 48639 h 1702340"/>
              <a:gd name="connsiteX3-77" fmla="*/ 12830783 w 12830783"/>
              <a:gd name="connsiteY3-78" fmla="*/ 632298 h 1702340"/>
              <a:gd name="connsiteX4-79" fmla="*/ 6750996 w 12830783"/>
              <a:gd name="connsiteY4-80" fmla="*/ 1702340 h 1702340"/>
              <a:gd name="connsiteX5-81" fmla="*/ 0 w 12830783"/>
              <a:gd name="connsiteY5-82" fmla="*/ 58366 h 1702340"/>
              <a:gd name="connsiteX6-83" fmla="*/ 836579 w 12830783"/>
              <a:gd name="connsiteY6-84" fmla="*/ 0 h 1702340"/>
              <a:gd name="connsiteX0-85" fmla="*/ 836579 w 12830783"/>
              <a:gd name="connsiteY0-86" fmla="*/ 0 h 1702340"/>
              <a:gd name="connsiteX1-87" fmla="*/ 6741268 w 12830783"/>
              <a:gd name="connsiteY1-88" fmla="*/ 1536971 h 1702340"/>
              <a:gd name="connsiteX2-89" fmla="*/ 12470860 w 12830783"/>
              <a:gd name="connsiteY2-90" fmla="*/ 19456 h 1702340"/>
              <a:gd name="connsiteX3-91" fmla="*/ 12830783 w 12830783"/>
              <a:gd name="connsiteY3-92" fmla="*/ 632298 h 1702340"/>
              <a:gd name="connsiteX4-93" fmla="*/ 6750996 w 12830783"/>
              <a:gd name="connsiteY4-94" fmla="*/ 1702340 h 1702340"/>
              <a:gd name="connsiteX5-95" fmla="*/ 0 w 12830783"/>
              <a:gd name="connsiteY5-96" fmla="*/ 58366 h 1702340"/>
              <a:gd name="connsiteX6-97" fmla="*/ 836579 w 12830783"/>
              <a:gd name="connsiteY6-98" fmla="*/ 0 h 1702340"/>
              <a:gd name="connsiteX0-99" fmla="*/ 836579 w 13239345"/>
              <a:gd name="connsiteY0-100" fmla="*/ 0 h 1702340"/>
              <a:gd name="connsiteX1-101" fmla="*/ 6741268 w 13239345"/>
              <a:gd name="connsiteY1-102" fmla="*/ 1536971 h 1702340"/>
              <a:gd name="connsiteX2-103" fmla="*/ 12470860 w 13239345"/>
              <a:gd name="connsiteY2-104" fmla="*/ 19456 h 1702340"/>
              <a:gd name="connsiteX3-105" fmla="*/ 13239345 w 13239345"/>
              <a:gd name="connsiteY3-106" fmla="*/ 107004 h 1702340"/>
              <a:gd name="connsiteX4-107" fmla="*/ 6750996 w 13239345"/>
              <a:gd name="connsiteY4-108" fmla="*/ 1702340 h 1702340"/>
              <a:gd name="connsiteX5-109" fmla="*/ 0 w 13239345"/>
              <a:gd name="connsiteY5-110" fmla="*/ 58366 h 1702340"/>
              <a:gd name="connsiteX6-111" fmla="*/ 836579 w 13239345"/>
              <a:gd name="connsiteY6-112" fmla="*/ 0 h 1702340"/>
              <a:gd name="connsiteX0-113" fmla="*/ 836579 w 13239345"/>
              <a:gd name="connsiteY0-114" fmla="*/ 107003 h 1809343"/>
              <a:gd name="connsiteX1-115" fmla="*/ 6741268 w 13239345"/>
              <a:gd name="connsiteY1-116" fmla="*/ 1643974 h 1809343"/>
              <a:gd name="connsiteX2-117" fmla="*/ 12169303 w 13239345"/>
              <a:gd name="connsiteY2-118" fmla="*/ 0 h 1809343"/>
              <a:gd name="connsiteX3-119" fmla="*/ 13239345 w 13239345"/>
              <a:gd name="connsiteY3-120" fmla="*/ 214007 h 1809343"/>
              <a:gd name="connsiteX4-121" fmla="*/ 6750996 w 13239345"/>
              <a:gd name="connsiteY4-122" fmla="*/ 1809343 h 1809343"/>
              <a:gd name="connsiteX5-123" fmla="*/ 0 w 13239345"/>
              <a:gd name="connsiteY5-124" fmla="*/ 165369 h 1809343"/>
              <a:gd name="connsiteX6-125" fmla="*/ 836579 w 13239345"/>
              <a:gd name="connsiteY6-126" fmla="*/ 107003 h 1809343"/>
              <a:gd name="connsiteX0-127" fmla="*/ 1342417 w 13239345"/>
              <a:gd name="connsiteY0-128" fmla="*/ 29182 h 1809343"/>
              <a:gd name="connsiteX1-129" fmla="*/ 6741268 w 13239345"/>
              <a:gd name="connsiteY1-130" fmla="*/ 1643974 h 1809343"/>
              <a:gd name="connsiteX2-131" fmla="*/ 12169303 w 13239345"/>
              <a:gd name="connsiteY2-132" fmla="*/ 0 h 1809343"/>
              <a:gd name="connsiteX3-133" fmla="*/ 13239345 w 13239345"/>
              <a:gd name="connsiteY3-134" fmla="*/ 214007 h 1809343"/>
              <a:gd name="connsiteX4-135" fmla="*/ 6750996 w 13239345"/>
              <a:gd name="connsiteY4-136" fmla="*/ 1809343 h 1809343"/>
              <a:gd name="connsiteX5-137" fmla="*/ 0 w 13239345"/>
              <a:gd name="connsiteY5-138" fmla="*/ 165369 h 1809343"/>
              <a:gd name="connsiteX6-139" fmla="*/ 1342417 w 13239345"/>
              <a:gd name="connsiteY6-140" fmla="*/ 29182 h 1809343"/>
              <a:gd name="connsiteX0-141" fmla="*/ 1294792 w 13239345"/>
              <a:gd name="connsiteY0-142" fmla="*/ 607 h 1809343"/>
              <a:gd name="connsiteX1-143" fmla="*/ 6741268 w 13239345"/>
              <a:gd name="connsiteY1-144" fmla="*/ 1643974 h 1809343"/>
              <a:gd name="connsiteX2-145" fmla="*/ 12169303 w 13239345"/>
              <a:gd name="connsiteY2-146" fmla="*/ 0 h 1809343"/>
              <a:gd name="connsiteX3-147" fmla="*/ 13239345 w 13239345"/>
              <a:gd name="connsiteY3-148" fmla="*/ 214007 h 1809343"/>
              <a:gd name="connsiteX4-149" fmla="*/ 6750996 w 13239345"/>
              <a:gd name="connsiteY4-150" fmla="*/ 1809343 h 1809343"/>
              <a:gd name="connsiteX5-151" fmla="*/ 0 w 13239345"/>
              <a:gd name="connsiteY5-152" fmla="*/ 165369 h 1809343"/>
              <a:gd name="connsiteX6-153" fmla="*/ 1294792 w 13239345"/>
              <a:gd name="connsiteY6-154" fmla="*/ 607 h 1809343"/>
              <a:gd name="connsiteX0-155" fmla="*/ 1294792 w 13239345"/>
              <a:gd name="connsiteY0-156" fmla="*/ 607 h 1809343"/>
              <a:gd name="connsiteX1-157" fmla="*/ 6741268 w 13239345"/>
              <a:gd name="connsiteY1-158" fmla="*/ 1643974 h 1809343"/>
              <a:gd name="connsiteX2-159" fmla="*/ 12169303 w 13239345"/>
              <a:gd name="connsiteY2-160" fmla="*/ 0 h 1809343"/>
              <a:gd name="connsiteX3-161" fmla="*/ 13239345 w 13239345"/>
              <a:gd name="connsiteY3-162" fmla="*/ 214007 h 1809343"/>
              <a:gd name="connsiteX4-163" fmla="*/ 6750996 w 13239345"/>
              <a:gd name="connsiteY4-164" fmla="*/ 1809343 h 1809343"/>
              <a:gd name="connsiteX5-165" fmla="*/ 0 w 13239345"/>
              <a:gd name="connsiteY5-166" fmla="*/ 165369 h 1809343"/>
              <a:gd name="connsiteX6-167" fmla="*/ 1294792 w 13239345"/>
              <a:gd name="connsiteY6-168" fmla="*/ 607 h 1809343"/>
              <a:gd name="connsiteX0-169" fmla="*/ 1294792 w 13239345"/>
              <a:gd name="connsiteY0-170" fmla="*/ 607 h 1809343"/>
              <a:gd name="connsiteX1-171" fmla="*/ 6741268 w 13239345"/>
              <a:gd name="connsiteY1-172" fmla="*/ 1643974 h 1809343"/>
              <a:gd name="connsiteX2-173" fmla="*/ 12169303 w 13239345"/>
              <a:gd name="connsiteY2-174" fmla="*/ 0 h 1809343"/>
              <a:gd name="connsiteX3-175" fmla="*/ 13239345 w 13239345"/>
              <a:gd name="connsiteY3-176" fmla="*/ 214007 h 1809343"/>
              <a:gd name="connsiteX4-177" fmla="*/ 6750996 w 13239345"/>
              <a:gd name="connsiteY4-178" fmla="*/ 1809343 h 1809343"/>
              <a:gd name="connsiteX5-179" fmla="*/ 0 w 13239345"/>
              <a:gd name="connsiteY5-180" fmla="*/ 165369 h 1809343"/>
              <a:gd name="connsiteX6-181" fmla="*/ 1294792 w 13239345"/>
              <a:gd name="connsiteY6-182" fmla="*/ 607 h 1809343"/>
              <a:gd name="connsiteX0-183" fmla="*/ 1294792 w 13239345"/>
              <a:gd name="connsiteY0-184" fmla="*/ 607 h 1809343"/>
              <a:gd name="connsiteX1-185" fmla="*/ 6741268 w 13239345"/>
              <a:gd name="connsiteY1-186" fmla="*/ 1643974 h 1809343"/>
              <a:gd name="connsiteX2-187" fmla="*/ 12169303 w 13239345"/>
              <a:gd name="connsiteY2-188" fmla="*/ 0 h 1809343"/>
              <a:gd name="connsiteX3-189" fmla="*/ 13239345 w 13239345"/>
              <a:gd name="connsiteY3-190" fmla="*/ 214007 h 1809343"/>
              <a:gd name="connsiteX4-191" fmla="*/ 6750996 w 13239345"/>
              <a:gd name="connsiteY4-192" fmla="*/ 1809343 h 1809343"/>
              <a:gd name="connsiteX5-193" fmla="*/ 0 w 13239345"/>
              <a:gd name="connsiteY5-194" fmla="*/ 165369 h 1809343"/>
              <a:gd name="connsiteX6-195" fmla="*/ 1294792 w 13239345"/>
              <a:gd name="connsiteY6-196" fmla="*/ 607 h 1809343"/>
              <a:gd name="connsiteX0-197" fmla="*/ 1294792 w 13239345"/>
              <a:gd name="connsiteY0-198" fmla="*/ 607 h 1809343"/>
              <a:gd name="connsiteX1-199" fmla="*/ 6741268 w 13239345"/>
              <a:gd name="connsiteY1-200" fmla="*/ 1643974 h 1809343"/>
              <a:gd name="connsiteX2-201" fmla="*/ 12169303 w 13239345"/>
              <a:gd name="connsiteY2-202" fmla="*/ 0 h 1809343"/>
              <a:gd name="connsiteX3-203" fmla="*/ 13239345 w 13239345"/>
              <a:gd name="connsiteY3-204" fmla="*/ 214007 h 1809343"/>
              <a:gd name="connsiteX4-205" fmla="*/ 6750996 w 13239345"/>
              <a:gd name="connsiteY4-206" fmla="*/ 1809343 h 1809343"/>
              <a:gd name="connsiteX5-207" fmla="*/ 0 w 13239345"/>
              <a:gd name="connsiteY5-208" fmla="*/ 165369 h 1809343"/>
              <a:gd name="connsiteX6-209" fmla="*/ 1294792 w 13239345"/>
              <a:gd name="connsiteY6-210" fmla="*/ 607 h 1809343"/>
              <a:gd name="connsiteX0-211" fmla="*/ 1294792 w 13239345"/>
              <a:gd name="connsiteY0-212" fmla="*/ 607 h 1809343"/>
              <a:gd name="connsiteX1-213" fmla="*/ 6741268 w 13239345"/>
              <a:gd name="connsiteY1-214" fmla="*/ 1643974 h 1809343"/>
              <a:gd name="connsiteX2-215" fmla="*/ 12169303 w 13239345"/>
              <a:gd name="connsiteY2-216" fmla="*/ 0 h 1809343"/>
              <a:gd name="connsiteX3-217" fmla="*/ 13239345 w 13239345"/>
              <a:gd name="connsiteY3-218" fmla="*/ 214007 h 1809343"/>
              <a:gd name="connsiteX4-219" fmla="*/ 6750996 w 13239345"/>
              <a:gd name="connsiteY4-220" fmla="*/ 1809343 h 1809343"/>
              <a:gd name="connsiteX5-221" fmla="*/ 0 w 13239345"/>
              <a:gd name="connsiteY5-222" fmla="*/ 165369 h 1809343"/>
              <a:gd name="connsiteX6-223" fmla="*/ 1294792 w 13239345"/>
              <a:gd name="connsiteY6-224" fmla="*/ 607 h 1809343"/>
              <a:gd name="connsiteX0-225" fmla="*/ 1294792 w 13239345"/>
              <a:gd name="connsiteY0-226" fmla="*/ 607 h 1809343"/>
              <a:gd name="connsiteX1-227" fmla="*/ 6741268 w 13239345"/>
              <a:gd name="connsiteY1-228" fmla="*/ 1643974 h 1809343"/>
              <a:gd name="connsiteX2-229" fmla="*/ 12169303 w 13239345"/>
              <a:gd name="connsiteY2-230" fmla="*/ 0 h 1809343"/>
              <a:gd name="connsiteX3-231" fmla="*/ 13239345 w 13239345"/>
              <a:gd name="connsiteY3-232" fmla="*/ 214007 h 1809343"/>
              <a:gd name="connsiteX4-233" fmla="*/ 6750996 w 13239345"/>
              <a:gd name="connsiteY4-234" fmla="*/ 1809343 h 1809343"/>
              <a:gd name="connsiteX5-235" fmla="*/ 0 w 13239345"/>
              <a:gd name="connsiteY5-236" fmla="*/ 165369 h 1809343"/>
              <a:gd name="connsiteX6-237" fmla="*/ 1294792 w 13239345"/>
              <a:gd name="connsiteY6-238" fmla="*/ 607 h 1809343"/>
              <a:gd name="connsiteX0-239" fmla="*/ 1294792 w 13239345"/>
              <a:gd name="connsiteY0-240" fmla="*/ 607 h 1809343"/>
              <a:gd name="connsiteX1-241" fmla="*/ 6741268 w 13239345"/>
              <a:gd name="connsiteY1-242" fmla="*/ 1643974 h 1809343"/>
              <a:gd name="connsiteX2-243" fmla="*/ 12169303 w 13239345"/>
              <a:gd name="connsiteY2-244" fmla="*/ 0 h 1809343"/>
              <a:gd name="connsiteX3-245" fmla="*/ 13239345 w 13239345"/>
              <a:gd name="connsiteY3-246" fmla="*/ 214007 h 1809343"/>
              <a:gd name="connsiteX4-247" fmla="*/ 6750996 w 13239345"/>
              <a:gd name="connsiteY4-248" fmla="*/ 1809343 h 1809343"/>
              <a:gd name="connsiteX5-249" fmla="*/ 0 w 13239345"/>
              <a:gd name="connsiteY5-250" fmla="*/ 165369 h 1809343"/>
              <a:gd name="connsiteX6-251" fmla="*/ 1294792 w 13239345"/>
              <a:gd name="connsiteY6-252" fmla="*/ 607 h 1809343"/>
              <a:gd name="connsiteX0-253" fmla="*/ 1294792 w 13239345"/>
              <a:gd name="connsiteY0-254" fmla="*/ 607 h 1809343"/>
              <a:gd name="connsiteX1-255" fmla="*/ 6741268 w 13239345"/>
              <a:gd name="connsiteY1-256" fmla="*/ 1643974 h 1809343"/>
              <a:gd name="connsiteX2-257" fmla="*/ 12169303 w 13239345"/>
              <a:gd name="connsiteY2-258" fmla="*/ 0 h 1809343"/>
              <a:gd name="connsiteX3-259" fmla="*/ 13239345 w 13239345"/>
              <a:gd name="connsiteY3-260" fmla="*/ 214007 h 1809343"/>
              <a:gd name="connsiteX4-261" fmla="*/ 6750996 w 13239345"/>
              <a:gd name="connsiteY4-262" fmla="*/ 1809343 h 1809343"/>
              <a:gd name="connsiteX5-263" fmla="*/ 0 w 13239345"/>
              <a:gd name="connsiteY5-264" fmla="*/ 165369 h 1809343"/>
              <a:gd name="connsiteX6-265" fmla="*/ 1294792 w 13239345"/>
              <a:gd name="connsiteY6-266" fmla="*/ 607 h 1809343"/>
              <a:gd name="connsiteX0-267" fmla="*/ 1294792 w 13239345"/>
              <a:gd name="connsiteY0-268" fmla="*/ 607 h 1809343"/>
              <a:gd name="connsiteX1-269" fmla="*/ 6741268 w 13239345"/>
              <a:gd name="connsiteY1-270" fmla="*/ 1643974 h 1809343"/>
              <a:gd name="connsiteX2-271" fmla="*/ 12169303 w 13239345"/>
              <a:gd name="connsiteY2-272" fmla="*/ 0 h 1809343"/>
              <a:gd name="connsiteX3-273" fmla="*/ 13239345 w 13239345"/>
              <a:gd name="connsiteY3-274" fmla="*/ 214007 h 1809343"/>
              <a:gd name="connsiteX4-275" fmla="*/ 6750996 w 13239345"/>
              <a:gd name="connsiteY4-276" fmla="*/ 1809343 h 1809343"/>
              <a:gd name="connsiteX5-277" fmla="*/ 0 w 13239345"/>
              <a:gd name="connsiteY5-278" fmla="*/ 165369 h 1809343"/>
              <a:gd name="connsiteX6-279" fmla="*/ 1294792 w 13239345"/>
              <a:gd name="connsiteY6-280" fmla="*/ 607 h 1809343"/>
              <a:gd name="connsiteX0-281" fmla="*/ 1294792 w 13239345"/>
              <a:gd name="connsiteY0-282" fmla="*/ 607 h 1809343"/>
              <a:gd name="connsiteX1-283" fmla="*/ 6741268 w 13239345"/>
              <a:gd name="connsiteY1-284" fmla="*/ 1643974 h 1809343"/>
              <a:gd name="connsiteX2-285" fmla="*/ 12169303 w 13239345"/>
              <a:gd name="connsiteY2-286" fmla="*/ 0 h 1809343"/>
              <a:gd name="connsiteX3-287" fmla="*/ 13239345 w 13239345"/>
              <a:gd name="connsiteY3-288" fmla="*/ 214007 h 1809343"/>
              <a:gd name="connsiteX4-289" fmla="*/ 6750996 w 13239345"/>
              <a:gd name="connsiteY4-290" fmla="*/ 1809343 h 1809343"/>
              <a:gd name="connsiteX5-291" fmla="*/ 0 w 13239345"/>
              <a:gd name="connsiteY5-292" fmla="*/ 165369 h 1809343"/>
              <a:gd name="connsiteX6-293" fmla="*/ 1294792 w 13239345"/>
              <a:gd name="connsiteY6-294" fmla="*/ 607 h 1809343"/>
              <a:gd name="connsiteX0-295" fmla="*/ 1294792 w 12651516"/>
              <a:gd name="connsiteY0-296" fmla="*/ 607 h 1809343"/>
              <a:gd name="connsiteX1-297" fmla="*/ 6741268 w 12651516"/>
              <a:gd name="connsiteY1-298" fmla="*/ 1643974 h 1809343"/>
              <a:gd name="connsiteX2-299" fmla="*/ 12169303 w 12651516"/>
              <a:gd name="connsiteY2-300" fmla="*/ 0 h 1809343"/>
              <a:gd name="connsiteX3-301" fmla="*/ 12651516 w 12651516"/>
              <a:gd name="connsiteY3-302" fmla="*/ 83379 h 1809343"/>
              <a:gd name="connsiteX4-303" fmla="*/ 6750996 w 12651516"/>
              <a:gd name="connsiteY4-304" fmla="*/ 1809343 h 1809343"/>
              <a:gd name="connsiteX5-305" fmla="*/ 0 w 12651516"/>
              <a:gd name="connsiteY5-306" fmla="*/ 165369 h 1809343"/>
              <a:gd name="connsiteX6-307" fmla="*/ 1294792 w 12651516"/>
              <a:gd name="connsiteY6-308" fmla="*/ 607 h 1809343"/>
              <a:gd name="connsiteX0-309" fmla="*/ 1294792 w 12564431"/>
              <a:gd name="connsiteY0-310" fmla="*/ 607 h 1809343"/>
              <a:gd name="connsiteX1-311" fmla="*/ 6741268 w 12564431"/>
              <a:gd name="connsiteY1-312" fmla="*/ 1643974 h 1809343"/>
              <a:gd name="connsiteX2-313" fmla="*/ 12169303 w 12564431"/>
              <a:gd name="connsiteY2-314" fmla="*/ 0 h 1809343"/>
              <a:gd name="connsiteX3-315" fmla="*/ 12564431 w 12564431"/>
              <a:gd name="connsiteY3-316" fmla="*/ 83379 h 1809343"/>
              <a:gd name="connsiteX4-317" fmla="*/ 6750996 w 12564431"/>
              <a:gd name="connsiteY4-318" fmla="*/ 1809343 h 1809343"/>
              <a:gd name="connsiteX5-319" fmla="*/ 0 w 12564431"/>
              <a:gd name="connsiteY5-320" fmla="*/ 165369 h 1809343"/>
              <a:gd name="connsiteX6-321" fmla="*/ 1294792 w 12564431"/>
              <a:gd name="connsiteY6-322" fmla="*/ 607 h 1809343"/>
              <a:gd name="connsiteX0-323" fmla="*/ 423935 w 11693574"/>
              <a:gd name="connsiteY0-324" fmla="*/ 607 h 1809343"/>
              <a:gd name="connsiteX1-325" fmla="*/ 5870411 w 11693574"/>
              <a:gd name="connsiteY1-326" fmla="*/ 1643974 h 1809343"/>
              <a:gd name="connsiteX2-327" fmla="*/ 11298446 w 11693574"/>
              <a:gd name="connsiteY2-328" fmla="*/ 0 h 1809343"/>
              <a:gd name="connsiteX3-329" fmla="*/ 11693574 w 11693574"/>
              <a:gd name="connsiteY3-330" fmla="*/ 83379 h 1809343"/>
              <a:gd name="connsiteX4-331" fmla="*/ 5880139 w 11693574"/>
              <a:gd name="connsiteY4-332" fmla="*/ 1809343 h 1809343"/>
              <a:gd name="connsiteX5-333" fmla="*/ 0 w 11693574"/>
              <a:gd name="connsiteY5-334" fmla="*/ 45626 h 1809343"/>
              <a:gd name="connsiteX6-335" fmla="*/ 423935 w 11693574"/>
              <a:gd name="connsiteY6-336" fmla="*/ 607 h 1809343"/>
              <a:gd name="connsiteX0-337" fmla="*/ 423935 w 11693574"/>
              <a:gd name="connsiteY0-338" fmla="*/ 607 h 1733143"/>
              <a:gd name="connsiteX1-339" fmla="*/ 5870411 w 11693574"/>
              <a:gd name="connsiteY1-340" fmla="*/ 1643974 h 1733143"/>
              <a:gd name="connsiteX2-341" fmla="*/ 11298446 w 11693574"/>
              <a:gd name="connsiteY2-342" fmla="*/ 0 h 1733143"/>
              <a:gd name="connsiteX3-343" fmla="*/ 11693574 w 11693574"/>
              <a:gd name="connsiteY3-344" fmla="*/ 83379 h 1733143"/>
              <a:gd name="connsiteX4-345" fmla="*/ 5880139 w 11693574"/>
              <a:gd name="connsiteY4-346" fmla="*/ 1733143 h 1733143"/>
              <a:gd name="connsiteX5-347" fmla="*/ 0 w 11693574"/>
              <a:gd name="connsiteY5-348" fmla="*/ 45626 h 1733143"/>
              <a:gd name="connsiteX6-349" fmla="*/ 423935 w 11693574"/>
              <a:gd name="connsiteY6-350" fmla="*/ 607 h 1733143"/>
              <a:gd name="connsiteX0-351" fmla="*/ 423935 w 11709902"/>
              <a:gd name="connsiteY0-352" fmla="*/ 607 h 1733143"/>
              <a:gd name="connsiteX1-353" fmla="*/ 5870411 w 11709902"/>
              <a:gd name="connsiteY1-354" fmla="*/ 1643974 h 1733143"/>
              <a:gd name="connsiteX2-355" fmla="*/ 11298446 w 11709902"/>
              <a:gd name="connsiteY2-356" fmla="*/ 0 h 1733143"/>
              <a:gd name="connsiteX3-357" fmla="*/ 11709902 w 11709902"/>
              <a:gd name="connsiteY3-358" fmla="*/ 83379 h 1733143"/>
              <a:gd name="connsiteX4-359" fmla="*/ 5880139 w 11709902"/>
              <a:gd name="connsiteY4-360" fmla="*/ 1733143 h 1733143"/>
              <a:gd name="connsiteX5-361" fmla="*/ 0 w 11709902"/>
              <a:gd name="connsiteY5-362" fmla="*/ 45626 h 1733143"/>
              <a:gd name="connsiteX6-363" fmla="*/ 423935 w 11709902"/>
              <a:gd name="connsiteY6-364" fmla="*/ 607 h 1733143"/>
              <a:gd name="connsiteX0-365" fmla="*/ 423935 w 11571109"/>
              <a:gd name="connsiteY0-366" fmla="*/ 607 h 1733143"/>
              <a:gd name="connsiteX1-367" fmla="*/ 5870411 w 11571109"/>
              <a:gd name="connsiteY1-368" fmla="*/ 1643974 h 1733143"/>
              <a:gd name="connsiteX2-369" fmla="*/ 11298446 w 11571109"/>
              <a:gd name="connsiteY2-370" fmla="*/ 0 h 1733143"/>
              <a:gd name="connsiteX3-371" fmla="*/ 11571109 w 11571109"/>
              <a:gd name="connsiteY3-372" fmla="*/ 116036 h 1733143"/>
              <a:gd name="connsiteX4-373" fmla="*/ 5880139 w 11571109"/>
              <a:gd name="connsiteY4-374" fmla="*/ 1733143 h 1733143"/>
              <a:gd name="connsiteX5-375" fmla="*/ 0 w 11571109"/>
              <a:gd name="connsiteY5-376" fmla="*/ 45626 h 1733143"/>
              <a:gd name="connsiteX6-377" fmla="*/ 423935 w 11571109"/>
              <a:gd name="connsiteY6-378" fmla="*/ 607 h 1733143"/>
              <a:gd name="connsiteX0-379" fmla="*/ 423935 w 11579274"/>
              <a:gd name="connsiteY0-380" fmla="*/ 607 h 1733143"/>
              <a:gd name="connsiteX1-381" fmla="*/ 5870411 w 11579274"/>
              <a:gd name="connsiteY1-382" fmla="*/ 1643974 h 1733143"/>
              <a:gd name="connsiteX2-383" fmla="*/ 11298446 w 11579274"/>
              <a:gd name="connsiteY2-384" fmla="*/ 0 h 1733143"/>
              <a:gd name="connsiteX3-385" fmla="*/ 11579274 w 11579274"/>
              <a:gd name="connsiteY3-386" fmla="*/ 116036 h 1733143"/>
              <a:gd name="connsiteX4-387" fmla="*/ 5880139 w 11579274"/>
              <a:gd name="connsiteY4-388" fmla="*/ 1733143 h 1733143"/>
              <a:gd name="connsiteX5-389" fmla="*/ 0 w 11579274"/>
              <a:gd name="connsiteY5-390" fmla="*/ 45626 h 1733143"/>
              <a:gd name="connsiteX6-391" fmla="*/ 423935 w 11579274"/>
              <a:gd name="connsiteY6-392" fmla="*/ 607 h 1733143"/>
              <a:gd name="connsiteX0-393" fmla="*/ 423935 w 11579274"/>
              <a:gd name="connsiteY0-394" fmla="*/ 0 h 1732536"/>
              <a:gd name="connsiteX1-395" fmla="*/ 5870411 w 11579274"/>
              <a:gd name="connsiteY1-396" fmla="*/ 1643367 h 1732536"/>
              <a:gd name="connsiteX2-397" fmla="*/ 11233132 w 11579274"/>
              <a:gd name="connsiteY2-398" fmla="*/ 48379 h 1732536"/>
              <a:gd name="connsiteX3-399" fmla="*/ 11579274 w 11579274"/>
              <a:gd name="connsiteY3-400" fmla="*/ 115429 h 1732536"/>
              <a:gd name="connsiteX4-401" fmla="*/ 5880139 w 11579274"/>
              <a:gd name="connsiteY4-402" fmla="*/ 1732536 h 1732536"/>
              <a:gd name="connsiteX5-403" fmla="*/ 0 w 11579274"/>
              <a:gd name="connsiteY5-404" fmla="*/ 45019 h 1732536"/>
              <a:gd name="connsiteX6-405" fmla="*/ 423935 w 11579274"/>
              <a:gd name="connsiteY6-406" fmla="*/ 0 h 1732536"/>
              <a:gd name="connsiteX0-407" fmla="*/ 423935 w 11579274"/>
              <a:gd name="connsiteY0-408" fmla="*/ 0 h 1732536"/>
              <a:gd name="connsiteX1-409" fmla="*/ 5870411 w 11579274"/>
              <a:gd name="connsiteY1-410" fmla="*/ 1643367 h 1732536"/>
              <a:gd name="connsiteX2-411" fmla="*/ 11241297 w 11579274"/>
              <a:gd name="connsiteY2-412" fmla="*/ 32050 h 1732536"/>
              <a:gd name="connsiteX3-413" fmla="*/ 11579274 w 11579274"/>
              <a:gd name="connsiteY3-414" fmla="*/ 115429 h 1732536"/>
              <a:gd name="connsiteX4-415" fmla="*/ 5880139 w 11579274"/>
              <a:gd name="connsiteY4-416" fmla="*/ 1732536 h 1732536"/>
              <a:gd name="connsiteX5-417" fmla="*/ 0 w 11579274"/>
              <a:gd name="connsiteY5-418" fmla="*/ 45019 h 1732536"/>
              <a:gd name="connsiteX6-419" fmla="*/ 423935 w 11579274"/>
              <a:gd name="connsiteY6-420" fmla="*/ 0 h 1732536"/>
              <a:gd name="connsiteX0-421" fmla="*/ 423935 w 11579274"/>
              <a:gd name="connsiteY0-422" fmla="*/ 0 h 1732536"/>
              <a:gd name="connsiteX1-423" fmla="*/ 5870411 w 11579274"/>
              <a:gd name="connsiteY1-424" fmla="*/ 1643367 h 1732536"/>
              <a:gd name="connsiteX2-425" fmla="*/ 11241297 w 11579274"/>
              <a:gd name="connsiteY2-426" fmla="*/ 32050 h 1732536"/>
              <a:gd name="connsiteX3-427" fmla="*/ 11579274 w 11579274"/>
              <a:gd name="connsiteY3-428" fmla="*/ 115429 h 1732536"/>
              <a:gd name="connsiteX4-429" fmla="*/ 5880139 w 11579274"/>
              <a:gd name="connsiteY4-430" fmla="*/ 1732536 h 1732536"/>
              <a:gd name="connsiteX5-431" fmla="*/ 0 w 11579274"/>
              <a:gd name="connsiteY5-432" fmla="*/ 45019 h 1732536"/>
              <a:gd name="connsiteX6-433" fmla="*/ 423935 w 11579274"/>
              <a:gd name="connsiteY6-434" fmla="*/ 0 h 1732536"/>
              <a:gd name="connsiteX0-435" fmla="*/ 423935 w 11579274"/>
              <a:gd name="connsiteY0-436" fmla="*/ 0 h 1732536"/>
              <a:gd name="connsiteX1-437" fmla="*/ 5870411 w 11579274"/>
              <a:gd name="connsiteY1-438" fmla="*/ 1643367 h 1732536"/>
              <a:gd name="connsiteX2-439" fmla="*/ 11224968 w 11579274"/>
              <a:gd name="connsiteY2-440" fmla="*/ 48379 h 1732536"/>
              <a:gd name="connsiteX3-441" fmla="*/ 11579274 w 11579274"/>
              <a:gd name="connsiteY3-442" fmla="*/ 115429 h 1732536"/>
              <a:gd name="connsiteX4-443" fmla="*/ 5880139 w 11579274"/>
              <a:gd name="connsiteY4-444" fmla="*/ 1732536 h 1732536"/>
              <a:gd name="connsiteX5-445" fmla="*/ 0 w 11579274"/>
              <a:gd name="connsiteY5-446" fmla="*/ 45019 h 1732536"/>
              <a:gd name="connsiteX6-447" fmla="*/ 423935 w 11579274"/>
              <a:gd name="connsiteY6-448" fmla="*/ 0 h 1732536"/>
              <a:gd name="connsiteX0-449" fmla="*/ 219828 w 11375167"/>
              <a:gd name="connsiteY0-450" fmla="*/ 0 h 1732536"/>
              <a:gd name="connsiteX1-451" fmla="*/ 5666304 w 11375167"/>
              <a:gd name="connsiteY1-452" fmla="*/ 1643367 h 1732536"/>
              <a:gd name="connsiteX2-453" fmla="*/ 11020861 w 11375167"/>
              <a:gd name="connsiteY2-454" fmla="*/ 48379 h 1732536"/>
              <a:gd name="connsiteX3-455" fmla="*/ 11375167 w 11375167"/>
              <a:gd name="connsiteY3-456" fmla="*/ 115429 h 1732536"/>
              <a:gd name="connsiteX4-457" fmla="*/ 5676032 w 11375167"/>
              <a:gd name="connsiteY4-458" fmla="*/ 1732536 h 1732536"/>
              <a:gd name="connsiteX5-459" fmla="*/ 0 w 11375167"/>
              <a:gd name="connsiteY5-460" fmla="*/ 77676 h 1732536"/>
              <a:gd name="connsiteX6-461" fmla="*/ 219828 w 11375167"/>
              <a:gd name="connsiteY6-462" fmla="*/ 0 h 1732536"/>
              <a:gd name="connsiteX0-463" fmla="*/ 293307 w 11375167"/>
              <a:gd name="connsiteY0-464" fmla="*/ 0 h 1708044"/>
              <a:gd name="connsiteX1-465" fmla="*/ 5666304 w 11375167"/>
              <a:gd name="connsiteY1-466" fmla="*/ 1618875 h 1708044"/>
              <a:gd name="connsiteX2-467" fmla="*/ 11020861 w 11375167"/>
              <a:gd name="connsiteY2-468" fmla="*/ 23887 h 1708044"/>
              <a:gd name="connsiteX3-469" fmla="*/ 11375167 w 11375167"/>
              <a:gd name="connsiteY3-470" fmla="*/ 90937 h 1708044"/>
              <a:gd name="connsiteX4-471" fmla="*/ 5676032 w 11375167"/>
              <a:gd name="connsiteY4-472" fmla="*/ 1708044 h 1708044"/>
              <a:gd name="connsiteX5-473" fmla="*/ 0 w 11375167"/>
              <a:gd name="connsiteY5-474" fmla="*/ 53184 h 1708044"/>
              <a:gd name="connsiteX6-475" fmla="*/ 293307 w 11375167"/>
              <a:gd name="connsiteY6-476" fmla="*/ 0 h 1708044"/>
              <a:gd name="connsiteX0-477" fmla="*/ 317800 w 11375167"/>
              <a:gd name="connsiteY0-478" fmla="*/ 606 h 1684157"/>
              <a:gd name="connsiteX1-479" fmla="*/ 5666304 w 11375167"/>
              <a:gd name="connsiteY1-480" fmla="*/ 1594988 h 1684157"/>
              <a:gd name="connsiteX2-481" fmla="*/ 11020861 w 11375167"/>
              <a:gd name="connsiteY2-482" fmla="*/ 0 h 1684157"/>
              <a:gd name="connsiteX3-483" fmla="*/ 11375167 w 11375167"/>
              <a:gd name="connsiteY3-484" fmla="*/ 67050 h 1684157"/>
              <a:gd name="connsiteX4-485" fmla="*/ 5676032 w 11375167"/>
              <a:gd name="connsiteY4-486" fmla="*/ 1684157 h 1684157"/>
              <a:gd name="connsiteX5-487" fmla="*/ 0 w 11375167"/>
              <a:gd name="connsiteY5-488" fmla="*/ 29297 h 1684157"/>
              <a:gd name="connsiteX6-489" fmla="*/ 317800 w 11375167"/>
              <a:gd name="connsiteY6-490" fmla="*/ 606 h 1684157"/>
              <a:gd name="connsiteX0-491" fmla="*/ 285142 w 11342509"/>
              <a:gd name="connsiteY0-492" fmla="*/ 606 h 1684157"/>
              <a:gd name="connsiteX1-493" fmla="*/ 5633646 w 11342509"/>
              <a:gd name="connsiteY1-494" fmla="*/ 1594988 h 1684157"/>
              <a:gd name="connsiteX2-495" fmla="*/ 10988203 w 11342509"/>
              <a:gd name="connsiteY2-496" fmla="*/ 0 h 1684157"/>
              <a:gd name="connsiteX3-497" fmla="*/ 11342509 w 11342509"/>
              <a:gd name="connsiteY3-498" fmla="*/ 67050 h 1684157"/>
              <a:gd name="connsiteX4-499" fmla="*/ 5643374 w 11342509"/>
              <a:gd name="connsiteY4-500" fmla="*/ 1684157 h 1684157"/>
              <a:gd name="connsiteX5-501" fmla="*/ 0 w 11342509"/>
              <a:gd name="connsiteY5-502" fmla="*/ 29297 h 1684157"/>
              <a:gd name="connsiteX6-503" fmla="*/ 285142 w 11342509"/>
              <a:gd name="connsiteY6-504" fmla="*/ 606 h 1684157"/>
              <a:gd name="connsiteX0-505" fmla="*/ 276977 w 11342509"/>
              <a:gd name="connsiteY0-506" fmla="*/ 0 h 1691715"/>
              <a:gd name="connsiteX1-507" fmla="*/ 5633646 w 11342509"/>
              <a:gd name="connsiteY1-508" fmla="*/ 1602546 h 1691715"/>
              <a:gd name="connsiteX2-509" fmla="*/ 10988203 w 11342509"/>
              <a:gd name="connsiteY2-510" fmla="*/ 7558 h 1691715"/>
              <a:gd name="connsiteX3-511" fmla="*/ 11342509 w 11342509"/>
              <a:gd name="connsiteY3-512" fmla="*/ 74608 h 1691715"/>
              <a:gd name="connsiteX4-513" fmla="*/ 5643374 w 11342509"/>
              <a:gd name="connsiteY4-514" fmla="*/ 1691715 h 1691715"/>
              <a:gd name="connsiteX5-515" fmla="*/ 0 w 11342509"/>
              <a:gd name="connsiteY5-516" fmla="*/ 36855 h 1691715"/>
              <a:gd name="connsiteX6-517" fmla="*/ 276977 w 11342509"/>
              <a:gd name="connsiteY6-518" fmla="*/ 0 h 1691715"/>
              <a:gd name="connsiteX0-519" fmla="*/ 276977 w 11342509"/>
              <a:gd name="connsiteY0-520" fmla="*/ 0 h 1691715"/>
              <a:gd name="connsiteX1-521" fmla="*/ 5633646 w 11342509"/>
              <a:gd name="connsiteY1-522" fmla="*/ 1602546 h 1691715"/>
              <a:gd name="connsiteX2-523" fmla="*/ 11018020 w 11342509"/>
              <a:gd name="connsiteY2-524" fmla="*/ 17498 h 1691715"/>
              <a:gd name="connsiteX3-525" fmla="*/ 11342509 w 11342509"/>
              <a:gd name="connsiteY3-526" fmla="*/ 74608 h 1691715"/>
              <a:gd name="connsiteX4-527" fmla="*/ 5643374 w 11342509"/>
              <a:gd name="connsiteY4-528" fmla="*/ 1691715 h 1691715"/>
              <a:gd name="connsiteX5-529" fmla="*/ 0 w 11342509"/>
              <a:gd name="connsiteY5-530" fmla="*/ 36855 h 1691715"/>
              <a:gd name="connsiteX6-531" fmla="*/ 276977 w 11342509"/>
              <a:gd name="connsiteY6-532" fmla="*/ 0 h 1691715"/>
              <a:gd name="connsiteX0-533" fmla="*/ 276977 w 11342509"/>
              <a:gd name="connsiteY0-534" fmla="*/ 0 h 1691715"/>
              <a:gd name="connsiteX1-535" fmla="*/ 5633646 w 11342509"/>
              <a:gd name="connsiteY1-536" fmla="*/ 1602546 h 1691715"/>
              <a:gd name="connsiteX2-537" fmla="*/ 11018020 w 11342509"/>
              <a:gd name="connsiteY2-538" fmla="*/ 17498 h 1691715"/>
              <a:gd name="connsiteX3-539" fmla="*/ 11342509 w 11342509"/>
              <a:gd name="connsiteY3-540" fmla="*/ 74608 h 1691715"/>
              <a:gd name="connsiteX4-541" fmla="*/ 5643374 w 11342509"/>
              <a:gd name="connsiteY4-542" fmla="*/ 1691715 h 1691715"/>
              <a:gd name="connsiteX5-543" fmla="*/ 0 w 11342509"/>
              <a:gd name="connsiteY5-544" fmla="*/ 36855 h 1691715"/>
              <a:gd name="connsiteX6-545" fmla="*/ 276977 w 11342509"/>
              <a:gd name="connsiteY6-546" fmla="*/ 0 h 1691715"/>
              <a:gd name="connsiteX0-547" fmla="*/ 276977 w 11342509"/>
              <a:gd name="connsiteY0-548" fmla="*/ 0 h 1691715"/>
              <a:gd name="connsiteX1-549" fmla="*/ 5633646 w 11342509"/>
              <a:gd name="connsiteY1-550" fmla="*/ 1602546 h 1691715"/>
              <a:gd name="connsiteX2-551" fmla="*/ 11047837 w 11342509"/>
              <a:gd name="connsiteY2-552" fmla="*/ 17498 h 1691715"/>
              <a:gd name="connsiteX3-553" fmla="*/ 11342509 w 11342509"/>
              <a:gd name="connsiteY3-554" fmla="*/ 74608 h 1691715"/>
              <a:gd name="connsiteX4-555" fmla="*/ 5643374 w 11342509"/>
              <a:gd name="connsiteY4-556" fmla="*/ 1691715 h 1691715"/>
              <a:gd name="connsiteX5-557" fmla="*/ 0 w 11342509"/>
              <a:gd name="connsiteY5-558" fmla="*/ 36855 h 1691715"/>
              <a:gd name="connsiteX6-559" fmla="*/ 276977 w 11342509"/>
              <a:gd name="connsiteY6-560" fmla="*/ 0 h 1691715"/>
              <a:gd name="connsiteX0-561" fmla="*/ 276977 w 11342509"/>
              <a:gd name="connsiteY0-562" fmla="*/ 0 h 1691715"/>
              <a:gd name="connsiteX1-563" fmla="*/ 5633646 w 11342509"/>
              <a:gd name="connsiteY1-564" fmla="*/ 1602546 h 1691715"/>
              <a:gd name="connsiteX2-565" fmla="*/ 11080494 w 11342509"/>
              <a:gd name="connsiteY2-566" fmla="*/ 17498 h 1691715"/>
              <a:gd name="connsiteX3-567" fmla="*/ 11342509 w 11342509"/>
              <a:gd name="connsiteY3-568" fmla="*/ 74608 h 1691715"/>
              <a:gd name="connsiteX4-569" fmla="*/ 5643374 w 11342509"/>
              <a:gd name="connsiteY4-570" fmla="*/ 1691715 h 1691715"/>
              <a:gd name="connsiteX5-571" fmla="*/ 0 w 11342509"/>
              <a:gd name="connsiteY5-572" fmla="*/ 36855 h 1691715"/>
              <a:gd name="connsiteX6-573" fmla="*/ 276977 w 11342509"/>
              <a:gd name="connsiteY6-574" fmla="*/ 0 h 1691715"/>
              <a:gd name="connsiteX0-575" fmla="*/ 276977 w 11342509"/>
              <a:gd name="connsiteY0-576" fmla="*/ 0 h 1691715"/>
              <a:gd name="connsiteX1-577" fmla="*/ 5633646 w 11342509"/>
              <a:gd name="connsiteY1-578" fmla="*/ 1602546 h 1691715"/>
              <a:gd name="connsiteX2-579" fmla="*/ 11080494 w 11342509"/>
              <a:gd name="connsiteY2-580" fmla="*/ 17498 h 1691715"/>
              <a:gd name="connsiteX3-581" fmla="*/ 11342509 w 11342509"/>
              <a:gd name="connsiteY3-582" fmla="*/ 74608 h 1691715"/>
              <a:gd name="connsiteX4-583" fmla="*/ 5643374 w 11342509"/>
              <a:gd name="connsiteY4-584" fmla="*/ 1691715 h 1691715"/>
              <a:gd name="connsiteX5-585" fmla="*/ 0 w 11342509"/>
              <a:gd name="connsiteY5-586" fmla="*/ 36855 h 1691715"/>
              <a:gd name="connsiteX6-587" fmla="*/ 276977 w 11342509"/>
              <a:gd name="connsiteY6-588" fmla="*/ 0 h 1691715"/>
              <a:gd name="connsiteX0-589" fmla="*/ 276977 w 11342509"/>
              <a:gd name="connsiteY0-590" fmla="*/ 0 h 1691715"/>
              <a:gd name="connsiteX1-591" fmla="*/ 5633646 w 11342509"/>
              <a:gd name="connsiteY1-592" fmla="*/ 1602546 h 1691715"/>
              <a:gd name="connsiteX2-593" fmla="*/ 11080494 w 11342509"/>
              <a:gd name="connsiteY2-594" fmla="*/ 17498 h 1691715"/>
              <a:gd name="connsiteX3-595" fmla="*/ 11342509 w 11342509"/>
              <a:gd name="connsiteY3-596" fmla="*/ 74608 h 1691715"/>
              <a:gd name="connsiteX4-597" fmla="*/ 5643374 w 11342509"/>
              <a:gd name="connsiteY4-598" fmla="*/ 1691715 h 1691715"/>
              <a:gd name="connsiteX5-599" fmla="*/ 0 w 11342509"/>
              <a:gd name="connsiteY5-600" fmla="*/ 36855 h 1691715"/>
              <a:gd name="connsiteX6-601" fmla="*/ 276977 w 11342509"/>
              <a:gd name="connsiteY6-602" fmla="*/ 0 h 1691715"/>
              <a:gd name="connsiteX0-603" fmla="*/ 276977 w 11342509"/>
              <a:gd name="connsiteY0-604" fmla="*/ 0 h 1691715"/>
              <a:gd name="connsiteX1-605" fmla="*/ 5643806 w 11342509"/>
              <a:gd name="connsiteY1-606" fmla="*/ 1602546 h 1691715"/>
              <a:gd name="connsiteX2-607" fmla="*/ 11080494 w 11342509"/>
              <a:gd name="connsiteY2-608" fmla="*/ 17498 h 1691715"/>
              <a:gd name="connsiteX3-609" fmla="*/ 11342509 w 11342509"/>
              <a:gd name="connsiteY3-610" fmla="*/ 74608 h 1691715"/>
              <a:gd name="connsiteX4-611" fmla="*/ 5643374 w 11342509"/>
              <a:gd name="connsiteY4-612" fmla="*/ 1691715 h 1691715"/>
              <a:gd name="connsiteX5-613" fmla="*/ 0 w 11342509"/>
              <a:gd name="connsiteY5-614" fmla="*/ 36855 h 1691715"/>
              <a:gd name="connsiteX6-615" fmla="*/ 276977 w 11342509"/>
              <a:gd name="connsiteY6-616" fmla="*/ 0 h 16917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342509" h="1691715">
                <a:moveTo>
                  <a:pt x="276977" y="0"/>
                </a:moveTo>
                <a:cubicBezTo>
                  <a:pt x="2111519" y="662089"/>
                  <a:pt x="3847364" y="1159532"/>
                  <a:pt x="5643806" y="1602546"/>
                </a:cubicBezTo>
                <a:cubicBezTo>
                  <a:pt x="7519826" y="1121230"/>
                  <a:pt x="9471175" y="643464"/>
                  <a:pt x="11080494" y="17498"/>
                </a:cubicBezTo>
                <a:lnTo>
                  <a:pt x="11342509" y="74608"/>
                </a:lnTo>
                <a:cubicBezTo>
                  <a:pt x="9170201" y="663537"/>
                  <a:pt x="7834732" y="1188511"/>
                  <a:pt x="5643374" y="1691715"/>
                </a:cubicBezTo>
                <a:cubicBezTo>
                  <a:pt x="3393042" y="1200874"/>
                  <a:pt x="2250332" y="651521"/>
                  <a:pt x="0" y="36855"/>
                </a:cubicBezTo>
                <a:lnTo>
                  <a:pt x="2769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8523" y="3088000"/>
            <a:ext cx="9105472" cy="707886"/>
          </a:xfrm>
        </p:spPr>
        <p:txBody>
          <a:bodyPr/>
          <a:lstStyle/>
          <a:p>
            <a:pPr algn="ctr"/>
            <a:r>
              <a:rPr lang="zh-CN" altLang="en-US" sz="4000" dirty="0">
                <a:solidFill>
                  <a:srgbClr val="29A9F7"/>
                </a:solidFill>
              </a:rPr>
              <a:t>程序设计</a:t>
            </a:r>
            <a:r>
              <a:rPr lang="zh-CN" altLang="en-US" sz="4000" dirty="0" smtClean="0">
                <a:solidFill>
                  <a:srgbClr val="29A9F7"/>
                </a:solidFill>
              </a:rPr>
              <a:t>基础</a:t>
            </a:r>
            <a:r>
              <a:rPr lang="en-US" altLang="zh-CN" sz="4000" dirty="0">
                <a:solidFill>
                  <a:srgbClr val="29A9F7"/>
                </a:solidFill>
              </a:rPr>
              <a:t>(C</a:t>
            </a:r>
            <a:r>
              <a:rPr lang="zh-CN" altLang="en-US" sz="4000" dirty="0">
                <a:solidFill>
                  <a:srgbClr val="29A9F7"/>
                </a:solidFill>
              </a:rPr>
              <a:t>语言</a:t>
            </a:r>
            <a:r>
              <a:rPr lang="en-US" altLang="zh-CN" sz="4000" dirty="0">
                <a:solidFill>
                  <a:srgbClr val="29A9F7"/>
                </a:solidFill>
              </a:rPr>
              <a:t>)</a:t>
            </a:r>
            <a:r>
              <a:rPr lang="zh-CN" altLang="en-US" sz="4000" dirty="0" smtClean="0">
                <a:solidFill>
                  <a:srgbClr val="29A9F7"/>
                </a:solidFill>
              </a:rPr>
              <a:t>与安全</a:t>
            </a:r>
            <a:endParaRPr lang="en-US" altLang="zh-CN" sz="4000" dirty="0">
              <a:solidFill>
                <a:srgbClr val="29A9F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82" y="3174589"/>
            <a:ext cx="1953864" cy="17329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28" y="3379836"/>
            <a:ext cx="1419622" cy="14196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47664" y="3688888"/>
            <a:ext cx="57643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任课老师：赵奎 赵</a:t>
            </a:r>
            <a:r>
              <a:rPr lang="zh-CN" altLang="en-US" sz="2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辉 方智阳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网络空间安全学院</a:t>
            </a:r>
          </a:p>
        </p:txBody>
      </p:sp>
    </p:spTree>
    <p:extLst>
      <p:ext uri="{BB962C8B-B14F-4D97-AF65-F5344CB8AC3E}">
        <p14:creationId xmlns:p14="http://schemas.microsoft.com/office/powerpoint/2010/main" val="166635436"/>
      </p:ext>
    </p:extLst>
  </p:cSld>
  <p:clrMapOvr>
    <a:masterClrMapping/>
  </p:clrMapOvr>
  <p:transition advTm="700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Key1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的关键代码：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绿色框所示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19" y="1550390"/>
            <a:ext cx="2480970" cy="343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32606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Key3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的关键代码：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蓝色框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所示</a:t>
            </a:r>
            <a:endParaRPr lang="en-US" altLang="zh-CN" sz="2400" dirty="0">
              <a:solidFill>
                <a:srgbClr val="00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19" y="1550390"/>
            <a:ext cx="2480970" cy="343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10111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u="sng" dirty="0" smtClean="0"/>
              <a:t>3</a:t>
            </a:r>
            <a:r>
              <a:rPr lang="en-US" altLang="zh-CN" sz="2800" u="sng" dirty="0"/>
              <a:t>. </a:t>
            </a:r>
            <a:r>
              <a:rPr lang="zh-CN" altLang="en-US" sz="2800" u="sng" dirty="0" smtClean="0"/>
              <a:t>实验的部分演示</a:t>
            </a:r>
            <a:endParaRPr lang="zh-CN" altLang="en-US" sz="2800" u="sng" dirty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97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实验的部分演示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8574" y="2952862"/>
            <a:ext cx="7930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第一阶段：如果找到了正确的</a:t>
            </a:r>
            <a:r>
              <a:rPr lang="en-US" altLang="zh-CN" dirty="0" smtClean="0"/>
              <a:t>key1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key2</a:t>
            </a:r>
            <a:r>
              <a:rPr lang="zh-CN" altLang="en-US" dirty="0" smtClean="0"/>
              <a:t>，则显示如上的界面（内含第二阶段的提示）</a:t>
            </a:r>
            <a:endParaRPr lang="zh-CN" altLang="en-US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9"/>
          <a:stretch/>
        </p:blipFill>
        <p:spPr bwMode="auto">
          <a:xfrm>
            <a:off x="1224032" y="1623739"/>
            <a:ext cx="7909479" cy="113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8456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实验的部分演示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2950574"/>
            <a:ext cx="76244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第二阶段：如果找到了正确的</a:t>
            </a:r>
            <a:r>
              <a:rPr lang="en-US" altLang="zh-CN" dirty="0" smtClean="0"/>
              <a:t>key3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key4</a:t>
            </a:r>
            <a:r>
              <a:rPr lang="zh-CN" altLang="en-US" dirty="0" smtClean="0"/>
              <a:t>，则显示如上的界面（意味着大功告成）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2"/>
          <a:stretch/>
        </p:blipFill>
        <p:spPr bwMode="auto">
          <a:xfrm>
            <a:off x="1187624" y="1635646"/>
            <a:ext cx="7977943" cy="1066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09119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实验的部分演示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3692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u="sng" dirty="0"/>
              <a:t>1. </a:t>
            </a:r>
            <a:r>
              <a:rPr lang="zh-CN" altLang="en-US" sz="2800" u="sng" dirty="0" smtClean="0"/>
              <a:t>实验说明的进一步解读</a:t>
            </a:r>
            <a:endParaRPr lang="en-US" altLang="zh-CN" sz="2800" u="sng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实验的部分演示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491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934824" y="688397"/>
            <a:ext cx="720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实验说明的进一步解读：基本信息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en-US" altLang="zh-CN" sz="2400" dirty="0"/>
              <a:t>1 ) Story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007/Q/…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2) </a:t>
            </a:r>
            <a:r>
              <a:rPr lang="zh-CN" altLang="en-US" sz="2400" dirty="0" smtClean="0"/>
              <a:t>术语：密文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密钥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明文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备注：明文是“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From: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”打头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3)  </a:t>
            </a:r>
            <a:r>
              <a:rPr lang="zh-CN" altLang="en-US" sz="2400" dirty="0" smtClean="0"/>
              <a:t>实验材料：源代码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某个</a:t>
            </a:r>
            <a:r>
              <a:rPr lang="en-US" altLang="zh-CN" sz="2400" dirty="0" smtClean="0"/>
              <a:t>IDE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推荐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VC6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VS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4) </a:t>
            </a:r>
            <a:r>
              <a:rPr lang="zh-CN" altLang="en-US" sz="2400" dirty="0" smtClean="0"/>
              <a:t>实验目标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：找到四个密钥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262061"/>
            <a:ext cx="3938648" cy="30378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548047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934823" y="688397"/>
            <a:ext cx="81485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实验说明的进一步解读：提示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基本常识：关于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中的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变量和代码</a:t>
            </a:r>
            <a:r>
              <a:rPr lang="zh-CN" altLang="en-US" sz="2400" dirty="0" smtClean="0"/>
              <a:t>的存储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2) </a:t>
            </a:r>
            <a:r>
              <a:rPr lang="zh-CN" altLang="en-US" sz="2400" dirty="0" smtClean="0"/>
              <a:t>类型转换：自动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隐式 </a:t>
            </a:r>
            <a:r>
              <a:rPr lang="en-US" altLang="zh-CN" sz="2400" dirty="0" smtClean="0"/>
              <a:t>and </a:t>
            </a:r>
            <a:r>
              <a:rPr lang="zh-CN" altLang="en-US" sz="2400" dirty="0" smtClean="0"/>
              <a:t>强制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显式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3) stack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【</a:t>
            </a:r>
            <a:r>
              <a:rPr lang="zh-CN" altLang="en-US" sz="2400" dirty="0" smtClean="0"/>
              <a:t>关键点</a:t>
            </a:r>
            <a:r>
              <a:rPr lang="en-US" altLang="zh-CN" sz="2400" dirty="0" smtClean="0"/>
              <a:t>】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03" y="2670263"/>
            <a:ext cx="6220672" cy="26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5583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934824" y="688397"/>
            <a:ext cx="7813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Key1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（三个整数）先破解，再</a:t>
            </a:r>
            <a:r>
              <a:rPr lang="en-US" altLang="zh-CN" sz="2400" dirty="0" smtClean="0"/>
              <a:t>key2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（两个函数）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493" y="2067694"/>
            <a:ext cx="6826516" cy="29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8255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1. </a:t>
            </a:r>
            <a:r>
              <a:rPr lang="zh-CN" altLang="en-US" sz="2800" dirty="0" smtClean="0"/>
              <a:t>实验说明的进一步解读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u="sng" dirty="0" smtClean="0"/>
              <a:t>2</a:t>
            </a:r>
            <a:r>
              <a:rPr lang="en-US" altLang="zh-CN" sz="2800" u="sng" dirty="0"/>
              <a:t>. </a:t>
            </a:r>
            <a:r>
              <a:rPr lang="zh-CN" altLang="en-US" sz="2800" u="sng" dirty="0" smtClean="0"/>
              <a:t>实验源代码的初步分析和提示</a:t>
            </a:r>
            <a:endParaRPr lang="en-US" altLang="zh-CN" sz="2800" u="sng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实验的部分演示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48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代码结构剖析：</a:t>
            </a:r>
            <a:r>
              <a:rPr lang="en-US" altLang="zh-CN" sz="2800" dirty="0" smtClean="0">
                <a:solidFill>
                  <a:srgbClr val="0066FF"/>
                </a:solidFill>
              </a:rPr>
              <a:t>【</a:t>
            </a:r>
            <a:r>
              <a:rPr lang="zh-CN" altLang="en-US" sz="2800" dirty="0">
                <a:solidFill>
                  <a:srgbClr val="0066FF"/>
                </a:solidFill>
              </a:rPr>
              <a:t>数据</a:t>
            </a:r>
            <a:r>
              <a:rPr lang="zh-CN" altLang="en-US" sz="2800" dirty="0" smtClean="0">
                <a:solidFill>
                  <a:srgbClr val="0066FF"/>
                </a:solidFill>
              </a:rPr>
              <a:t>（全局数据）和代码</a:t>
            </a:r>
            <a:r>
              <a:rPr lang="en-US" altLang="zh-CN" sz="2800" dirty="0" smtClean="0">
                <a:solidFill>
                  <a:srgbClr val="0066FF"/>
                </a:solidFill>
              </a:rPr>
              <a:t>】</a:t>
            </a:r>
            <a:endParaRPr lang="en-US" altLang="zh-CN" sz="2800" dirty="0">
              <a:solidFill>
                <a:srgbClr val="00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18" y="2203628"/>
            <a:ext cx="7816957" cy="24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627784" y="4685299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备注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FF0000"/>
                </a:solidFill>
              </a:rPr>
              <a:t>不能修改程序的源代码</a:t>
            </a:r>
          </a:p>
        </p:txBody>
      </p:sp>
    </p:spTree>
    <p:extLst>
      <p:ext uri="{BB962C8B-B14F-4D97-AF65-F5344CB8AC3E}">
        <p14:creationId xmlns:p14="http://schemas.microsoft.com/office/powerpoint/2010/main" val="229963534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V="1">
            <a:off x="1010536" y="0"/>
            <a:ext cx="0" cy="514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10536" y="748318"/>
            <a:ext cx="8133464" cy="933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F3902B3-05F3-4909-9114-E1AEA8CBE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6" y="98366"/>
            <a:ext cx="2450928" cy="6343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979833" y="145769"/>
            <a:ext cx="5009742" cy="553503"/>
          </a:xfrm>
          <a:prstGeom prst="rect">
            <a:avLst/>
          </a:prstGeom>
        </p:spPr>
        <p:txBody>
          <a:bodyPr wrap="square" lIns="60469" tIns="30235" rIns="60469" bIns="30235">
            <a:spAutoFit/>
          </a:bodyPr>
          <a:lstStyle/>
          <a:p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《</a:t>
            </a:r>
            <a:r>
              <a:rPr lang="zh-CN" altLang="en-US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程序设计基础与安全</a:t>
            </a:r>
            <a:r>
              <a:rPr lang="en-US" altLang="zh-CN" sz="32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</a:p>
        </p:txBody>
      </p:sp>
      <p:sp>
        <p:nvSpPr>
          <p:cNvPr id="13" name="文本框 1"/>
          <p:cNvSpPr txBox="1"/>
          <p:nvPr/>
        </p:nvSpPr>
        <p:spPr>
          <a:xfrm>
            <a:off x="251520" y="627534"/>
            <a:ext cx="553006" cy="1761291"/>
          </a:xfrm>
          <a:prstGeom prst="rect">
            <a:avLst/>
          </a:prstGeom>
          <a:noFill/>
        </p:spPr>
        <p:txBody>
          <a:bodyPr vert="eaVert" wrap="square" lIns="60469" tIns="30235" rIns="60469" bIns="30235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安全项目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259632" y="923703"/>
            <a:ext cx="7353377" cy="4053742"/>
          </a:xfrm>
          <a:prstGeom prst="rect">
            <a:avLst/>
          </a:prstGeom>
        </p:spPr>
        <p:txBody>
          <a:bodyPr lIns="60469" tIns="30235" rIns="60469" bIns="30235"/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1797" y="252180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之一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0"/>
            <a:ext cx="766977" cy="766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E5A2D-3C44-419D-B670-05C67E4FF01C}"/>
              </a:ext>
            </a:extLst>
          </p:cNvPr>
          <p:cNvSpPr txBox="1"/>
          <p:nvPr/>
        </p:nvSpPr>
        <p:spPr>
          <a:xfrm>
            <a:off x="1447380" y="845041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实验源代码的初步分析和提示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函数的两个参数：</a:t>
            </a:r>
            <a:r>
              <a:rPr lang="en-US" altLang="zh-CN" sz="2800" dirty="0" smtClean="0">
                <a:solidFill>
                  <a:srgbClr val="0066FF"/>
                </a:solidFill>
              </a:rPr>
              <a:t>【</a:t>
            </a:r>
            <a:r>
              <a:rPr lang="zh-CN" altLang="en-US" sz="2800" dirty="0" smtClean="0">
                <a:solidFill>
                  <a:srgbClr val="0066FF"/>
                </a:solidFill>
              </a:rPr>
              <a:t>举例说明</a:t>
            </a:r>
            <a:r>
              <a:rPr lang="en-US" altLang="zh-CN" sz="2800" dirty="0" smtClean="0">
                <a:solidFill>
                  <a:srgbClr val="0066FF"/>
                </a:solidFill>
              </a:rPr>
              <a:t>】</a:t>
            </a:r>
            <a:endParaRPr lang="en-US" altLang="zh-CN" sz="2800" dirty="0">
              <a:solidFill>
                <a:srgbClr val="00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1242" y="29317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315" y="340323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0066FF"/>
                </a:solidFill>
              </a:rPr>
              <a:t>原名</a:t>
            </a:r>
            <a:endParaRPr lang="zh-CN" altLang="en-US" sz="1200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2" y="356610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18894"/>
            <a:ext cx="6300192" cy="256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5496" y="4731990"/>
            <a:ext cx="8781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参考资料：</a:t>
            </a:r>
            <a:r>
              <a:rPr lang="en-US" altLang="zh-CN" dirty="0" smtClean="0"/>
              <a:t>c</a:t>
            </a:r>
            <a:r>
              <a:rPr lang="zh-CN" altLang="en-US" dirty="0"/>
              <a:t>语言中命令行参数</a:t>
            </a:r>
            <a:r>
              <a:rPr lang="en-US" altLang="zh-CN" dirty="0" err="1"/>
              <a:t>argc,argv</a:t>
            </a:r>
            <a:r>
              <a:rPr lang="en-US" altLang="zh-CN" dirty="0"/>
              <a:t>[]</a:t>
            </a:r>
            <a:r>
              <a:rPr lang="zh-CN" altLang="en-US" dirty="0"/>
              <a:t>详解：</a:t>
            </a:r>
            <a:r>
              <a:rPr lang="en-US" altLang="zh-CN" dirty="0" smtClean="0">
                <a:solidFill>
                  <a:srgbClr val="1574FF"/>
                </a:solidFill>
              </a:rPr>
              <a:t>https</a:t>
            </a:r>
            <a:r>
              <a:rPr lang="en-US" altLang="zh-CN" dirty="0">
                <a:solidFill>
                  <a:srgbClr val="1574FF"/>
                </a:solidFill>
              </a:rPr>
              <a:t>://</a:t>
            </a:r>
            <a:r>
              <a:rPr lang="en-US" altLang="zh-CN" dirty="0" smtClean="0">
                <a:solidFill>
                  <a:srgbClr val="1574FF"/>
                </a:solidFill>
              </a:rPr>
              <a:t>www.cnblogs.com/yanglai/p/6927151.html  </a:t>
            </a:r>
            <a:endParaRPr lang="zh-CN" altLang="en-US" dirty="0">
              <a:solidFill>
                <a:srgbClr val="1574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6684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5231303-F8C4-4A6C-A5DC-35F34009B8F1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0202"/>
  <p:tag name="ISPRING_RESOURCE_PATHS_HASH_PRESENTER" val="24e0d5eaa0a6302241a414bb57b90c35e997a55"/>
  <p:tag name="ISPRING_PLAYERS_CUSTOMIZATION" val="UEsDBBQAAgAIALAAeU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sAB5R1BQAwMSAwAAYQsAACcAAAB1bml2ZXJzYWwvZmxhc2hfcHVibGlzaGluZ19zZXR0aW5ncy54bWzVVt1OGkEUvucpJtN4KasWq5IF0wikpgpEaNUrM+wc2ImzM9udWRCv+jR9sD5Jz+wIQrRm1ZrUcAFz5pzv/H9MeHiTSDKFzAitGnS7ukUJqEhzoSYN+m3Y2dynxFimOJNaQYMqTclhsxKm+UgKEw/AWlQ1BGGUqae2QWNr03oQzGazqjBp5m61zC3im2qkkyDNwICykAWpZHP8svMUDG1WKoSEXnSqeS6BCI4hKOGiY7IjmYlp4NVGLLqeZDpX/EhLnZFsMmrQD7sH7rPQ8VAtkYByyZkmCp3Y1hnnwsXD5EDcAolBTGIMfK9GyUxwGzfoTs2hoHbwEKXA9jkwh3KkMRll7+ATsIwzy/zR+7NwY81C4EV8rlgioiHeEJd/g7aGV18u++2zk+Pu16thr3cyPO77IAqbYB0nDNYdhRiQzrMIln5CZi2LYowbbcZMGgiDVdFCbazVWnDuTEZaYu0LK5yHZAS8yxJY6cbgWqgOam5TMsZE5LxBP2eCSUqEZVJES2OTj4wVtuh/Z1WTIBbOGZDTAb1376sTxSwzsBrW4sa4mkfNc51LTuY6J1JcA7GaYP55gr9iIKvNIeNMJ4UUx8cSIwV6nAqYAT8sanoH+DdHl+giydESJzeVYL2HH7m4JSMY6wxxgU1xxlEujMevPgs4Zcbcg7JFjBuDk+NW++q422pfbLgEGZ8yFT0THBsOSWrfAp9h7kqjCyk1VnMFAisTsdxA0R8ueKFWJs3SvmM2LZruGlmAYrsFxuMx8SLC0RQqh7KAEVNEKzknLMIVMm6EpkLnBiV+WDy0eVGA3pQIVYQ6wQ1CZxmHrAza1vbOx9rup739g3o1+P3z1+aTRne00pfMefO8cvQksSzJ5eHOhYHjgsepwWb5/8kM/bP29zJ17bYvhqW62R6UguuV0ep9LaN15qmsv0JjZczOWaaQiN6Fahc5c+IJGllTikRY4P9yHV4w0q/6t/P78DYj/YY5v2aN303K/rR8OK29lMLg0aecu0mEEgkWwrH38v3X3K1t4dvr0atKBdHWn8XNyh9QSwMEFAACAAgAsAB5R8imj0G4AgAAVQoAACEAAAB1bml2ZXJzYWwvZmxhc2hfc2tpbl9zZXR0aW5ncy54bWyVVttu2zAMfd9XBNl73V26rIAaoE0zoEC3FmvRd9lmbCGyZEh0uvz9JFmOpSRO3BAFIvIckqJIpkSvmZh/mkxIJrlUL4DIRKGtptNNWH4zTRtEKS4yKRAEXgipKsqn88+/3IckDnmOJTegxnJWNIM+zMx9xlB8jKuZlSFCJquaiu2jLORFSrN1oWQj8rOpldsaFGdibZCX17PFcjAAZxofEKoop+VPK+MotQKtwab0Y2nlLIvTFHgX6dJ9RnL6UKdvv0fbMM3Q0W6/WBmi1bSAuMhX11aG8cJ4j19lZuU0AeEfGui3r1YGoZxuQX0oG1k39Ud6pFaysAWNOacfccfhkuZm/Azh/tLKWYK9kA109hV8eb7fWwlA/ms498SOq5L82dZ1byHYR085zFE1QJLu1Np0Kd+fGjTzAfMV5doAQlUPejZJP9NGd25iXY/7C+9M5KEvr+khb5I3FSzahAN3sb7HLxZ3bleETne6IEMFG68MUuyVPfKPqesBMlD2yBfOcngSfHuYwb6pJXWPfEf9c56uv7GCoOaYe2t36qw20qMdXR2k6hUdppI5zLVN55VVYN+NJE7XppQc5EQE3bCCIpPit8WlW3cZTZI9g++1451FkCGHYw3ncjRrOiyXO8f96K1xQ7Y/C/3l2vMEzRa/mVJEmpWV+VnS04nnmTExhZkmxxl2Txo4qAexkgHHxR4iVVStQb1KyceGERJBj3Uv2+EagpMkqAFJjleZeCfHyi+aKgW1NK/GQHdVjpUtsGRFyc0fvjF4h3yPMWBtqVgaf4KyXV8GCt8EQFVWdl3bHlpL1XBkHDbQDX+gcFceuhvRpkuHGu4WH2GFYct5zaie9Lui75V4hwT6I/g3k1bkeM8you2RptrdLJr8bg33uUSLuVtntvnCTebOvpcix8Z+WEGjtP9O/gdQSwMEFAACAAgAsAB5R62ZKxLoAgAAcgoAACYAAAB1bml2ZXJzYWwvaHRtbF9wdWJsaXNoaW5nX3NldHRpbmdzLnhtbNVWzU4bMRC+5yksVxzJAoXyo01QBUFE0CSCtMAJTdZO1sJrb21vQjj1afpgfZKO1wQSQaMFQdUqh8TjmW+++Y3j/dtMkjE3VmjVoOv1NUq4SjQTatSgX/tHqzuUWAeKgdSKN6jSlOw3a3FeDKSw6Tl3DlUtQRhl93LXoKlz+V4UTSaTurC58bdaFg7xbT3RWZQbbrly3ES5hCl+uWnOLW3WaoTEQfRFs0JyIhhSUMKzA3nsMkmjoDWA5GZkdKHYgZbaEDMaNOiHrV3/mekEpEORceVjs00UerHbA8aEpwPyXNxxknIxSpH39iYlE8Fc2qAbmx4FtaOnKCV2CAE8yoHGWJS7h8+4AwYOwjH4c/zW2ZkgiNhUQSaSPt4QH36DHvavj696rbPTdufkut/tnvbbvUCitIkWceJo0VGMhHRhEv7gJwbnIEmRN9oMQVoeR/OimdpQqwVy/kwGWmLqSytKhshUThv0sxEgKREOpEgebh2YEXdHQmIM3na9PlSOPgKGeJMUjOXzjmY31mcxaV7oQjIy1QWR4oYTpwlGVGT4K+VkPt1kaHRWSiVYR6wUjJOx4BPO9sss3QP+ydEVusgKtMRWzCV3wcP3QtyRAR9qg7gcxti0KBc24NdfBJyDtY+gMOO4cn7aPmxdtzuHrcsVHyCwMajkheBYQp7l7j3wAWNXGl1IqTGbcxCYmQQKy8v6MMFKtSphVvadwrgsui9kCYrlFsgnYOJFgq0lVMGrAiagiFZySiDBobC+hcZCFxYloVkCtH0VwWBKhCqpjnBBoTPDuKmCtra+8XFz69P2zu5ePfr14+fqUqP7RdGT4L2FTXGwdFU8rIunMxdHfkKfH3Znir81672z1rcqmeq0LvuV6tM6rwTXraLVPamidRaWU29uMVUxuwCjcLX8F6od3IKjsHJxD0qRCcfZWzb4K5p0+T9SaOE3atJ3jGLpqP27QYTTwwNk4cURR88+iWooX3wnNmu/AVBLAwQUAAIACACwAHlHiXhaupcBAAAfBgAAHwAAAHVuaXZlcnNhbC9odG1sX3NraW5fc2V0dGluZ3MuanONlE1vwjAMhu/8iiq7Toh9MMZu02DSJA6Txm3aIS2mVKRJlYQOhvjvq8uAJHUH8YW8PHkdu4q3nahaLGHRU7Stf9f7d39fa4Ca1Su49nXRoueoMyOyGUyzHEQmgQVIeTh6lHcngjJmsjaNNx9oaxw/pvCfORfGxQvCQhOaoQ6XBPhNaGvq8M9R7Dh17WtyGh2vrFWymyhpQdquVDrnNcOuXuvllhjAqgR9Bp3zBDzTQb3ayJNjf4DhconKCy43E5WqbsyTZarVSs7a8i82Bejqky/3QG84eBl7diIz9s1CHiYeP2K0k4UGY+Av78MYg4QFj0E4vr16/YN6xs2CArrMTGYP9PMNhksXPIVGl/pDDB+TlVejmwOMJmdhbffE3S2GRwi+AX1JSlWsigs+YKFVih1poM2eH1Gh+CyT6Z4b9TBIDi+Ltm3dOxV6P8Jg3hNSwRNaUM8vb5sdIWgI0Hpj6ZDXBHknlJ2gREnkUIRGTauSniM2nCO4/4wYt5Yni7waD9VwrNrA9RL0VClR3f7r3D3DXJ3dL1BLAwQUAAIACACwAHl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sAB5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sAB5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sAB5R+lu22TkAwAAdA4AAB0AAAAAAAAAAQAAAAAAAAAAAHVuaXZlcnNhbC9jb21tb25fbWVzc2FnZXMubG5nUEsBAgAAFAACAAgAsAB5R1BQAwMSAwAAYQsAACcAAAAAAAAAAQAAAAAAHwQAAHVuaXZlcnNhbC9mbGFzaF9wdWJsaXNoaW5nX3NldHRpbmdzLnhtbFBLAQIAABQAAgAIALAAeUfIpo9BuAIAAFUKAAAhAAAAAAAAAAEAAAAAAHYHAAB1bml2ZXJzYWwvZmxhc2hfc2tpbl9zZXR0aW5ncy54bWxQSwECAAAUAAIACACwAHlHrZkrEugCAAByCgAAJgAAAAAAAAABAAAAAABtCgAAdW5pdmVyc2FsL2h0bWxfcHVibGlzaGluZ19zZXR0aW5ncy54bWxQSwECAAAUAAIACACwAHlHiXhaupcBAAAfBgAAHwAAAAAAAAABAAAAAACZDQAAdW5pdmVyc2FsL2h0bWxfc2tpbl9zZXR0aW5ncy5qc1BLAQIAABQAAgAIALAAeUca2uo7qgAAAB8BAAAaAAAAAAAAAAEAAAAAAG0PAAB1bml2ZXJzYWwvaTE4bl9wcmVzZXRzLnhtbFBLAQIAABQAAgAIALAAeUew7V1XbgAAAHYAAAAcAAAAAAAAAAEAAAAAAE8QAAB1bml2ZXJzYWwvbG9jYWxfc2V0dGluZ3MueG1sUEsBAgAAFAACAAgAA3TLRM6CCTfsAgAAiAgAABQAAAAAAAAAAQAAAAAA9xAAAHVuaXZlcnNhbC9wbGF5ZXIueG1sUEsBAgAAFAACAAgAsAB5R1xY5FeMAgAAagcAACkAAAAAAAAAAQAAAAAAFRQAAHVuaXZlcnNhbC9za2luX2N1c3RvbWl6YXRpb25fc2V0dGluZ3MueG1sUEsBAgAAFAACAAgAirpzR4LIvt4RCgAA+B4AABcAAAAAAAAAAAAAAAAA6BYAAHVuaXZlcnNhbC91bml2ZXJzYWwucG5nUEsBAgAAFAACAAgAirpzR9IooFJKAAAAawAAABsAAAAAAAAAAQAAAAAALiEAAHVuaXZlcnNhbC91bml2ZXJzYWwucG5nLnhtbFBLBQYAAAAACwALAEkDAACxIQ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ysClr val="windowText" lastClr="000000"/>
      </a:dk1>
      <a:lt1>
        <a:sysClr val="window" lastClr="FFFFFF"/>
      </a:lt1>
      <a:dk2>
        <a:srgbClr val="212745"/>
      </a:dk2>
      <a:lt2>
        <a:srgbClr val="595959"/>
      </a:lt2>
      <a:accent1>
        <a:srgbClr val="C00000"/>
      </a:accent1>
      <a:accent2>
        <a:srgbClr val="FF9600"/>
      </a:accent2>
      <a:accent3>
        <a:srgbClr val="C00000"/>
      </a:accent3>
      <a:accent4>
        <a:srgbClr val="FF9600"/>
      </a:accent4>
      <a:accent5>
        <a:srgbClr val="C00000"/>
      </a:accent5>
      <a:accent6>
        <a:srgbClr val="FF9600"/>
      </a:accent6>
      <a:hlink>
        <a:srgbClr val="56C7AA"/>
      </a:hlink>
      <a:folHlink>
        <a:srgbClr val="59A8D1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母校模板-终稿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92917"/>
      </a:accent1>
      <a:accent2>
        <a:srgbClr val="DA1D1C"/>
      </a:accent2>
      <a:accent3>
        <a:srgbClr val="FF2800"/>
      </a:accent3>
      <a:accent4>
        <a:srgbClr val="FF4F1E"/>
      </a:accent4>
      <a:accent5>
        <a:srgbClr val="979997"/>
      </a:accent5>
      <a:accent6>
        <a:srgbClr val="AD0000"/>
      </a:accent6>
      <a:hlink>
        <a:srgbClr val="4472C4"/>
      </a:hlink>
      <a:folHlink>
        <a:srgbClr val="BFBFBF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10472</TotalTime>
  <Words>642</Words>
  <Application>Microsoft Office PowerPoint</Application>
  <PresentationFormat>全屏显示(16:9)</PresentationFormat>
  <Paragraphs>176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Lato Light</vt:lpstr>
      <vt:lpstr>华文行楷</vt:lpstr>
      <vt:lpstr>华文楷体</vt:lpstr>
      <vt:lpstr>华文隶书</vt:lpstr>
      <vt:lpstr>楷体</vt:lpstr>
      <vt:lpstr>宋体</vt:lpstr>
      <vt:lpstr>微软雅黑</vt:lpstr>
      <vt:lpstr>Arial</vt:lpstr>
      <vt:lpstr>Calibri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</dc:title>
  <dc:creator>plus</dc:creator>
  <cp:lastModifiedBy>Zhaohui</cp:lastModifiedBy>
  <cp:revision>592</cp:revision>
  <dcterms:created xsi:type="dcterms:W3CDTF">2015-11-21T04:10:56Z</dcterms:created>
  <dcterms:modified xsi:type="dcterms:W3CDTF">2021-11-13T09:27:20Z</dcterms:modified>
</cp:coreProperties>
</file>