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00"/>
    <a:srgbClr val="00BF00"/>
    <a:srgbClr val="00FF00"/>
    <a:srgbClr val="FF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7" autoAdjust="0"/>
    <p:restoredTop sz="94737" autoAdjust="0"/>
  </p:normalViewPr>
  <p:slideViewPr>
    <p:cSldViewPr snapToGrid="0" snapToObjects="1">
      <p:cViewPr varScale="1">
        <p:scale>
          <a:sx n="124" d="100"/>
          <a:sy n="124" d="100"/>
        </p:scale>
        <p:origin x="-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htning Bolt 1"/>
          <p:cNvSpPr/>
          <p:nvPr/>
        </p:nvSpPr>
        <p:spPr>
          <a:xfrm>
            <a:off x="1792440" y="983190"/>
            <a:ext cx="5561682" cy="4383383"/>
          </a:xfrm>
          <a:prstGeom prst="lightningBolt">
            <a:avLst/>
          </a:prstGeom>
          <a:gradFill flip="none" rotWithShape="1">
            <a:gsLst>
              <a:gs pos="65000">
                <a:srgbClr val="FFC400"/>
              </a:gs>
              <a:gs pos="32000">
                <a:srgbClr val="FFFF00"/>
              </a:gs>
              <a:gs pos="0">
                <a:schemeClr val="tx1"/>
              </a:gs>
              <a:gs pos="98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10799999" rev="5804050"/>
            </a:camera>
            <a:lightRig rig="freezing" dir="t">
              <a:rot lat="0" lon="0" rev="8160000"/>
            </a:lightRig>
          </a:scene3d>
          <a:sp3d prstMaterial="metal">
            <a:bevelT w="508000" h="508000" prst="artDeco"/>
            <a:bevelB w="508000" h="508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813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 Black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Cary Duchene</dc:creator>
  <cp:lastModifiedBy>Cary Duchene</cp:lastModifiedBy>
  <cp:revision>5</cp:revision>
  <dcterms:created xsi:type="dcterms:W3CDTF">2014-01-05T20:09:16Z</dcterms:created>
  <dcterms:modified xsi:type="dcterms:W3CDTF">2014-01-06T00:32:55Z</dcterms:modified>
</cp:coreProperties>
</file>