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54868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电磁历史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85293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查询。可以根据年份或人名或地点 查询电磁学的历史事件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可以查询电磁学科学家的生平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</dc:creator>
  <cp:lastModifiedBy>Windows 用户</cp:lastModifiedBy>
  <cp:revision>1</cp:revision>
  <dcterms:created xsi:type="dcterms:W3CDTF">2018-09-24T06:44:23Z</dcterms:created>
  <dcterms:modified xsi:type="dcterms:W3CDTF">2018-09-24T06:53:34Z</dcterms:modified>
</cp:coreProperties>
</file>