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80" r:id="rId3"/>
    <p:sldId id="282" r:id="rId5"/>
    <p:sldId id="262" r:id="rId6"/>
    <p:sldId id="294" r:id="rId7"/>
    <p:sldId id="288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9BB6"/>
    <a:srgbClr val="0083B8"/>
    <a:srgbClr val="767171"/>
    <a:srgbClr val="2D70A9"/>
    <a:srgbClr val="D9D9D9"/>
    <a:srgbClr val="00729E"/>
    <a:srgbClr val="005F8D"/>
    <a:srgbClr val="00467E"/>
    <a:srgbClr val="004276"/>
    <a:srgbClr val="007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92" y="102"/>
      </p:cViewPr>
      <p:guideLst>
        <p:guide orient="horz" pos="2217"/>
        <p:guide pos="3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6A605-3380-470F-A359-ECFF82B0A5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25800" y="1670050"/>
            <a:ext cx="5740400" cy="35179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617736" y="3042623"/>
            <a:ext cx="295652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25799" y="3042623"/>
            <a:ext cx="5740401" cy="129539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25799" y="4412107"/>
            <a:ext cx="5740401" cy="778934"/>
          </a:xfrm>
        </p:spPr>
        <p:txBody>
          <a:bodyPr lIns="90000" tIns="46800" rIns="90000" bIns="46800" anchor="t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>
            <a:normAutofit/>
          </a:bodyPr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>
            <a:normAutofit/>
          </a:bodyPr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669757"/>
            <a:ext cx="12192000" cy="40576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71900" y="1231732"/>
            <a:ext cx="4152900" cy="29337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2275" y="4716626"/>
            <a:ext cx="6267450" cy="97872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62275" y="5703252"/>
            <a:ext cx="6267450" cy="42473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1549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1465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1465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25800" y="1670050"/>
            <a:ext cx="5740400" cy="35179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038600" y="3429000"/>
            <a:ext cx="4114800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800" y="1670050"/>
            <a:ext cx="5740400" cy="17173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5800" y="3470558"/>
            <a:ext cx="5740400" cy="1717392"/>
          </a:xfrm>
        </p:spPr>
        <p:txBody>
          <a:bodyPr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48850" y="365125"/>
            <a:ext cx="80494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635836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0" Type="http://schemas.openxmlformats.org/officeDocument/2006/relationships/notesSlide" Target="../notesSlides/notesSlide2.xml"/><Relationship Id="rId5" Type="http://schemas.openxmlformats.org/officeDocument/2006/relationships/tags" Target="../tags/tag11.xml"/><Relationship Id="rId49" Type="http://schemas.openxmlformats.org/officeDocument/2006/relationships/slideLayout" Target="../slideLayouts/slideLayout7.xml"/><Relationship Id="rId48" Type="http://schemas.openxmlformats.org/officeDocument/2006/relationships/tags" Target="../tags/tag53.xml"/><Relationship Id="rId47" Type="http://schemas.openxmlformats.org/officeDocument/2006/relationships/tags" Target="../tags/tag52.xml"/><Relationship Id="rId46" Type="http://schemas.openxmlformats.org/officeDocument/2006/relationships/tags" Target="../tags/tag51.xml"/><Relationship Id="rId45" Type="http://schemas.openxmlformats.org/officeDocument/2006/relationships/tags" Target="../tags/tag50.xml"/><Relationship Id="rId44" Type="http://schemas.openxmlformats.org/officeDocument/2006/relationships/tags" Target="../tags/tag49.xml"/><Relationship Id="rId43" Type="http://schemas.openxmlformats.org/officeDocument/2006/relationships/tags" Target="../tags/tag48.xml"/><Relationship Id="rId42" Type="http://schemas.openxmlformats.org/officeDocument/2006/relationships/tags" Target="../tags/tag47.xml"/><Relationship Id="rId41" Type="http://schemas.openxmlformats.org/officeDocument/2006/relationships/tags" Target="../tags/tag46.xml"/><Relationship Id="rId40" Type="http://schemas.openxmlformats.org/officeDocument/2006/relationships/tags" Target="../tags/tag45.xml"/><Relationship Id="rId4" Type="http://schemas.openxmlformats.org/officeDocument/2006/relationships/tags" Target="../tags/tag10.xml"/><Relationship Id="rId39" Type="http://schemas.openxmlformats.org/officeDocument/2006/relationships/tags" Target="../tags/tag44.xml"/><Relationship Id="rId38" Type="http://schemas.openxmlformats.org/officeDocument/2006/relationships/tags" Target="../tags/tag43.xml"/><Relationship Id="rId37" Type="http://schemas.openxmlformats.org/officeDocument/2006/relationships/tags" Target="../tags/tag42.xml"/><Relationship Id="rId36" Type="http://schemas.openxmlformats.org/officeDocument/2006/relationships/tags" Target="../tags/tag41.xml"/><Relationship Id="rId35" Type="http://schemas.openxmlformats.org/officeDocument/2006/relationships/image" Target="../media/image4.png"/><Relationship Id="rId34" Type="http://schemas.openxmlformats.org/officeDocument/2006/relationships/tags" Target="../tags/tag40.xml"/><Relationship Id="rId33" Type="http://schemas.openxmlformats.org/officeDocument/2006/relationships/tags" Target="../tags/tag39.xml"/><Relationship Id="rId32" Type="http://schemas.openxmlformats.org/officeDocument/2006/relationships/tags" Target="../tags/tag38.xml"/><Relationship Id="rId31" Type="http://schemas.openxmlformats.org/officeDocument/2006/relationships/tags" Target="../tags/tag37.xml"/><Relationship Id="rId30" Type="http://schemas.openxmlformats.org/officeDocument/2006/relationships/tags" Target="../tags/tag36.xml"/><Relationship Id="rId3" Type="http://schemas.openxmlformats.org/officeDocument/2006/relationships/tags" Target="../tags/tag9.xml"/><Relationship Id="rId29" Type="http://schemas.openxmlformats.org/officeDocument/2006/relationships/tags" Target="../tags/tag35.xml"/><Relationship Id="rId28" Type="http://schemas.openxmlformats.org/officeDocument/2006/relationships/tags" Target="../tags/tag34.xml"/><Relationship Id="rId27" Type="http://schemas.openxmlformats.org/officeDocument/2006/relationships/tags" Target="../tags/tag33.xml"/><Relationship Id="rId26" Type="http://schemas.openxmlformats.org/officeDocument/2006/relationships/tags" Target="../tags/tag32.xml"/><Relationship Id="rId25" Type="http://schemas.openxmlformats.org/officeDocument/2006/relationships/tags" Target="../tags/tag31.xml"/><Relationship Id="rId24" Type="http://schemas.openxmlformats.org/officeDocument/2006/relationships/tags" Target="../tags/tag30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image" Target="../media/image3.jpeg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6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60.xml"/><Relationship Id="rId4" Type="http://schemas.openxmlformats.org/officeDocument/2006/relationships/hyperlink" Target="http://www.4399dmw.com/haizeiwang/" TargetMode="External"/><Relationship Id="rId3" Type="http://schemas.openxmlformats.org/officeDocument/2006/relationships/tags" Target="../tags/tag59.xml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4.xml"/><Relationship Id="rId1" Type="http://schemas.openxmlformats.org/officeDocument/2006/relationships/tags" Target="../tags/tag5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284854" y="2781003"/>
            <a:ext cx="5740401" cy="1295399"/>
          </a:xfrm>
        </p:spPr>
        <p:txBody>
          <a:bodyPr/>
          <a:lstStyle/>
          <a:p>
            <a:r>
              <a:rPr lang="en-US" altLang="zh-CN"/>
              <a:t>ONE PIECE</a:t>
            </a:r>
            <a:r>
              <a:rPr lang="zh-CN" altLang="en-US"/>
              <a:t>网站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284855" y="3977005"/>
            <a:ext cx="5740400" cy="1070610"/>
          </a:xfrm>
        </p:spPr>
        <p:txBody>
          <a:bodyPr/>
          <a:lstStyle/>
          <a:p>
            <a:r>
              <a:rPr lang="zh-CN" altLang="en-US" dirty="0"/>
              <a:t>初步设想及策划</a:t>
            </a:r>
            <a:endParaRPr lang="zh-CN" altLang="en-US" dirty="0"/>
          </a:p>
          <a:p>
            <a:r>
              <a:rPr lang="en-US" altLang="zh-CN" dirty="0"/>
              <a:t>17051309</a:t>
            </a:r>
            <a:r>
              <a:rPr lang="zh-CN" altLang="en-US" dirty="0"/>
              <a:t>陈泽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225800" y="1670050"/>
            <a:ext cx="5740400" cy="1222375"/>
          </a:xfrm>
          <a:prstGeom prst="rect">
            <a:avLst/>
          </a:prstGeom>
        </p:spPr>
        <p:txBody>
          <a:bodyPr vert="horz" lIns="90000" tIns="46800" rIns="90000" bIns="46800" rtlCol="0" anchor="b">
            <a:noAutofit/>
          </a:bodyPr>
          <a:lstStyle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7200" b="1">
                <a:solidFill>
                  <a:schemeClr val="bg1"/>
                </a:solidFill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WEEK2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8255" y="0"/>
            <a:ext cx="6296025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1448256" y="250372"/>
            <a:ext cx="971550" cy="81915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7218682" y="1059997"/>
            <a:ext cx="971550" cy="81915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584672" y="33685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7270355" y="1235941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en-US" altLang="zh-CN" sz="3600" b="1" dirty="0">
                <a:solidFill>
                  <a:srgbClr val="00729E"/>
                </a:solidFill>
              </a:rPr>
              <a:t>02</a:t>
            </a:r>
            <a:endParaRPr lang="zh-CN" altLang="en-US" sz="3600" b="1" dirty="0">
              <a:solidFill>
                <a:srgbClr val="00729E"/>
              </a:solidFill>
            </a:endParaRPr>
          </a:p>
        </p:txBody>
      </p:sp>
      <p:cxnSp>
        <p:nvCxnSpPr>
          <p:cNvPr id="5" name="直接连接符 4"/>
          <p:cNvCxnSpPr/>
          <p:nvPr>
            <p:custDataLst>
              <p:tags r:id="rId7"/>
            </p:custDataLst>
          </p:nvPr>
        </p:nvCxnSpPr>
        <p:spPr>
          <a:xfrm>
            <a:off x="3132128" y="923268"/>
            <a:ext cx="8619" cy="1129143"/>
          </a:xfrm>
          <a:prstGeom prst="line">
            <a:avLst/>
          </a:prstGeom>
          <a:noFill/>
          <a:ln w="19050" cap="flat" cmpd="sng" algn="ctr">
            <a:solidFill>
              <a:srgbClr val="009DD9">
                <a:lumMod val="20000"/>
                <a:lumOff val="80000"/>
              </a:srgbClr>
            </a:solidFill>
            <a:prstDash val="solid"/>
            <a:miter lim="800000"/>
          </a:ln>
          <a:effectLst/>
        </p:spPr>
      </p:cxnSp>
      <p:grpSp>
        <p:nvGrpSpPr>
          <p:cNvPr id="6" name="组合 5"/>
          <p:cNvGrpSpPr/>
          <p:nvPr>
            <p:custDataLst>
              <p:tags r:id="rId8"/>
            </p:custDataLst>
          </p:nvPr>
        </p:nvGrpSpPr>
        <p:grpSpPr>
          <a:xfrm>
            <a:off x="2655170" y="470244"/>
            <a:ext cx="962935" cy="962898"/>
            <a:chOff x="0" y="0"/>
            <a:chExt cx="731894" cy="731916"/>
          </a:xfrm>
        </p:grpSpPr>
        <p:sp>
          <p:nvSpPr>
            <p:cNvPr id="33" name="椭圆 32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731894" cy="73191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4617B">
                  <a:alpha val="40000"/>
                </a:srgbClr>
              </a:outerShdw>
            </a:effectLst>
          </p:spPr>
          <p:txBody>
            <a:bodyPr rot="0" spcFirstLastPara="0" vert="horz" wrap="square" lIns="42185" tIns="21093" rIns="42185" bIns="21093" numCol="1" spcCol="0" rtlCol="0" fromWordArt="0" anchor="ctr" anchorCtr="0" forceAA="0" compatLnSpc="1">
              <a:noAutofit/>
            </a:bodyPr>
            <a:p>
              <a:endParaRPr lang="zh-CN" altLang="en-US" sz="2000"/>
            </a:p>
          </p:txBody>
        </p:sp>
        <p:sp>
          <p:nvSpPr>
            <p:cNvPr id="34" name="椭圆 33"/>
            <p:cNvSpPr/>
            <p:nvPr>
              <p:custDataLst>
                <p:tags r:id="rId10"/>
              </p:custDataLst>
            </p:nvPr>
          </p:nvSpPr>
          <p:spPr>
            <a:xfrm>
              <a:off x="36213" y="36214"/>
              <a:ext cx="657969" cy="657989"/>
            </a:xfrm>
            <a:prstGeom prst="ellipse">
              <a:avLst/>
            </a:prstGeom>
            <a:solidFill>
              <a:srgbClr val="0F6F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zh-CN" altLang="en-US" sz="2000" kern="1200">
                  <a:solidFill>
                    <a:sysClr val="window" lastClr="FFFFFF"/>
                  </a:solidFill>
                  <a:effectLst/>
                </a:rPr>
                <a:t>官方</a:t>
              </a:r>
              <a:endParaRPr lang="zh-CN" altLang="en-US" sz="2000" kern="1200">
                <a:solidFill>
                  <a:sysClr val="window" lastClr="FFFFFF"/>
                </a:solidFill>
                <a:effectLst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11"/>
            </p:custDataLst>
          </p:nvPr>
        </p:nvCxnSpPr>
        <p:spPr>
          <a:xfrm flipV="1">
            <a:off x="1268674" y="2048292"/>
            <a:ext cx="3740329" cy="0"/>
          </a:xfrm>
          <a:prstGeom prst="line">
            <a:avLst/>
          </a:prstGeom>
          <a:noFill/>
          <a:ln w="19050" cap="flat" cmpd="sng" algn="ctr">
            <a:solidFill>
              <a:srgbClr val="009DD9">
                <a:lumMod val="20000"/>
                <a:lumOff val="80000"/>
              </a:srgbClr>
            </a:solidFill>
            <a:prstDash val="solid"/>
            <a:miter lim="800000"/>
          </a:ln>
          <a:effectLst/>
        </p:spPr>
      </p:cxnSp>
      <p:cxnSp>
        <p:nvCxnSpPr>
          <p:cNvPr id="29" name="直接连接符 28"/>
          <p:cNvCxnSpPr/>
          <p:nvPr>
            <p:custDataLst>
              <p:tags r:id="rId12"/>
            </p:custDataLst>
          </p:nvPr>
        </p:nvCxnSpPr>
        <p:spPr>
          <a:xfrm flipH="1" flipV="1">
            <a:off x="4998738" y="2048292"/>
            <a:ext cx="0" cy="675836"/>
          </a:xfrm>
          <a:prstGeom prst="line">
            <a:avLst/>
          </a:prstGeom>
          <a:noFill/>
          <a:ln w="19050" cap="flat" cmpd="sng" algn="ctr">
            <a:solidFill>
              <a:srgbClr val="009DD9">
                <a:lumMod val="20000"/>
                <a:lumOff val="80000"/>
              </a:srgbClr>
            </a:solidFill>
            <a:prstDash val="solid"/>
            <a:miter lim="800000"/>
          </a:ln>
          <a:effectLst/>
        </p:spPr>
      </p:cxnSp>
      <p:grpSp>
        <p:nvGrpSpPr>
          <p:cNvPr id="30" name="组合 29"/>
          <p:cNvGrpSpPr/>
          <p:nvPr>
            <p:custDataLst>
              <p:tags r:id="rId13"/>
            </p:custDataLst>
          </p:nvPr>
        </p:nvGrpSpPr>
        <p:grpSpPr>
          <a:xfrm>
            <a:off x="4818380" y="2714625"/>
            <a:ext cx="469900" cy="2160270"/>
            <a:chOff x="-1" y="1"/>
            <a:chExt cx="277036" cy="1642060"/>
          </a:xfrm>
        </p:grpSpPr>
        <p:sp>
          <p:nvSpPr>
            <p:cNvPr id="31" name="圆角矩形 124"/>
            <p:cNvSpPr/>
            <p:nvPr>
              <p:custDataLst>
                <p:tags r:id="rId14"/>
              </p:custDataLst>
            </p:nvPr>
          </p:nvSpPr>
          <p:spPr>
            <a:xfrm rot="5400000">
              <a:off x="-256223" y="256223"/>
              <a:ext cx="789305" cy="276860"/>
            </a:xfrm>
            <a:prstGeom prst="roundRect">
              <a:avLst>
                <a:gd name="adj" fmla="val 3846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4617B">
                  <a:alpha val="40000"/>
                </a:srgb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32" name="圆角矩形 125"/>
            <p:cNvSpPr/>
            <p:nvPr>
              <p:custDataLst>
                <p:tags r:id="rId15"/>
              </p:custDataLst>
            </p:nvPr>
          </p:nvSpPr>
          <p:spPr>
            <a:xfrm rot="5400000">
              <a:off x="-657415" y="707611"/>
              <a:ext cx="1618409" cy="250491"/>
            </a:xfrm>
            <a:prstGeom prst="roundRect">
              <a:avLst>
                <a:gd name="adj" fmla="val 3846"/>
              </a:avLst>
            </a:prstGeom>
            <a:solidFill>
              <a:srgbClr val="0F6FC6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srgbClr val="0F6FC6">
                  <a:lumMod val="50000"/>
                  <a:alpha val="20000"/>
                </a:srgbClr>
              </a:innerShdw>
            </a:effectLst>
          </p:spPr>
          <p:txBody>
            <a:bodyPr lIns="0" tIns="0" rIns="0" bIns="0" rtlCol="0" anchor="ctr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en-US" sz="2000" kern="1200">
                  <a:solidFill>
                    <a:sysClr val="window" lastClr="FFFFFF"/>
                  </a:solidFill>
                  <a:effectLst/>
                </a:rPr>
                <a:t>onepiece</a:t>
              </a:r>
              <a:r>
                <a:rPr lang="zh-CN" altLang="en-US" sz="2000" kern="1200">
                  <a:solidFill>
                    <a:sysClr val="window" lastClr="FFFFFF"/>
                  </a:solidFill>
                  <a:effectLst/>
                </a:rPr>
                <a:t>周边</a:t>
              </a:r>
              <a:endParaRPr lang="zh-CN" altLang="en-US" sz="2000" kern="1200">
                <a:solidFill>
                  <a:sysClr val="window" lastClr="FFFFFF"/>
                </a:solidFill>
                <a:effectLst/>
              </a:endParaRPr>
            </a:p>
          </p:txBody>
        </p:sp>
      </p:grpSp>
      <p:cxnSp>
        <p:nvCxnSpPr>
          <p:cNvPr id="25" name="直接连接符 24"/>
          <p:cNvCxnSpPr/>
          <p:nvPr>
            <p:custDataLst>
              <p:tags r:id="rId16"/>
            </p:custDataLst>
          </p:nvPr>
        </p:nvCxnSpPr>
        <p:spPr>
          <a:xfrm flipH="1" flipV="1">
            <a:off x="3134995" y="1478280"/>
            <a:ext cx="3810" cy="1242695"/>
          </a:xfrm>
          <a:prstGeom prst="line">
            <a:avLst/>
          </a:prstGeom>
          <a:noFill/>
          <a:ln w="19050" cap="flat" cmpd="sng" algn="ctr">
            <a:solidFill>
              <a:srgbClr val="009DD9">
                <a:lumMod val="20000"/>
                <a:lumOff val="80000"/>
              </a:srgbClr>
            </a:solidFill>
            <a:prstDash val="solid"/>
            <a:miter lim="800000"/>
          </a:ln>
          <a:effectLst/>
        </p:spPr>
      </p:cxnSp>
      <p:grpSp>
        <p:nvGrpSpPr>
          <p:cNvPr id="26" name="组合 25"/>
          <p:cNvGrpSpPr/>
          <p:nvPr>
            <p:custDataLst>
              <p:tags r:id="rId17"/>
            </p:custDataLst>
          </p:nvPr>
        </p:nvGrpSpPr>
        <p:grpSpPr>
          <a:xfrm>
            <a:off x="2954020" y="2715260"/>
            <a:ext cx="457200" cy="2159635"/>
            <a:chOff x="0" y="0"/>
            <a:chExt cx="276860" cy="789305"/>
          </a:xfrm>
        </p:grpSpPr>
        <p:sp>
          <p:nvSpPr>
            <p:cNvPr id="27" name="圆角矩形 124"/>
            <p:cNvSpPr/>
            <p:nvPr>
              <p:custDataLst>
                <p:tags r:id="rId18"/>
              </p:custDataLst>
            </p:nvPr>
          </p:nvSpPr>
          <p:spPr>
            <a:xfrm rot="5400000">
              <a:off x="-256223" y="256223"/>
              <a:ext cx="789305" cy="276860"/>
            </a:xfrm>
            <a:prstGeom prst="roundRect">
              <a:avLst>
                <a:gd name="adj" fmla="val 3846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4617B">
                  <a:alpha val="40000"/>
                </a:srgb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28" name="圆角矩形 125"/>
            <p:cNvSpPr/>
            <p:nvPr>
              <p:custDataLst>
                <p:tags r:id="rId19"/>
              </p:custDataLst>
            </p:nvPr>
          </p:nvSpPr>
          <p:spPr>
            <a:xfrm rot="5400000">
              <a:off x="-229063" y="278858"/>
              <a:ext cx="734060" cy="224155"/>
            </a:xfrm>
            <a:prstGeom prst="roundRect">
              <a:avLst>
                <a:gd name="adj" fmla="val 3846"/>
              </a:avLst>
            </a:prstGeom>
            <a:solidFill>
              <a:srgbClr val="0F6FC6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srgbClr val="0F6FC6">
                  <a:lumMod val="50000"/>
                  <a:alpha val="20000"/>
                </a:srgbClr>
              </a:innerShdw>
            </a:effectLst>
          </p:spPr>
          <p:txBody>
            <a:bodyPr lIns="0" tIns="0" rIns="0" bIns="0" rtlCol="0" anchor="ctr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zh-CN" altLang="en-US" sz="2000" kern="1200">
                  <a:solidFill>
                    <a:sysClr val="window" lastClr="FFFFFF"/>
                  </a:solidFill>
                  <a:effectLst/>
                </a:rPr>
                <a:t>人物档案</a:t>
              </a:r>
              <a:endParaRPr lang="zh-CN" altLang="en-US" sz="2000" kern="1200">
                <a:solidFill>
                  <a:sysClr val="window" lastClr="FFFFFF"/>
                </a:solidFill>
                <a:effectLst/>
              </a:endParaRPr>
            </a:p>
          </p:txBody>
        </p:sp>
      </p:grpSp>
      <p:cxnSp>
        <p:nvCxnSpPr>
          <p:cNvPr id="21" name="直接连接符 20"/>
          <p:cNvCxnSpPr/>
          <p:nvPr>
            <p:custDataLst>
              <p:tags r:id="rId20"/>
            </p:custDataLst>
          </p:nvPr>
        </p:nvCxnSpPr>
        <p:spPr>
          <a:xfrm flipH="1" flipV="1">
            <a:off x="4055948" y="2048292"/>
            <a:ext cx="0" cy="676672"/>
          </a:xfrm>
          <a:prstGeom prst="line">
            <a:avLst/>
          </a:prstGeom>
          <a:noFill/>
          <a:ln w="19050" cap="flat" cmpd="sng" algn="ctr">
            <a:solidFill>
              <a:srgbClr val="009DD9">
                <a:lumMod val="20000"/>
                <a:lumOff val="80000"/>
              </a:srgbClr>
            </a:solidFill>
            <a:prstDash val="solid"/>
            <a:miter lim="800000"/>
          </a:ln>
          <a:effectLst/>
        </p:spPr>
      </p:cxnSp>
      <p:grpSp>
        <p:nvGrpSpPr>
          <p:cNvPr id="22" name="组合 21"/>
          <p:cNvGrpSpPr/>
          <p:nvPr>
            <p:custDataLst>
              <p:tags r:id="rId21"/>
            </p:custDataLst>
          </p:nvPr>
        </p:nvGrpSpPr>
        <p:grpSpPr>
          <a:xfrm>
            <a:off x="3883024" y="2715263"/>
            <a:ext cx="464822" cy="2159635"/>
            <a:chOff x="-1" y="1"/>
            <a:chExt cx="353070" cy="789305"/>
          </a:xfrm>
        </p:grpSpPr>
        <p:sp>
          <p:nvSpPr>
            <p:cNvPr id="23" name="圆角矩形 124"/>
            <p:cNvSpPr/>
            <p:nvPr>
              <p:custDataLst>
                <p:tags r:id="rId22"/>
              </p:custDataLst>
            </p:nvPr>
          </p:nvSpPr>
          <p:spPr>
            <a:xfrm rot="5400000">
              <a:off x="-256223" y="256223"/>
              <a:ext cx="789305" cy="276860"/>
            </a:xfrm>
            <a:prstGeom prst="roundRect">
              <a:avLst>
                <a:gd name="adj" fmla="val 3846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4617B">
                  <a:alpha val="40000"/>
                </a:srgb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24" name="圆角矩形 125"/>
            <p:cNvSpPr/>
            <p:nvPr>
              <p:custDataLst>
                <p:tags r:id="rId23"/>
              </p:custDataLst>
            </p:nvPr>
          </p:nvSpPr>
          <p:spPr>
            <a:xfrm rot="5400000">
              <a:off x="-177719" y="227187"/>
              <a:ext cx="734070" cy="327505"/>
            </a:xfrm>
            <a:prstGeom prst="roundRect">
              <a:avLst>
                <a:gd name="adj" fmla="val 3846"/>
              </a:avLst>
            </a:prstGeom>
            <a:solidFill>
              <a:srgbClr val="0F6FC6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srgbClr val="0F6FC6">
                  <a:lumMod val="50000"/>
                  <a:alpha val="20000"/>
                </a:srgbClr>
              </a:innerShdw>
            </a:effectLst>
          </p:spPr>
          <p:txBody>
            <a:bodyPr lIns="0" tIns="0" rIns="0" bIns="0" rtlCol="0" anchor="ctr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zh-CN" altLang="en-US" sz="2000" kern="1200">
                  <a:solidFill>
                    <a:sysClr val="window" lastClr="FFFFFF"/>
                  </a:solidFill>
                  <a:effectLst/>
                </a:rPr>
                <a:t>果实档案</a:t>
              </a:r>
              <a:endParaRPr lang="zh-CN" altLang="en-US" sz="2000" kern="1200">
                <a:solidFill>
                  <a:sysClr val="window" lastClr="FFFFFF"/>
                </a:solidFill>
                <a:effectLst/>
              </a:endParaRPr>
            </a:p>
          </p:txBody>
        </p:sp>
      </p:grpSp>
      <p:cxnSp>
        <p:nvCxnSpPr>
          <p:cNvPr id="17" name="直接连接符 16"/>
          <p:cNvCxnSpPr/>
          <p:nvPr>
            <p:custDataLst>
              <p:tags r:id="rId24"/>
            </p:custDataLst>
          </p:nvPr>
        </p:nvCxnSpPr>
        <p:spPr>
          <a:xfrm flipH="1" flipV="1">
            <a:off x="1268674" y="2036382"/>
            <a:ext cx="0" cy="690038"/>
          </a:xfrm>
          <a:prstGeom prst="line">
            <a:avLst/>
          </a:prstGeom>
          <a:noFill/>
          <a:ln w="19050" cap="flat" cmpd="sng" algn="ctr">
            <a:solidFill>
              <a:srgbClr val="009DD9">
                <a:lumMod val="20000"/>
                <a:lumOff val="80000"/>
              </a:srgbClr>
            </a:solidFill>
            <a:prstDash val="solid"/>
            <a:miter lim="800000"/>
          </a:ln>
          <a:effectLst/>
        </p:spPr>
      </p:cxnSp>
      <p:grpSp>
        <p:nvGrpSpPr>
          <p:cNvPr id="8" name="组合 7"/>
          <p:cNvGrpSpPr/>
          <p:nvPr>
            <p:custDataLst>
              <p:tags r:id="rId25"/>
            </p:custDataLst>
          </p:nvPr>
        </p:nvGrpSpPr>
        <p:grpSpPr>
          <a:xfrm>
            <a:off x="916940" y="2746375"/>
            <a:ext cx="704850" cy="2128520"/>
            <a:chOff x="0" y="0"/>
            <a:chExt cx="276860" cy="789305"/>
          </a:xfrm>
        </p:grpSpPr>
        <p:sp>
          <p:nvSpPr>
            <p:cNvPr id="19" name="圆角矩形 124"/>
            <p:cNvSpPr/>
            <p:nvPr>
              <p:custDataLst>
                <p:tags r:id="rId26"/>
              </p:custDataLst>
            </p:nvPr>
          </p:nvSpPr>
          <p:spPr>
            <a:xfrm rot="5400000">
              <a:off x="-256223" y="256223"/>
              <a:ext cx="789305" cy="276860"/>
            </a:xfrm>
            <a:prstGeom prst="roundRect">
              <a:avLst>
                <a:gd name="adj" fmla="val 3846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4617B">
                  <a:alpha val="40000"/>
                </a:srgb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20" name="圆角矩形 125"/>
            <p:cNvSpPr/>
            <p:nvPr>
              <p:custDataLst>
                <p:tags r:id="rId27"/>
              </p:custDataLst>
            </p:nvPr>
          </p:nvSpPr>
          <p:spPr>
            <a:xfrm rot="5400000">
              <a:off x="-229063" y="278858"/>
              <a:ext cx="734060" cy="224155"/>
            </a:xfrm>
            <a:prstGeom prst="roundRect">
              <a:avLst>
                <a:gd name="adj" fmla="val 3846"/>
              </a:avLst>
            </a:prstGeom>
            <a:solidFill>
              <a:srgbClr val="0F6FC6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srgbClr val="0F6FC6">
                  <a:lumMod val="50000"/>
                  <a:alpha val="20000"/>
                </a:srgbClr>
              </a:innerShdw>
            </a:effectLst>
          </p:spPr>
          <p:txBody>
            <a:bodyPr lIns="0" tIns="0" rIns="0" bIns="0" rtlCol="0" anchor="ctr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zh-CN" altLang="en-US" sz="2000" kern="1200">
                  <a:solidFill>
                    <a:sysClr val="window" lastClr="FFFFFF"/>
                  </a:solidFill>
                  <a:effectLst/>
                </a:rPr>
                <a:t>漫画资源</a:t>
              </a:r>
              <a:endParaRPr lang="zh-CN" altLang="en-US" sz="2000" kern="1200">
                <a:solidFill>
                  <a:sysClr val="window" lastClr="FFFFFF"/>
                </a:solidFill>
                <a:effectLst/>
              </a:endParaRPr>
            </a:p>
          </p:txBody>
        </p:sp>
      </p:grpSp>
      <p:cxnSp>
        <p:nvCxnSpPr>
          <p:cNvPr id="10" name="直接连接符 9"/>
          <p:cNvCxnSpPr/>
          <p:nvPr>
            <p:custDataLst>
              <p:tags r:id="rId28"/>
            </p:custDataLst>
          </p:nvPr>
        </p:nvCxnSpPr>
        <p:spPr>
          <a:xfrm flipH="1" flipV="1">
            <a:off x="2197765" y="2048292"/>
            <a:ext cx="0" cy="675001"/>
          </a:xfrm>
          <a:prstGeom prst="line">
            <a:avLst/>
          </a:prstGeom>
          <a:noFill/>
          <a:ln w="19050" cap="flat" cmpd="sng" algn="ctr">
            <a:solidFill>
              <a:srgbClr val="009DD9">
                <a:lumMod val="20000"/>
                <a:lumOff val="80000"/>
              </a:srgbClr>
            </a:solidFill>
            <a:prstDash val="solid"/>
            <a:miter lim="800000"/>
          </a:ln>
          <a:effectLst/>
        </p:spPr>
      </p:cxnSp>
      <p:grpSp>
        <p:nvGrpSpPr>
          <p:cNvPr id="14" name="组合 13"/>
          <p:cNvGrpSpPr/>
          <p:nvPr>
            <p:custDataLst>
              <p:tags r:id="rId29"/>
            </p:custDataLst>
          </p:nvPr>
        </p:nvGrpSpPr>
        <p:grpSpPr>
          <a:xfrm>
            <a:off x="2025015" y="2715260"/>
            <a:ext cx="457200" cy="2159952"/>
            <a:chOff x="-1" y="1"/>
            <a:chExt cx="276860" cy="2668056"/>
          </a:xfrm>
        </p:grpSpPr>
        <p:sp>
          <p:nvSpPr>
            <p:cNvPr id="12" name="圆角矩形 124"/>
            <p:cNvSpPr/>
            <p:nvPr>
              <p:custDataLst>
                <p:tags r:id="rId30"/>
              </p:custDataLst>
            </p:nvPr>
          </p:nvSpPr>
          <p:spPr>
            <a:xfrm rot="5400000">
              <a:off x="-256223" y="256223"/>
              <a:ext cx="789305" cy="276860"/>
            </a:xfrm>
            <a:prstGeom prst="roundRect">
              <a:avLst>
                <a:gd name="adj" fmla="val 3846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4617B">
                  <a:alpha val="40000"/>
                </a:srgb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35" name="圆角矩形 125"/>
            <p:cNvSpPr/>
            <p:nvPr>
              <p:custDataLst>
                <p:tags r:id="rId31"/>
              </p:custDataLst>
            </p:nvPr>
          </p:nvSpPr>
          <p:spPr>
            <a:xfrm rot="5400000">
              <a:off x="-1183830" y="1234093"/>
              <a:ext cx="2644133" cy="223795"/>
            </a:xfrm>
            <a:prstGeom prst="roundRect">
              <a:avLst>
                <a:gd name="adj" fmla="val 3846"/>
              </a:avLst>
            </a:prstGeom>
            <a:solidFill>
              <a:srgbClr val="0F6FC6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srgbClr val="0F6FC6">
                  <a:lumMod val="50000"/>
                  <a:alpha val="20000"/>
                </a:srgbClr>
              </a:innerShdw>
            </a:effectLst>
          </p:spPr>
          <p:txBody>
            <a:bodyPr lIns="0" tIns="0" rIns="0" bIns="0" rtlCol="0" anchor="ctr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zh-CN" altLang="en-US" sz="2000" kern="1200">
                  <a:solidFill>
                    <a:sysClr val="window" lastClr="FFFFFF"/>
                  </a:solidFill>
                  <a:effectLst/>
                </a:rPr>
                <a:t>动画资源</a:t>
              </a:r>
              <a:endParaRPr lang="zh-CN" altLang="en-US" sz="2000" kern="1200">
                <a:solidFill>
                  <a:sysClr val="window" lastClr="FFFFFF"/>
                </a:solidFill>
                <a:effectLst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32"/>
            </p:custDataLst>
          </p:nvPr>
        </p:nvGrpSpPr>
        <p:grpSpPr>
          <a:xfrm>
            <a:off x="7004841" y="1240736"/>
            <a:ext cx="3885126" cy="3765551"/>
            <a:chOff x="0" y="-453342"/>
            <a:chExt cx="2972992" cy="2881367"/>
          </a:xfrm>
        </p:grpSpPr>
        <p:sp>
          <p:nvSpPr>
            <p:cNvPr id="37" name="梯形 36"/>
            <p:cNvSpPr/>
            <p:nvPr>
              <p:custDataLst>
                <p:tags r:id="rId33"/>
              </p:custDataLst>
            </p:nvPr>
          </p:nvSpPr>
          <p:spPr>
            <a:xfrm rot="16200000">
              <a:off x="-17059" y="870044"/>
              <a:ext cx="573109" cy="161781"/>
            </a:xfrm>
            <a:prstGeom prst="trapezoid">
              <a:avLst>
                <a:gd name="adj" fmla="val 24492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endParaRPr lang="zh-CN" altLang="en-US" sz="2000"/>
            </a:p>
          </p:txBody>
        </p:sp>
        <p:pic>
          <p:nvPicPr>
            <p:cNvPr id="38" name="图片 37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 rotWithShape="1">
            <a:blip r:embed="rId35"/>
            <a:srcRect l="79164" t="15523" b="15959"/>
            <a:stretch>
              <a:fillRect/>
            </a:stretch>
          </p:blipFill>
          <p:spPr>
            <a:xfrm rot="10800000">
              <a:off x="163773" y="566382"/>
              <a:ext cx="170180" cy="766445"/>
            </a:xfrm>
            <a:prstGeom prst="rect">
              <a:avLst/>
            </a:prstGeom>
          </p:spPr>
        </p:pic>
        <p:sp>
          <p:nvSpPr>
            <p:cNvPr id="39" name="任意多边形 38"/>
            <p:cNvSpPr/>
            <p:nvPr>
              <p:custDataLst>
                <p:tags r:id="rId36"/>
              </p:custDataLst>
            </p:nvPr>
          </p:nvSpPr>
          <p:spPr>
            <a:xfrm>
              <a:off x="170597" y="702860"/>
              <a:ext cx="1159333" cy="492161"/>
            </a:xfrm>
            <a:custGeom>
              <a:avLst/>
              <a:gdLst>
                <a:gd name="connsiteX0" fmla="*/ 0 w 2598058"/>
                <a:gd name="connsiteY0" fmla="*/ 0 h 1103086"/>
                <a:gd name="connsiteX1" fmla="*/ 2046515 w 2598058"/>
                <a:gd name="connsiteY1" fmla="*/ 0 h 1103086"/>
                <a:gd name="connsiteX2" fmla="*/ 2598058 w 2598058"/>
                <a:gd name="connsiteY2" fmla="*/ 551543 h 1103086"/>
                <a:gd name="connsiteX3" fmla="*/ 2046515 w 2598058"/>
                <a:gd name="connsiteY3" fmla="*/ 1103086 h 1103086"/>
                <a:gd name="connsiteX4" fmla="*/ 0 w 2598058"/>
                <a:gd name="connsiteY4" fmla="*/ 1103086 h 110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8058" h="1103086">
                  <a:moveTo>
                    <a:pt x="0" y="0"/>
                  </a:moveTo>
                  <a:lnTo>
                    <a:pt x="2046515" y="0"/>
                  </a:lnTo>
                  <a:cubicBezTo>
                    <a:pt x="2351124" y="0"/>
                    <a:pt x="2598058" y="246934"/>
                    <a:pt x="2598058" y="551543"/>
                  </a:cubicBezTo>
                  <a:cubicBezTo>
                    <a:pt x="2598058" y="856152"/>
                    <a:pt x="2351124" y="1103086"/>
                    <a:pt x="2046515" y="1103086"/>
                  </a:cubicBezTo>
                  <a:lnTo>
                    <a:pt x="0" y="1103086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sp>
          <p:nvSpPr>
            <p:cNvPr id="40" name="任意多边形 39"/>
            <p:cNvSpPr/>
            <p:nvPr>
              <p:custDataLst>
                <p:tags r:id="rId37"/>
              </p:custDataLst>
            </p:nvPr>
          </p:nvSpPr>
          <p:spPr>
            <a:xfrm>
              <a:off x="197893" y="736979"/>
              <a:ext cx="1096186" cy="427547"/>
            </a:xfrm>
            <a:custGeom>
              <a:avLst/>
              <a:gdLst>
                <a:gd name="connsiteX0" fmla="*/ 0 w 2598058"/>
                <a:gd name="connsiteY0" fmla="*/ 0 h 1103086"/>
                <a:gd name="connsiteX1" fmla="*/ 2046515 w 2598058"/>
                <a:gd name="connsiteY1" fmla="*/ 0 h 1103086"/>
                <a:gd name="connsiteX2" fmla="*/ 2598058 w 2598058"/>
                <a:gd name="connsiteY2" fmla="*/ 551543 h 1103086"/>
                <a:gd name="connsiteX3" fmla="*/ 2046515 w 2598058"/>
                <a:gd name="connsiteY3" fmla="*/ 1103086 h 1103086"/>
                <a:gd name="connsiteX4" fmla="*/ 0 w 2598058"/>
                <a:gd name="connsiteY4" fmla="*/ 1103086 h 110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8058" h="1103086">
                  <a:moveTo>
                    <a:pt x="0" y="0"/>
                  </a:moveTo>
                  <a:lnTo>
                    <a:pt x="2046515" y="0"/>
                  </a:lnTo>
                  <a:cubicBezTo>
                    <a:pt x="2351124" y="0"/>
                    <a:pt x="2598058" y="246934"/>
                    <a:pt x="2598058" y="551543"/>
                  </a:cubicBezTo>
                  <a:cubicBezTo>
                    <a:pt x="2598058" y="856152"/>
                    <a:pt x="2351124" y="1103086"/>
                    <a:pt x="2046515" y="1103086"/>
                  </a:cubicBezTo>
                  <a:lnTo>
                    <a:pt x="0" y="1103086"/>
                  </a:lnTo>
                  <a:close/>
                </a:path>
              </a:pathLst>
            </a:custGeom>
            <a:solidFill>
              <a:srgbClr val="D89BB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zh-CN" sz="2000" dirty="0">
                  <a:solidFill>
                    <a:srgbClr val="FFFFFF"/>
                  </a:solidFill>
                  <a:effectLst/>
                </a:rPr>
                <a:t>我们</a:t>
              </a:r>
              <a:endParaRPr lang="zh-CN" sz="2000" dirty="0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41" name="直角三角形 40"/>
            <p:cNvSpPr/>
            <p:nvPr>
              <p:custDataLst>
                <p:tags r:id="rId38"/>
              </p:custDataLst>
            </p:nvPr>
          </p:nvSpPr>
          <p:spPr>
            <a:xfrm rot="13413707">
              <a:off x="0" y="771098"/>
              <a:ext cx="338744" cy="362829"/>
            </a:xfrm>
            <a:prstGeom prst="rtTriangle">
              <a:avLst/>
            </a:prstGeom>
            <a:gradFill>
              <a:gsLst>
                <a:gs pos="53000">
                  <a:srgbClr val="FFFFFF">
                    <a:lumMod val="85000"/>
                  </a:srgbClr>
                </a:gs>
                <a:gs pos="59000">
                  <a:srgbClr val="FFFFFF"/>
                </a:gs>
              </a:gsLst>
              <a:lin ang="8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p>
              <a:endParaRPr lang="zh-CN" altLang="en-US" sz="2000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030779" y="-453342"/>
              <a:ext cx="1942213" cy="2881367"/>
              <a:chOff x="-436355" y="-453342"/>
              <a:chExt cx="1942213" cy="2881367"/>
            </a:xfrm>
          </p:grpSpPr>
          <p:sp>
            <p:nvSpPr>
              <p:cNvPr id="43" name="圆角矩形 12"/>
              <p:cNvSpPr/>
              <p:nvPr>
                <p:custDataLst>
                  <p:tags r:id="rId39"/>
                </p:custDataLst>
              </p:nvPr>
            </p:nvSpPr>
            <p:spPr>
              <a:xfrm>
                <a:off x="-172987" y="-453342"/>
                <a:ext cx="997238" cy="34994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rtlCol="0" anchor="ctr"/>
              <a:p>
                <a:endParaRPr lang="zh-CN" altLang="en-US" sz="2000"/>
              </a:p>
            </p:txBody>
          </p:sp>
          <p:sp>
            <p:nvSpPr>
              <p:cNvPr id="44" name="圆角矩形 13"/>
              <p:cNvSpPr/>
              <p:nvPr>
                <p:custDataLst>
                  <p:tags r:id="rId40"/>
                </p:custDataLst>
              </p:nvPr>
            </p:nvSpPr>
            <p:spPr>
              <a:xfrm>
                <a:off x="-137409" y="-420194"/>
                <a:ext cx="928047" cy="28395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07780"/>
                  </a:gs>
                  <a:gs pos="100000">
                    <a:srgbClr val="CD9DB9"/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20000"/>
                  </a:prstClr>
                </a:innerShdw>
              </a:effectLst>
            </p:spPr>
            <p:txBody>
              <a:bodyPr lIns="0" tIns="0" rIns="0" bIns="0" rtlCol="0" anchor="ctr">
                <a:noAutofit/>
              </a:bodyPr>
              <a:p>
                <a:pPr algn="ctr">
                  <a:lnSpc>
                    <a:spcPct val="80000"/>
                  </a:lnSpc>
                  <a:spcAft>
                    <a:spcPts val="0"/>
                  </a:spcAft>
                </a:pPr>
                <a:r>
                  <a:rPr lang="zh-CN" sz="2000" dirty="0">
                    <a:solidFill>
                      <a:srgbClr val="FFFFFF"/>
                    </a:solidFill>
                    <a:effectLst/>
                  </a:rPr>
                  <a:t>讨论分析</a:t>
                </a:r>
                <a:endParaRPr lang="zh-CN" sz="2000" dirty="0">
                  <a:solidFill>
                    <a:srgbClr val="FFFFFF"/>
                  </a:solidFill>
                  <a:effectLst/>
                </a:endParaRPr>
              </a:p>
            </p:txBody>
          </p:sp>
          <p:sp>
            <p:nvSpPr>
              <p:cNvPr id="45" name="圆角矩形 15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9375" y="255581"/>
                <a:ext cx="1156483" cy="413498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rtlCol="0" anchor="ctr"/>
              <a:p>
                <a:endParaRPr lang="zh-CN" altLang="en-US" sz="2000"/>
              </a:p>
            </p:txBody>
          </p:sp>
          <p:sp>
            <p:nvSpPr>
              <p:cNvPr id="46" name="圆角矩形 16"/>
              <p:cNvSpPr/>
              <p:nvPr>
                <p:custDataLst>
                  <p:tags r:id="rId42"/>
                </p:custDataLst>
              </p:nvPr>
            </p:nvSpPr>
            <p:spPr>
              <a:xfrm>
                <a:off x="409628" y="235659"/>
                <a:ext cx="1035976" cy="45334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07780"/>
                  </a:gs>
                  <a:gs pos="100000">
                    <a:srgbClr val="CD9DB9"/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20000"/>
                  </a:prstClr>
                </a:innerShdw>
              </a:effectLst>
            </p:spPr>
            <p:txBody>
              <a:bodyPr lIns="0" tIns="0" rIns="0" bIns="0" rtlCol="0" anchor="ctr">
                <a:noAutofit/>
              </a:bodyPr>
              <a:p>
                <a:pPr algn="ctr">
                  <a:lnSpc>
                    <a:spcPct val="80000"/>
                  </a:lnSpc>
                  <a:spcAft>
                    <a:spcPts val="0"/>
                  </a:spcAft>
                </a:pPr>
                <a:r>
                  <a:rPr lang="en-US" altLang="zh-CN" sz="2000" dirty="0">
                    <a:solidFill>
                      <a:srgbClr val="FFFFFF"/>
                    </a:solidFill>
                    <a:effectLst/>
                  </a:rPr>
                  <a:t>onepiece-picture</a:t>
                </a:r>
                <a:endParaRPr lang="zh-CN" altLang="en-US" sz="2000" dirty="0">
                  <a:solidFill>
                    <a:srgbClr val="FFFFFF"/>
                  </a:solidFill>
                  <a:effectLst/>
                </a:endParaRPr>
              </a:p>
            </p:txBody>
          </p:sp>
          <p:sp>
            <p:nvSpPr>
              <p:cNvPr id="47" name="圆角矩形 18"/>
              <p:cNvSpPr/>
              <p:nvPr>
                <p:custDataLst>
                  <p:tags r:id="rId43"/>
                </p:custDataLst>
              </p:nvPr>
            </p:nvSpPr>
            <p:spPr>
              <a:xfrm>
                <a:off x="223036" y="1163722"/>
                <a:ext cx="1149195" cy="432448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rtlCol="0" anchor="ctr"/>
              <a:p>
                <a:endParaRPr lang="zh-CN" altLang="en-US" sz="2000"/>
              </a:p>
            </p:txBody>
          </p:sp>
          <p:sp>
            <p:nvSpPr>
              <p:cNvPr id="48" name="圆角矩形 19"/>
              <p:cNvSpPr/>
              <p:nvPr>
                <p:custDataLst>
                  <p:tags r:id="rId44"/>
                </p:custDataLst>
              </p:nvPr>
            </p:nvSpPr>
            <p:spPr>
              <a:xfrm>
                <a:off x="273085" y="1180242"/>
                <a:ext cx="1048610" cy="39892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07780"/>
                  </a:gs>
                  <a:gs pos="100000">
                    <a:srgbClr val="CD9DB9"/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20000"/>
                  </a:prstClr>
                </a:innerShdw>
              </a:effectLst>
            </p:spPr>
            <p:txBody>
              <a:bodyPr lIns="0" tIns="0" rIns="0" bIns="0" rtlCol="0" anchor="ctr">
                <a:noAutofit/>
              </a:bodyPr>
              <a:p>
                <a:pPr algn="ctr">
                  <a:lnSpc>
                    <a:spcPct val="80000"/>
                  </a:lnSpc>
                  <a:spcAft>
                    <a:spcPts val="0"/>
                  </a:spcAft>
                </a:pPr>
                <a:r>
                  <a:rPr lang="en-US" altLang="zh-CN" sz="2000" dirty="0">
                    <a:solidFill>
                      <a:srgbClr val="FFFFFF"/>
                    </a:solidFill>
                    <a:effectLst/>
                  </a:rPr>
                  <a:t>onepiece-</a:t>
                </a:r>
                <a:r>
                  <a:rPr lang="zh-CN" altLang="en-US" sz="2000" dirty="0">
                    <a:solidFill>
                      <a:srgbClr val="FFFFFF"/>
                    </a:solidFill>
                    <a:effectLst/>
                  </a:rPr>
                  <a:t>文字</a:t>
                </a:r>
                <a:endParaRPr lang="zh-CN" altLang="en-US" sz="2000" dirty="0">
                  <a:solidFill>
                    <a:srgbClr val="FFFFFF"/>
                  </a:solidFill>
                  <a:effectLst/>
                </a:endParaRPr>
              </a:p>
            </p:txBody>
          </p:sp>
          <p:sp>
            <p:nvSpPr>
              <p:cNvPr id="49" name="圆角矩形 21"/>
              <p:cNvSpPr/>
              <p:nvPr>
                <p:custDataLst>
                  <p:tags r:id="rId45"/>
                </p:custDataLst>
              </p:nvPr>
            </p:nvSpPr>
            <p:spPr>
              <a:xfrm>
                <a:off x="-436355" y="1938241"/>
                <a:ext cx="1321695" cy="489784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rtlCol="0" anchor="ctr"/>
              <a:p>
                <a:endParaRPr lang="zh-CN" altLang="en-US" sz="2000"/>
              </a:p>
            </p:txBody>
          </p:sp>
          <p:sp>
            <p:nvSpPr>
              <p:cNvPr id="50" name="圆角矩形 22"/>
              <p:cNvSpPr/>
              <p:nvPr>
                <p:custDataLst>
                  <p:tags r:id="rId46"/>
                </p:custDataLst>
              </p:nvPr>
            </p:nvSpPr>
            <p:spPr>
              <a:xfrm>
                <a:off x="-334798" y="1980514"/>
                <a:ext cx="1125385" cy="40475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07780"/>
                  </a:gs>
                  <a:gs pos="100000">
                    <a:srgbClr val="CD9DB9"/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20000"/>
                  </a:prstClr>
                </a:innerShdw>
              </a:effectLst>
            </p:spPr>
            <p:txBody>
              <a:bodyPr lIns="0" tIns="0" rIns="0" bIns="0" rtlCol="0" anchor="ctr">
                <a:noAutofit/>
              </a:bodyPr>
              <a:p>
                <a:pPr algn="ctr">
                  <a:lnSpc>
                    <a:spcPct val="80000"/>
                  </a:lnSpc>
                  <a:spcAft>
                    <a:spcPts val="0"/>
                  </a:spcAft>
                </a:pPr>
                <a:r>
                  <a:rPr lang="en-US" altLang="zh-CN" sz="2000" dirty="0">
                    <a:solidFill>
                      <a:srgbClr val="FFFFFF"/>
                    </a:solidFill>
                    <a:effectLst/>
                  </a:rPr>
                  <a:t>onepiece-Game</a:t>
                </a:r>
                <a:endParaRPr lang="en-US" altLang="zh-CN" sz="2000" dirty="0">
                  <a:solidFill>
                    <a:srgbClr val="FFFFFF"/>
                  </a:solidFill>
                  <a:effectLst/>
                </a:endParaRPr>
              </a:p>
            </p:txBody>
          </p:sp>
        </p:grpSp>
        <p:sp>
          <p:nvSpPr>
            <p:cNvPr id="51" name="弧形 50"/>
            <p:cNvSpPr/>
            <p:nvPr>
              <p:custDataLst>
                <p:tags r:id="rId47"/>
              </p:custDataLst>
            </p:nvPr>
          </p:nvSpPr>
          <p:spPr>
            <a:xfrm rot="2700000">
              <a:off x="504967" y="450376"/>
              <a:ext cx="1036570" cy="1036717"/>
            </a:xfrm>
            <a:prstGeom prst="arc">
              <a:avLst>
                <a:gd name="adj1" fmla="val 15672827"/>
                <a:gd name="adj2" fmla="val 700504"/>
              </a:avLst>
            </a:prstGeom>
            <a:noFill/>
            <a:ln w="19050" cap="flat" cmpd="sng" algn="ctr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endParaRPr lang="zh-CN" altLang="en-US" sz="2000"/>
            </a:p>
          </p:txBody>
        </p:sp>
      </p:grpSp>
      <p:sp>
        <p:nvSpPr>
          <p:cNvPr id="53" name="矩形 52"/>
          <p:cNvSpPr/>
          <p:nvPr/>
        </p:nvSpPr>
        <p:spPr>
          <a:xfrm>
            <a:off x="5260340" y="518160"/>
            <a:ext cx="1671320" cy="12553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/>
              <a:t>首页</a:t>
            </a:r>
            <a:endParaRPr lang="zh-CN" altLang="en-US" sz="4400"/>
          </a:p>
        </p:txBody>
      </p:sp>
      <p:sp>
        <p:nvSpPr>
          <p:cNvPr id="54" name="文本框 53"/>
          <p:cNvSpPr txBox="1"/>
          <p:nvPr/>
        </p:nvSpPr>
        <p:spPr>
          <a:xfrm>
            <a:off x="1899920" y="5403850"/>
            <a:ext cx="8815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辅助栏目：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55" name="流程图: 可选过程 54"/>
          <p:cNvSpPr/>
          <p:nvPr/>
        </p:nvSpPr>
        <p:spPr>
          <a:xfrm>
            <a:off x="3134995" y="5403850"/>
            <a:ext cx="1489075" cy="407035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联系我们</a:t>
            </a:r>
            <a:endParaRPr lang="zh-CN" altLang="en-US"/>
          </a:p>
        </p:txBody>
      </p:sp>
      <p:sp>
        <p:nvSpPr>
          <p:cNvPr id="56" name="流程图: 可选过程 55"/>
          <p:cNvSpPr/>
          <p:nvPr/>
        </p:nvSpPr>
        <p:spPr>
          <a:xfrm>
            <a:off x="4818380" y="5419725"/>
            <a:ext cx="1471930" cy="391160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友情链接</a:t>
            </a:r>
            <a:endParaRPr lang="zh-CN" altLang="en-US"/>
          </a:p>
        </p:txBody>
      </p:sp>
      <p:sp>
        <p:nvSpPr>
          <p:cNvPr id="57" name="流程图: 可选过程 56"/>
          <p:cNvSpPr/>
          <p:nvPr/>
        </p:nvSpPr>
        <p:spPr>
          <a:xfrm>
            <a:off x="6818630" y="5428615"/>
            <a:ext cx="1704975" cy="390525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版权信息</a:t>
            </a:r>
            <a:endParaRPr lang="zh-CN" altLang="en-US"/>
          </a:p>
        </p:txBody>
      </p:sp>
      <p:sp>
        <p:nvSpPr>
          <p:cNvPr id="58" name="流程图: 可选过程 57"/>
          <p:cNvSpPr/>
          <p:nvPr/>
        </p:nvSpPr>
        <p:spPr>
          <a:xfrm>
            <a:off x="9081135" y="5403850"/>
            <a:ext cx="1455420" cy="382270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网站地图</a:t>
            </a:r>
            <a:endParaRPr lang="zh-CN" altLang="en-US"/>
          </a:p>
        </p:txBody>
      </p:sp>
      <p:sp>
        <p:nvSpPr>
          <p:cNvPr id="15" name="流程图: 可选过程 14"/>
          <p:cNvSpPr/>
          <p:nvPr/>
        </p:nvSpPr>
        <p:spPr>
          <a:xfrm>
            <a:off x="8742680" y="443865"/>
            <a:ext cx="1466215" cy="479425"/>
          </a:xfrm>
          <a:prstGeom prst="flowChartAlternateProcess">
            <a:avLst/>
          </a:prstGeom>
          <a:solidFill>
            <a:srgbClr val="D89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线下活动</a:t>
            </a:r>
            <a:endParaRPr lang="zh-CN" altLang="en-US"/>
          </a:p>
        </p:txBody>
      </p:sp>
    </p:spTree>
    <p:custDataLst>
      <p:tags r:id="rId4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962275" y="4716626"/>
            <a:ext cx="6267450" cy="978729"/>
          </a:xfrm>
          <a:prstGeom prst="rect">
            <a:avLst/>
          </a:prstGeom>
        </p:spPr>
        <p:txBody>
          <a:bodyPr vert="horz" lIns="90000" tIns="46800" rIns="90000" bIns="468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j-cs"/>
              </a:rPr>
              <a:t>ADD YOUR TITLE</a:t>
            </a:r>
            <a:endParaRPr lang="en-US" altLang="zh-CN"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962275" y="5703252"/>
            <a:ext cx="6267450" cy="424732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cs typeface="Arial" panose="020B0604020202020204" pitchFamily="34" charset="0"/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Lorem ipsum dolor sit amet consectetur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445000" y="1375311"/>
            <a:ext cx="2857500" cy="2646878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>
            <a:defPPr>
              <a:defRPr lang="zh-CN"/>
            </a:defPPr>
            <a:lvl1pPr algn="ctr">
              <a:defRPr sz="16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n-cs"/>
              </a:rPr>
              <a:t>01</a:t>
            </a:r>
            <a:endParaRPr lang="en-US" altLang="zh-CN">
              <a:cs typeface="+mn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2168" y="68270"/>
            <a:ext cx="1141560" cy="1075350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1413510" y="747395"/>
            <a:ext cx="5012690" cy="39624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http://www.4399dmw.com/haizeiwang/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413758" y="211314"/>
            <a:ext cx="5162550" cy="5232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对标站点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150" y="1980565"/>
            <a:ext cx="4753610" cy="33458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2050" y="1980565"/>
            <a:ext cx="5307330" cy="334581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/>
          <p:nvPr>
            <p:ph sz="quarter" idx="13"/>
          </p:nvPr>
        </p:nvSpPr>
        <p:spPr/>
        <p:txBody>
          <a:bodyPr>
            <a:normAutofit/>
          </a:bodyPr>
          <a:p>
            <a:r>
              <a:rPr lang="zh-CN" altLang="en-US" sz="1200"/>
              <a:t>1．全局配置 </a:t>
            </a:r>
            <a:r>
              <a:rPr lang="zh-CN" altLang="en-US" sz="1200" b="1"/>
              <a:t>网站基本设置</a:t>
            </a:r>
            <a:r>
              <a:rPr lang="zh-CN" altLang="en-US" sz="1200"/>
              <a:t>   </a:t>
            </a:r>
            <a:endParaRPr lang="zh-CN" altLang="en-US" sz="1200"/>
          </a:p>
          <a:p>
            <a:r>
              <a:rPr lang="zh-CN" altLang="en-US" sz="1200"/>
              <a:t>（1）基本设置  网站名称 网站域名 生成首页时间间隔 首页皮肤 网站LOGO 首页显示大背景 后台管理目录 备案编号 统计代码 版权信息</a:t>
            </a:r>
            <a:endParaRPr lang="zh-CN" altLang="en-US" sz="1200"/>
          </a:p>
          <a:p>
            <a:r>
              <a:rPr lang="zh-CN" altLang="en-US" sz="1200"/>
              <a:t> 搜索引擎  这里主要是为网站更好SEO </a:t>
            </a:r>
            <a:endParaRPr lang="zh-CN" altLang="en-US" sz="1200"/>
          </a:p>
          <a:p>
            <a:r>
              <a:rPr lang="zh-CN" altLang="en-US" sz="1200"/>
              <a:t> 上传附件设置  就是限制客户上传图片的大小 </a:t>
            </a:r>
            <a:endParaRPr lang="zh-CN" altLang="en-US" sz="1200"/>
          </a:p>
          <a:p>
            <a:r>
              <a:rPr lang="zh-CN" altLang="en-US" sz="1200"/>
              <a:t> 安全设置  您可以设置过滤编辑器脚本呀安全验证是否开启，安全验证设置等等 </a:t>
            </a:r>
            <a:endParaRPr lang="zh-CN" altLang="en-US" sz="12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）首页分站管理 这个是后台添加的外部链接</a:t>
            </a:r>
            <a:endParaRPr lang="zh-CN" altLang="en-US" sz="1200"/>
          </a:p>
          <a:p>
            <a:r>
              <a:rPr lang="zh-CN" altLang="en-US" sz="1200"/>
              <a:t>（</a:t>
            </a:r>
            <a:r>
              <a:rPr lang="en-US" altLang="zh-CN" sz="1200"/>
              <a:t>3</a:t>
            </a:r>
            <a:r>
              <a:rPr lang="zh-CN" altLang="en-US" sz="1200"/>
              <a:t>）网站的公告管理  你可以对网站的公告进行添加，删除，编辑，前台首页</a:t>
            </a:r>
            <a:endParaRPr lang="zh-CN" altLang="en-US" sz="1200"/>
          </a:p>
          <a:p>
            <a:r>
              <a:rPr lang="zh-CN" altLang="en-US" sz="1200"/>
              <a:t>（</a:t>
            </a:r>
            <a:r>
              <a:rPr lang="en-US" altLang="zh-CN" sz="1200"/>
              <a:t>4</a:t>
            </a:r>
            <a:r>
              <a:rPr lang="zh-CN" altLang="en-US" sz="1200"/>
              <a:t>）网站底部信息  您可以对网站底部信息进行添加、修改、删除操作</a:t>
            </a:r>
            <a:endParaRPr lang="zh-CN" altLang="en-US" sz="1200"/>
          </a:p>
          <a:p>
            <a:r>
              <a:rPr lang="zh-CN" altLang="en-US" sz="1200" b="1"/>
              <a:t>网站的其他配置</a:t>
            </a:r>
            <a:endParaRPr lang="zh-CN" altLang="en-US" sz="1200"/>
          </a:p>
          <a:p>
            <a:r>
              <a:rPr lang="zh-CN" altLang="en-US" sz="1200"/>
              <a:t>（3） 首页自定义广告管理 （4） 首页友情链接管理 （5） 帮助分类管理 （6） 网站帮助管理 （7） 邮件模板管理  </a:t>
            </a:r>
            <a:endParaRPr lang="zh-CN" altLang="en-US" sz="1200"/>
          </a:p>
          <a:p>
            <a:r>
              <a:rPr lang="zh-CN" altLang="en-US" sz="1200"/>
              <a:t>（8） 网站协议管理</a:t>
            </a:r>
            <a:endParaRPr lang="zh-CN" altLang="en-US" sz="1200"/>
          </a:p>
          <a:p>
            <a:r>
              <a:rPr lang="zh-CN" altLang="en-US" sz="1200" b="1"/>
              <a:t>网站界面风格 </a:t>
            </a:r>
            <a:r>
              <a:rPr lang="zh-CN" altLang="en-US" sz="1200"/>
              <a:t> </a:t>
            </a:r>
            <a:endParaRPr lang="zh-CN" altLang="en-US" sz="1200"/>
          </a:p>
          <a:p>
            <a:r>
              <a:rPr lang="zh-CN" altLang="en-US" sz="1200"/>
              <a:t>（1） 网站界面设置 （2） 网站模板管理 （3） 页面头部导航管理</a:t>
            </a:r>
            <a:endParaRPr lang="zh-CN" altLang="en-US" sz="1200"/>
          </a:p>
          <a:p>
            <a:r>
              <a:rPr lang="zh-CN" altLang="en-US" sz="1200" b="1"/>
              <a:t>网站系统工具</a:t>
            </a:r>
            <a:r>
              <a:rPr lang="zh-CN" altLang="en-US" sz="1200"/>
              <a:t> </a:t>
            </a:r>
            <a:endParaRPr lang="zh-CN" altLang="en-US" sz="1200"/>
          </a:p>
          <a:p>
            <a:r>
              <a:rPr lang="zh-CN" altLang="en-US" sz="1200"/>
              <a:t>（1） 网站的附件管理  就是网站里所有的图片管理 </a:t>
            </a:r>
            <a:endParaRPr lang="zh-CN" altLang="en-US" sz="1200"/>
          </a:p>
          <a:p>
            <a:r>
              <a:rPr lang="zh-CN" altLang="en-US" sz="1200"/>
              <a:t>（2） 管理员操作日志  记录管理员进入后台的所有操作（ip,时间，动作）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9051"/>
</p:tagLst>
</file>

<file path=ppt/tags/tag10.xml><?xml version="1.0" encoding="utf-8"?>
<p:tagLst xmlns:p="http://schemas.openxmlformats.org/presentationml/2006/main">
  <p:tag name="KSO_WM_TAG_VERSION" val="1.0"/>
  <p:tag name="KSO_WM_TEMPLATE_CATEGORY" val="custom"/>
  <p:tag name="KSO_WM_TEMPLATE_INDEX" val="20189051"/>
  <p:tag name="KSO_WM_UNIT_TYPE" val="l_h_i"/>
  <p:tag name="KSO_WM_UNIT_INDEX" val="1_2_1"/>
  <p:tag name="KSO_WM_UNIT_ID" val="custom20189051_6*l_h_i*1_2_1"/>
  <p:tag name="KSO_WM_UNIT_LAYERLEVEL" val="1_1_1"/>
  <p:tag name="KSO_WM_DIAGRAM_GROUP_CODE" val="l1-1"/>
  <p:tag name="KSO_WM_BEAUTIFY_FLAG" val="#wm#"/>
</p:tagLst>
</file>

<file path=ppt/tags/tag11.xml><?xml version="1.0" encoding="utf-8"?>
<p:tagLst xmlns:p="http://schemas.openxmlformats.org/presentationml/2006/main">
  <p:tag name="KSO_WM_TAG_VERSION" val="1.0"/>
  <p:tag name="KSO_WM_TEMPLATE_CATEGORY" val="custom"/>
  <p:tag name="KSO_WM_TEMPLATE_INDEX" val="20189051"/>
  <p:tag name="KSO_WM_UNIT_TYPE" val="l_h_i"/>
  <p:tag name="KSO_WM_UNIT_INDEX" val="1_1_2"/>
  <p:tag name="KSO_WM_UNIT_ID" val="custom20189051_6*l_h_i*1_1_2"/>
  <p:tag name="KSO_WM_UNIT_LAYERLEVEL" val="1_1_1"/>
  <p:tag name="KSO_WM_DIAGRAM_GROUP_CODE" val="l1-1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20189051"/>
  <p:tag name="KSO_WM_UNIT_TYPE" val="l_h_i"/>
  <p:tag name="KSO_WM_UNIT_INDEX" val="1_2_2"/>
  <p:tag name="KSO_WM_UNIT_ID" val="custom20189051_6*l_h_i*1_2_2"/>
  <p:tag name="KSO_WM_UNIT_LAYERLEVEL" val="1_1_1"/>
  <p:tag name="KSO_WM_DIAGRAM_GROUP_CODE" val="l1-1"/>
  <p:tag name="KSO_WM_BEAUTIFY_FLAG" val="#wm#"/>
</p:tagLst>
</file>

<file path=ppt/tags/tag13.xml><?xml version="1.0" encoding="utf-8"?>
<p:tagLst xmlns:p="http://schemas.openxmlformats.org/presentationml/2006/main">
  <p:tag name="KSO_WM_TEMPLATE_CATEGORY" val="diagram"/>
  <p:tag name="KSO_WM_TEMPLATE_INDEX" val="20165058"/>
  <p:tag name="KSO_WM_UNIT_TYPE" val="p_h_i"/>
  <p:tag name="KSO_WM_UNIT_INDEX" val="1_1_2"/>
  <p:tag name="KSO_WM_UNIT_ID" val="diagram20165058_3*p_h_i*1_1_2"/>
  <p:tag name="KSO_WM_UNIT_LAYERLEVEL" val="1_1_1"/>
  <p:tag name="KSO_WM_BEAUTIFY_FLAG" val="#wm#"/>
  <p:tag name="KSO_WM_TAG_VERSION" val="1.0"/>
  <p:tag name="KSO_WM_DIAGRAM_GROUP_CODE" val="p1-1"/>
  <p:tag name="KSO_WM_UNIT_LINE_FORE_SCHEMECOLOR_INDEX" val="6"/>
  <p:tag name="KSO_WM_UNIT_LINE_FILL_TYPE" val="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5058_3*i*1"/>
  <p:tag name="KSO_WM_TEMPLATE_CATEGORY" val="diagram"/>
  <p:tag name="KSO_WM_TEMPLATE_INDEX" val="20165058"/>
  <p:tag name="KSO_WM_UNIT_INDEX" val="1"/>
</p:tagLst>
</file>

<file path=ppt/tags/tag15.xml><?xml version="1.0" encoding="utf-8"?>
<p:tagLst xmlns:p="http://schemas.openxmlformats.org/presentationml/2006/main">
  <p:tag name="KSO_WM_TEMPLATE_CATEGORY" val="diagram"/>
  <p:tag name="KSO_WM_TEMPLATE_INDEX" val="20165058"/>
  <p:tag name="KSO_WM_UNIT_TYPE" val="p_h_i"/>
  <p:tag name="KSO_WM_UNIT_INDEX" val="1_1_1"/>
  <p:tag name="KSO_WM_UNIT_ID" val="diagram20165058_3*p_h_i*1_1_1"/>
  <p:tag name="KSO_WM_UNIT_LAYERLEVEL" val="1_1_1"/>
  <p:tag name="KSO_WM_BEAUTIFY_FLAG" val="#wm#"/>
  <p:tag name="KSO_WM_TAG_VERSION" val="1.0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TEMPLATE_CATEGORY" val="diagram"/>
  <p:tag name="KSO_WM_TEMPLATE_INDEX" val="20165058"/>
  <p:tag name="KSO_WM_UNIT_TYPE" val="p_h_f"/>
  <p:tag name="KSO_WM_UNIT_INDEX" val="1_1_1"/>
  <p:tag name="KSO_WM_UNIT_ID" val="diagram20165058_3*p_h_f*1_1_1"/>
  <p:tag name="KSO_WM_UNIT_LAYERLEVEL" val="1_1_1"/>
  <p:tag name="KSO_WM_UNIT_VALUE" val="3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20165058"/>
  <p:tag name="KSO_WM_UNIT_TYPE" val="p_h_i"/>
  <p:tag name="KSO_WM_UNIT_INDEX" val="1_1_3"/>
  <p:tag name="KSO_WM_UNIT_ID" val="diagram20165058_3*p_h_i*1_1_3"/>
  <p:tag name="KSO_WM_UNIT_LAYERLEVEL" val="1_1_1"/>
  <p:tag name="KSO_WM_BEAUTIFY_FLAG" val="#wm#"/>
  <p:tag name="KSO_WM_TAG_VERSION" val="1.0"/>
  <p:tag name="KSO_WM_DIAGRAM_GROUP_CODE" val="p1-1"/>
  <p:tag name="KSO_WM_UNIT_LINE_FORE_SCHEMECOLOR_INDEX" val="6"/>
  <p:tag name="KSO_WM_UNIT_LINE_FILL_TYPE" val="2"/>
</p:tagLst>
</file>

<file path=ppt/tags/tag18.xml><?xml version="1.0" encoding="utf-8"?>
<p:tagLst xmlns:p="http://schemas.openxmlformats.org/presentationml/2006/main">
  <p:tag name="KSO_WM_TEMPLATE_CATEGORY" val="diagram"/>
  <p:tag name="KSO_WM_TEMPLATE_INDEX" val="20165058"/>
  <p:tag name="KSO_WM_UNIT_TYPE" val="p_h_h_i"/>
  <p:tag name="KSO_WM_UNIT_INDEX" val="1_1_5_2"/>
  <p:tag name="KSO_WM_UNIT_ID" val="diagram20165058_3*p_h_h_i*1_1_5_2"/>
  <p:tag name="KSO_WM_UNIT_LAYERLEVEL" val="1_1_1_1"/>
  <p:tag name="KSO_WM_BEAUTIFY_FLAG" val="#wm#"/>
  <p:tag name="KSO_WM_TAG_VERSION" val="1.0"/>
  <p:tag name="KSO_WM_DIAGRAM_GROUP_CODE" val="p1-1"/>
  <p:tag name="KSO_WM_UNIT_LINE_FORE_SCHEMECOLOR_INDEX" val="6"/>
  <p:tag name="KSO_WM_UNIT_LINE_FILL_TYPE" val="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5058_3*i*8"/>
  <p:tag name="KSO_WM_TEMPLATE_CATEGORY" val="diagram"/>
  <p:tag name="KSO_WM_TEMPLATE_INDEX" val="20165058"/>
  <p:tag name="KSO_WM_UNIT_INDEX" val="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9051"/>
</p:tagLst>
</file>

<file path=ppt/tags/tag20.xml><?xml version="1.0" encoding="utf-8"?>
<p:tagLst xmlns:p="http://schemas.openxmlformats.org/presentationml/2006/main">
  <p:tag name="KSO_WM_TEMPLATE_CATEGORY" val="diagram"/>
  <p:tag name="KSO_WM_TEMPLATE_INDEX" val="20165058"/>
  <p:tag name="KSO_WM_UNIT_TYPE" val="p_h_h_i"/>
  <p:tag name="KSO_WM_UNIT_INDEX" val="1_1_5_1"/>
  <p:tag name="KSO_WM_UNIT_ID" val="diagram20165058_3*p_h_h_i*1_1_5_1"/>
  <p:tag name="KSO_WM_UNIT_LAYERLEVEL" val="1_1_1_1"/>
  <p:tag name="KSO_WM_BEAUTIFY_FLAG" val="#wm#"/>
  <p:tag name="KSO_WM_TAG_VERSION" val="1.0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TEMPLATE_CATEGORY" val="diagram"/>
  <p:tag name="KSO_WM_TEMPLATE_INDEX" val="20165058"/>
  <p:tag name="KSO_WM_UNIT_TYPE" val="p_h_h_f"/>
  <p:tag name="KSO_WM_UNIT_INDEX" val="1_1_5_1"/>
  <p:tag name="KSO_WM_UNIT_ID" val="diagram20165058_3*p_h_h_f*1_1_5_1"/>
  <p:tag name="KSO_WM_UNIT_LAYERLEVEL" val="1_1_1_1"/>
  <p:tag name="KSO_WM_UNIT_VALUE" val="12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"/>
  <p:tag name="KSO_WM_UNIT_FILL_FORE_SCHEMECOLOR_INDEX" val="5"/>
  <p:tag name="KSO_WM_UNIT_FILL_TYPE" val="1"/>
  <p:tag name="KSO_WM_UNIT_SHADOW_SCHEMECOLOR_INDEX" val="5"/>
  <p:tag name="KSO_WM_UNIT_TEXT_FILL_FORE_SCHEMECOLOR_INDEX" val="14"/>
  <p:tag name="KSO_WM_UNIT_TEXT_FILL_TYPE" val="1"/>
</p:tagLst>
</file>

<file path=ppt/tags/tag22.xml><?xml version="1.0" encoding="utf-8"?>
<p:tagLst xmlns:p="http://schemas.openxmlformats.org/presentationml/2006/main">
  <p:tag name="KSO_WM_TEMPLATE_CATEGORY" val="diagram"/>
  <p:tag name="KSO_WM_TEMPLATE_INDEX" val="20165058"/>
  <p:tag name="KSO_WM_UNIT_TYPE" val="p_h_h_i"/>
  <p:tag name="KSO_WM_UNIT_INDEX" val="1_1_3_2"/>
  <p:tag name="KSO_WM_UNIT_ID" val="diagram20165058_3*p_h_h_i*1_1_3_2"/>
  <p:tag name="KSO_WM_UNIT_LAYERLEVEL" val="1_1_1_1"/>
  <p:tag name="KSO_WM_BEAUTIFY_FLAG" val="#wm#"/>
  <p:tag name="KSO_WM_TAG_VERSION" val="1.0"/>
  <p:tag name="KSO_WM_DIAGRAM_GROUP_CODE" val="p1-1"/>
  <p:tag name="KSO_WM_UNIT_LINE_FORE_SCHEMECOLOR_INDEX" val="6"/>
  <p:tag name="KSO_WM_UNIT_LINE_FILL_TYPE" val="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5058_3*i*14"/>
  <p:tag name="KSO_WM_TEMPLATE_CATEGORY" val="diagram"/>
  <p:tag name="KSO_WM_TEMPLATE_INDEX" val="20165058"/>
  <p:tag name="KSO_WM_UNIT_INDEX" val="14"/>
</p:tagLst>
</file>

<file path=ppt/tags/tag24.xml><?xml version="1.0" encoding="utf-8"?>
<p:tagLst xmlns:p="http://schemas.openxmlformats.org/presentationml/2006/main">
  <p:tag name="KSO_WM_TEMPLATE_CATEGORY" val="diagram"/>
  <p:tag name="KSO_WM_TEMPLATE_INDEX" val="20165058"/>
  <p:tag name="KSO_WM_UNIT_TYPE" val="p_h_h_i"/>
  <p:tag name="KSO_WM_UNIT_INDEX" val="1_1_3_1"/>
  <p:tag name="KSO_WM_UNIT_ID" val="diagram20165058_3*p_h_h_i*1_1_3_1"/>
  <p:tag name="KSO_WM_UNIT_LAYERLEVEL" val="1_1_1_1"/>
  <p:tag name="KSO_WM_BEAUTIFY_FLAG" val="#wm#"/>
  <p:tag name="KSO_WM_TAG_VERSION" val="1.0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TEMPLATE_CATEGORY" val="diagram"/>
  <p:tag name="KSO_WM_TEMPLATE_INDEX" val="20165058"/>
  <p:tag name="KSO_WM_UNIT_TYPE" val="p_h_h_f"/>
  <p:tag name="KSO_WM_UNIT_INDEX" val="1_1_3_1"/>
  <p:tag name="KSO_WM_UNIT_ID" val="diagram20165058_3*p_h_h_f*1_1_3_1"/>
  <p:tag name="KSO_WM_UNIT_LAYERLEVEL" val="1_1_1_1"/>
  <p:tag name="KSO_WM_UNIT_VALUE" val="12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"/>
  <p:tag name="KSO_WM_UNIT_FILL_FORE_SCHEMECOLOR_INDEX" val="5"/>
  <p:tag name="KSO_WM_UNIT_FILL_TYPE" val="1"/>
  <p:tag name="KSO_WM_UNIT_SHADOW_SCHEMECOLOR_INDEX" val="5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TEMPLATE_CATEGORY" val="diagram"/>
  <p:tag name="KSO_WM_TEMPLATE_INDEX" val="20165058"/>
  <p:tag name="KSO_WM_UNIT_TYPE" val="p_h_h_i"/>
  <p:tag name="KSO_WM_UNIT_INDEX" val="1_1_4_2"/>
  <p:tag name="KSO_WM_UNIT_ID" val="diagram20165058_3*p_h_h_i*1_1_4_2"/>
  <p:tag name="KSO_WM_UNIT_LAYERLEVEL" val="1_1_1_1"/>
  <p:tag name="KSO_WM_BEAUTIFY_FLAG" val="#wm#"/>
  <p:tag name="KSO_WM_TAG_VERSION" val="1.0"/>
  <p:tag name="KSO_WM_DIAGRAM_GROUP_CODE" val="p1-1"/>
  <p:tag name="KSO_WM_UNIT_LINE_FORE_SCHEMECOLOR_INDEX" val="6"/>
  <p:tag name="KSO_WM_UNIT_LINE_FILL_TYPE" val="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5058_3*i*20"/>
  <p:tag name="KSO_WM_TEMPLATE_CATEGORY" val="diagram"/>
  <p:tag name="KSO_WM_TEMPLATE_INDEX" val="20165058"/>
  <p:tag name="KSO_WM_UNIT_INDEX" val="20"/>
</p:tagLst>
</file>

<file path=ppt/tags/tag28.xml><?xml version="1.0" encoding="utf-8"?>
<p:tagLst xmlns:p="http://schemas.openxmlformats.org/presentationml/2006/main">
  <p:tag name="KSO_WM_TEMPLATE_CATEGORY" val="diagram"/>
  <p:tag name="KSO_WM_TEMPLATE_INDEX" val="20165058"/>
  <p:tag name="KSO_WM_UNIT_TYPE" val="p_h_h_i"/>
  <p:tag name="KSO_WM_UNIT_INDEX" val="1_1_4_1"/>
  <p:tag name="KSO_WM_UNIT_ID" val="diagram20165058_3*p_h_h_i*1_1_4_1"/>
  <p:tag name="KSO_WM_UNIT_LAYERLEVEL" val="1_1_1_1"/>
  <p:tag name="KSO_WM_BEAUTIFY_FLAG" val="#wm#"/>
  <p:tag name="KSO_WM_TAG_VERSION" val="1.0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TEMPLATE_CATEGORY" val="diagram"/>
  <p:tag name="KSO_WM_TEMPLATE_INDEX" val="20165058"/>
  <p:tag name="KSO_WM_UNIT_TYPE" val="p_h_h_f"/>
  <p:tag name="KSO_WM_UNIT_INDEX" val="1_1_4_1"/>
  <p:tag name="KSO_WM_UNIT_ID" val="diagram20165058_3*p_h_h_f*1_1_4_1"/>
  <p:tag name="KSO_WM_UNIT_LAYERLEVEL" val="1_1_1_1"/>
  <p:tag name="KSO_WM_UNIT_VALUE" val="12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"/>
  <p:tag name="KSO_WM_UNIT_FILL_FORE_SCHEMECOLOR_INDEX" val="5"/>
  <p:tag name="KSO_WM_UNIT_FILL_TYPE" val="1"/>
  <p:tag name="KSO_WM_UNIT_SHADOW_SCHEMECOLOR_INDEX" val="5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COMBINE_RELATE_SLIDE_ID" val="background20185112_1"/>
  <p:tag name="KSO_WM_TEMPLATE_CATEGORY" val="custom"/>
  <p:tag name="KSO_WM_TEMPLATE_INDEX" val="20189051"/>
  <p:tag name="KSO_WM_TEMPLATE_SUBCATEGORY" val="combine"/>
  <p:tag name="KSO_WM_TEMPLATE_THUMBS_INDEX" val="1、5、6、7、8、9、11、12"/>
</p:tagLst>
</file>

<file path=ppt/tags/tag30.xml><?xml version="1.0" encoding="utf-8"?>
<p:tagLst xmlns:p="http://schemas.openxmlformats.org/presentationml/2006/main">
  <p:tag name="KSO_WM_TEMPLATE_CATEGORY" val="diagram"/>
  <p:tag name="KSO_WM_TEMPLATE_INDEX" val="20165058"/>
  <p:tag name="KSO_WM_UNIT_TYPE" val="p_h_h_i"/>
  <p:tag name="KSO_WM_UNIT_INDEX" val="1_1_1_2"/>
  <p:tag name="KSO_WM_UNIT_ID" val="diagram20165058_3*p_h_h_i*1_1_1_2"/>
  <p:tag name="KSO_WM_UNIT_LAYERLEVEL" val="1_1_1_1"/>
  <p:tag name="KSO_WM_BEAUTIFY_FLAG" val="#wm#"/>
  <p:tag name="KSO_WM_TAG_VERSION" val="1.0"/>
  <p:tag name="KSO_WM_DIAGRAM_GROUP_CODE" val="p1-1"/>
  <p:tag name="KSO_WM_UNIT_LINE_FORE_SCHEMECOLOR_INDEX" val="6"/>
  <p:tag name="KSO_WM_UNIT_LINE_FILL_TYPE" val="2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5058_3*i*26"/>
  <p:tag name="KSO_WM_TEMPLATE_CATEGORY" val="diagram"/>
  <p:tag name="KSO_WM_TEMPLATE_INDEX" val="20165058"/>
  <p:tag name="KSO_WM_UNIT_INDEX" val="26"/>
</p:tagLst>
</file>

<file path=ppt/tags/tag32.xml><?xml version="1.0" encoding="utf-8"?>
<p:tagLst xmlns:p="http://schemas.openxmlformats.org/presentationml/2006/main">
  <p:tag name="KSO_WM_TEMPLATE_CATEGORY" val="diagram"/>
  <p:tag name="KSO_WM_TEMPLATE_INDEX" val="20165058"/>
  <p:tag name="KSO_WM_UNIT_TYPE" val="p_h_h_i"/>
  <p:tag name="KSO_WM_UNIT_INDEX" val="1_1_1_1"/>
  <p:tag name="KSO_WM_UNIT_ID" val="diagram20165058_3*p_h_h_i*1_1_1_1"/>
  <p:tag name="KSO_WM_UNIT_LAYERLEVEL" val="1_1_1_1"/>
  <p:tag name="KSO_WM_BEAUTIFY_FLAG" val="#wm#"/>
  <p:tag name="KSO_WM_TAG_VERSION" val="1.0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TEMPLATE_CATEGORY" val="diagram"/>
  <p:tag name="KSO_WM_TEMPLATE_INDEX" val="20165058"/>
  <p:tag name="KSO_WM_UNIT_TYPE" val="p_h_h_f"/>
  <p:tag name="KSO_WM_UNIT_INDEX" val="1_1_1_1"/>
  <p:tag name="KSO_WM_UNIT_ID" val="diagram20165058_3*p_h_h_f*1_1_1_1"/>
  <p:tag name="KSO_WM_UNIT_LAYERLEVEL" val="1_1_1_1"/>
  <p:tag name="KSO_WM_UNIT_VALUE" val="12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"/>
  <p:tag name="KSO_WM_UNIT_FILL_FORE_SCHEMECOLOR_INDEX" val="5"/>
  <p:tag name="KSO_WM_UNIT_FILL_TYPE" val="1"/>
  <p:tag name="KSO_WM_UNIT_SHADOW_SCHEMECOLOR_INDEX" val="5"/>
  <p:tag name="KSO_WM_UNIT_TEXT_FILL_FORE_SCHEMECOLOR_INDEX" val="14"/>
  <p:tag name="KSO_WM_UNIT_TEXT_FILL_TYPE" val="1"/>
</p:tagLst>
</file>

<file path=ppt/tags/tag34.xml><?xml version="1.0" encoding="utf-8"?>
<p:tagLst xmlns:p="http://schemas.openxmlformats.org/presentationml/2006/main">
  <p:tag name="KSO_WM_TEMPLATE_CATEGORY" val="diagram"/>
  <p:tag name="KSO_WM_TEMPLATE_INDEX" val="20165058"/>
  <p:tag name="KSO_WM_UNIT_TYPE" val="p_h_h_i"/>
  <p:tag name="KSO_WM_UNIT_INDEX" val="1_1_2_2"/>
  <p:tag name="KSO_WM_UNIT_ID" val="diagram20165058_3*p_h_h_i*1_1_2_2"/>
  <p:tag name="KSO_WM_UNIT_LAYERLEVEL" val="1_1_1_1"/>
  <p:tag name="KSO_WM_BEAUTIFY_FLAG" val="#wm#"/>
  <p:tag name="KSO_WM_TAG_VERSION" val="1.0"/>
  <p:tag name="KSO_WM_DIAGRAM_GROUP_CODE" val="p1-1"/>
  <p:tag name="KSO_WM_UNIT_LINE_FORE_SCHEMECOLOR_INDEX" val="6"/>
  <p:tag name="KSO_WM_UNIT_LINE_FILL_TYPE" val="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5058_3*i*32"/>
  <p:tag name="KSO_WM_TEMPLATE_CATEGORY" val="diagram"/>
  <p:tag name="KSO_WM_TEMPLATE_INDEX" val="20165058"/>
  <p:tag name="KSO_WM_UNIT_INDEX" val="32"/>
</p:tagLst>
</file>

<file path=ppt/tags/tag36.xml><?xml version="1.0" encoding="utf-8"?>
<p:tagLst xmlns:p="http://schemas.openxmlformats.org/presentationml/2006/main">
  <p:tag name="KSO_WM_TEMPLATE_CATEGORY" val="diagram"/>
  <p:tag name="KSO_WM_TEMPLATE_INDEX" val="20165058"/>
  <p:tag name="KSO_WM_UNIT_TYPE" val="p_h_h_i"/>
  <p:tag name="KSO_WM_UNIT_INDEX" val="1_1_2_1"/>
  <p:tag name="KSO_WM_UNIT_ID" val="diagram20165058_3*p_h_h_i*1_1_2_1"/>
  <p:tag name="KSO_WM_UNIT_LAYERLEVEL" val="1_1_1_1"/>
  <p:tag name="KSO_WM_BEAUTIFY_FLAG" val="#wm#"/>
  <p:tag name="KSO_WM_TAG_VERSION" val="1.0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TEMPLATE_CATEGORY" val="diagram"/>
  <p:tag name="KSO_WM_TEMPLATE_INDEX" val="20165058"/>
  <p:tag name="KSO_WM_UNIT_TYPE" val="p_h_h_f"/>
  <p:tag name="KSO_WM_UNIT_INDEX" val="1_1_2_1"/>
  <p:tag name="KSO_WM_UNIT_ID" val="diagram20165058_3*p_h_h_f*1_1_2_1"/>
  <p:tag name="KSO_WM_UNIT_LAYERLEVEL" val="1_1_1_1"/>
  <p:tag name="KSO_WM_UNIT_VALUE" val="12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"/>
  <p:tag name="KSO_WM_UNIT_FILL_FORE_SCHEMECOLOR_INDEX" val="5"/>
  <p:tag name="KSO_WM_UNIT_FILL_TYPE" val="1"/>
  <p:tag name="KSO_WM_UNIT_SHADOW_SCHEMECOLOR_INDEX" val="5"/>
  <p:tag name="KSO_WM_UNIT_TEXT_FILL_FORE_SCHEMECOLOR_INDEX" val="14"/>
  <p:tag name="KSO_WM_UNIT_TEXT_FILL_TYPE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5054_2*i*0"/>
  <p:tag name="KSO_WM_TEMPLATE_CATEGORY" val="diagram"/>
  <p:tag name="KSO_WM_TEMPLATE_INDEX" val="20165054"/>
  <p:tag name="KSO_WM_UNIT_INDEX" val="0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1"/>
  <p:tag name="KSO_WM_UNIT_ID" val="diagram20165054_2*p_i*1_1"/>
  <p:tag name="KSO_WM_UNIT_LAYERLEVEL" val="1_1"/>
  <p:tag name="KSO_WM_DIAGRAM_GROUP_CODE" val="p1-1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9051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1_1*a*1"/>
  <p:tag name="KSO_WM_UNIT_PRESET_TEXT" val="简约商务风格模板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2"/>
  <p:tag name="KSO_WM_UNIT_ID" val="diagram20165054_2*p_i*1_2"/>
  <p:tag name="KSO_WM_UNIT_LAYERLEVEL" val="1_1"/>
  <p:tag name="KSO_WM_DIAGRAM_GROUP_CODE" val="p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3"/>
  <p:tag name="KSO_WM_UNIT_ID" val="diagram20165054_2*p_i*1_3"/>
  <p:tag name="KSO_WM_UNIT_LAYERLEVEL" val="1_1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h_f"/>
  <p:tag name="KSO_WM_UNIT_INDEX" val="1_1_1"/>
  <p:tag name="KSO_WM_UNIT_ID" val="diagram20165054_2*p_h_f*1_1_1"/>
  <p:tag name="KSO_WM_UNIT_LAYERLEVEL" val="1_1_1"/>
  <p:tag name="KSO_WM_UNIT_VALUE" val="36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5054_2*p_i*1_4;diagram20165054_2*p_i*1_3"/>
  <p:tag name="KSO_WM_DIAGRAM_GROUP_CODE" val="p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4"/>
  <p:tag name="KSO_WM_UNIT_ID" val="diagram20165054_2*p_i*1_4"/>
  <p:tag name="KSO_WM_UNIT_LAYERLEVEL" val="1_1"/>
  <p:tag name="KSO_WM_DIAGRAM_GROUP_CODE" val="p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5"/>
  <p:tag name="KSO_WM_UNIT_ID" val="diagram20165054_2*p_i*1_5"/>
  <p:tag name="KSO_WM_UNIT_LAYERLEVEL" val="1_1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h_f"/>
  <p:tag name="KSO_WM_UNIT_INDEX" val="1_2_1"/>
  <p:tag name="KSO_WM_UNIT_ID" val="diagram20165054_2*p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5054_2*p_i*1_5"/>
  <p:tag name="KSO_WM_DIAGRAM_GROUP_CODE" val="p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6"/>
  <p:tag name="KSO_WM_UNIT_ID" val="diagram20165054_2*p_i*1_6"/>
  <p:tag name="KSO_WM_UNIT_LAYERLEVEL" val="1_1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h_f"/>
  <p:tag name="KSO_WM_UNIT_INDEX" val="1_2_2"/>
  <p:tag name="KSO_WM_UNIT_ID" val="diagram20165054_2*p_h_f*1_2_2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5054_2*p_i*1_6"/>
  <p:tag name="KSO_WM_DIAGRAM_GROUP_CODE" val="p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7"/>
  <p:tag name="KSO_WM_UNIT_ID" val="diagram20165054_2*p_i*1_7"/>
  <p:tag name="KSO_WM_UNIT_LAYERLEVEL" val="1_1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h_f"/>
  <p:tag name="KSO_WM_UNIT_INDEX" val="1_2_3"/>
  <p:tag name="KSO_WM_UNIT_ID" val="diagram20165054_2*p_h_f*1_2_3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5054_2*p_i*1_7"/>
  <p:tag name="KSO_WM_DIAGRAM_GROUP_CODE" val="p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TEMPLATE_CATEGORY" val="custom"/>
  <p:tag name="KSO_WM_TEMPLATE_INDEX" val="20189051"/>
  <p:tag name="KSO_WM_TAG_VERSION" val="1.0"/>
  <p:tag name="KSO_WM_BEAUTIFY_FLAG" val="#wm#"/>
  <p:tag name="KSO_WM_UNIT_TYPE" val="b"/>
  <p:tag name="KSO_WM_UNIT_INDEX" val="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  <p:tag name="KSO_WM_UNIT_ID" val="custom20189051_1*b*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8"/>
  <p:tag name="KSO_WM_UNIT_ID" val="diagram20165054_2*p_i*1_8"/>
  <p:tag name="KSO_WM_UNIT_LAYERLEVEL" val="1_1"/>
  <p:tag name="KSO_WM_DIAGRAM_GROUP_CODE" val="p1-1"/>
  <p:tag name="KSO_WM_UNIT_FILL_FORE_SCHEMECOLOR_INDEX" val="14"/>
  <p:tag name="KSO_WM_UNIT_FILL_TYPE" val="1"/>
  <p:tag name="KSO_WM_UNIT_SHADOW_SCHEMECOLOR_INDEX" val="15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h_f"/>
  <p:tag name="KSO_WM_UNIT_INDEX" val="1_2_4"/>
  <p:tag name="KSO_WM_UNIT_ID" val="diagram20165054_2*p_h_f*1_2_4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5"/>
  <p:tag name="KSO_WM_UNIT_BIND_DECORATION_IDS" val="diagram20165054_2*p_i*1_8"/>
  <p:tag name="KSO_WM_DIAGRAM_GROUP_CODE" val="p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54"/>
  <p:tag name="KSO_WM_UNIT_TYPE" val="p_i"/>
  <p:tag name="KSO_WM_UNIT_INDEX" val="1_9"/>
  <p:tag name="KSO_WM_UNIT_ID" val="diagram20165054_2*p_i*1_9"/>
  <p:tag name="KSO_WM_UNIT_LAYERLEVEL" val="1_1"/>
  <p:tag name="KSO_WM_DIAGRAM_GROUP_CODE" val="p1-1"/>
  <p:tag name="KSO_WM_UNIT_LINE_FORE_SCHEMECOLOR_INDEX" val="7"/>
  <p:tag name="KSO_WM_UNIT_LINE_FILL_TYPE" val="2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SLIDE_ITEM_CNT" val="2"/>
  <p:tag name="KSO_WM_SLIDE_LAYOUT" val="l"/>
  <p:tag name="KSO_WM_SLIDE_LAYOUT_CNT" val="1"/>
  <p:tag name="KSO_WM_SLIDE_TYPE" val="contents"/>
  <p:tag name="KSO_WM_BEAUTIFY_FLAG" val="#wm#"/>
  <p:tag name="KSO_WM_SLIDE_SUBTYPE" val="diag"/>
  <p:tag name="KSO_WM_COMBINE_RELATE_SLIDE_ID" val="background20185112_6"/>
  <p:tag name="KSO_WM_TEMPLATE_CATEGORY" val="custom"/>
  <p:tag name="KSO_WM_TEMPLATE_INDEX" val="20189051"/>
  <p:tag name="KSO_WM_SLIDE_ID" val="custom20189051_6"/>
  <p:tag name="KSO_WM_SLIDE_INDEX" val="6"/>
  <p:tag name="KSO_WM_DIAGRAM_GROUP_CODE" val="l1-1"/>
  <p:tag name="KSO_WM_TEMPLATE_SUBCATEGORY" val="combine"/>
</p:tagLst>
</file>

<file path=ppt/tags/tag54.xml><?xml version="1.0" encoding="utf-8"?>
<p:tagLst xmlns:p="http://schemas.openxmlformats.org/presentationml/2006/main">
  <p:tag name="KSO_WM_TEMPLATE_CATEGORY" val="custom"/>
  <p:tag name="KSO_WM_TEMPLATE_INDEX" val="20189051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9051_7*a*1"/>
  <p:tag name="KSO_WM_UNIT_PRESET_TEXT" val="ADD YOUR TITLE"/>
</p:tagLst>
</file>

<file path=ppt/tags/tag55.xml><?xml version="1.0" encoding="utf-8"?>
<p:tagLst xmlns:p="http://schemas.openxmlformats.org/presentationml/2006/main">
  <p:tag name="KSO_WM_TEMPLATE_CATEGORY" val="custom"/>
  <p:tag name="KSO_WM_TEMPLATE_INDEX" val="20189051"/>
  <p:tag name="KSO_WM_TAG_VERSION" val="1.0"/>
  <p:tag name="KSO_WM_BEAUTIFY_FLAG" val="#wm#"/>
  <p:tag name="KSO_WM_UNIT_TYPE" val="b"/>
  <p:tag name="KSO_WM_UNIT_INDEX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ID" val="custom20189051_7*b*1"/>
  <p:tag name="KSO_WM_UNIT_PRESET_TEXT" val="Lorem ipsum dolor sit amet consectetur"/>
</p:tagLst>
</file>

<file path=ppt/tags/tag56.xml><?xml version="1.0" encoding="utf-8"?>
<p:tagLst xmlns:p="http://schemas.openxmlformats.org/presentationml/2006/main">
  <p:tag name="KSO_WM_TEMPLATE_CATEGORY" val="custom"/>
  <p:tag name="KSO_WM_TEMPLATE_INDEX" val="20189051"/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UNIT_ID" val="custom20189051_7*e*1"/>
  <p:tag name="KSO_WM_UNIT_PRESET_TEXT" val="01"/>
</p:tagLst>
</file>

<file path=ppt/tags/tag57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POSITION" val="233*108"/>
  <p:tag name="KSO_WM_SLIDE_SIZE" val="494*374"/>
  <p:tag name="KSO_WM_SLIDE_SUBTYPE" val="pureTxt"/>
  <p:tag name="KSO_WM_COMBINE_RELATE_SLIDE_ID" val="background20185112_7"/>
  <p:tag name="KSO_WM_TEMPLATE_CATEGORY" val="custom"/>
  <p:tag name="KSO_WM_TEMPLATE_INDEX" val="20189051"/>
  <p:tag name="KSO_WM_SLIDE_ID" val="custom20189051_7"/>
  <p:tag name="KSO_WM_SLIDE_INDEX" val="7"/>
  <p:tag name="KSO_WM_TEMPLATE_SUBCATEGORY" val="combine"/>
</p:tagLst>
</file>

<file path=ppt/tags/tag5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51_8*i*18"/>
  <p:tag name="KSO_WM_TEMPLATE_CATEGORY" val="custom"/>
  <p:tag name="KSO_WM_TEMPLATE_INDEX" val="20189051"/>
  <p:tag name="KSO_WM_UNIT_INDEX" val="18"/>
</p:tagLst>
</file>

<file path=ppt/tags/tag59.xml><?xml version="1.0" encoding="utf-8"?>
<p:tagLst xmlns:p="http://schemas.openxmlformats.org/presentationml/2006/main">
  <p:tag name="KSO_WM_TEMPLATE_CATEGORY" val="custom"/>
  <p:tag name="KSO_WM_TEMPLATE_INDEX" val="20189051"/>
  <p:tag name="KSO_WM_TAG_VERSION" val="1.0"/>
  <p:tag name="KSO_WM_BEAUTIFY_FLAG" val="#wm#"/>
  <p:tag name="KSO_WM_UNIT_TYPE" val="b"/>
  <p:tag name="KSO_WM_UNIT_INDEX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CLEAR" val="0"/>
  <p:tag name="KSO_WM_DIAGRAM_GROUP_CODE" val="l1_1"/>
  <p:tag name="KSO_WM_UNIT_ID" val="custom20189051_8*b*1"/>
  <p:tag name="KSO_WM_UNIT_PRESET_TEXT" val="Lorem ipsum dolor sit amet consectetur."/>
</p:tagLst>
</file>

<file path=ppt/tags/tag6.xml><?xml version="1.0" encoding="utf-8"?>
<p:tagLst xmlns:p="http://schemas.openxmlformats.org/presentationml/2006/main"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2018"/>
  <p:tag name="KSO_WM_TAG_VERSION" val="1.0"/>
  <p:tag name="KSO_WM_BEAUTIFY_FLAG" val="#wm#"/>
  <p:tag name="KSO_WM_UNIT_TYPE" val="i"/>
  <p:tag name="KSO_WM_UNIT_ID" val="custom20189051_1*i*2"/>
  <p:tag name="KSO_WM_TEMPLATE_CATEGORY" val="custom"/>
  <p:tag name="KSO_WM_TEMPLATE_INDEX" val="20189051"/>
  <p:tag name="KSO_WM_UNIT_INDEX" val="2"/>
</p:tagLst>
</file>

<file path=ppt/tags/tag60.xml><?xml version="1.0" encoding="utf-8"?>
<p:tagLst xmlns:p="http://schemas.openxmlformats.org/presentationml/2006/main">
  <p:tag name="KSO_WM_TEMPLATE_CATEGORY" val="custom"/>
  <p:tag name="KSO_WM_TEMPLATE_INDEX" val="20189051"/>
  <p:tag name="KSO_WM_TAG_VERSION" val="1.0"/>
  <p:tag name="KSO_WM_BEAUTIFY_FLAG" val="#wm#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DIAGRAM_GROUP_CODE" val="l1_1"/>
  <p:tag name="KSO_WM_UNIT_ID" val="custom20189051_8*a*1"/>
  <p:tag name="KSO_WM_UNIT_PRESET_TEXT" val="YOUR TITLE"/>
</p:tagLst>
</file>

<file path=ppt/tags/tag61.xml><?xml version="1.0" encoding="utf-8"?>
<p:tagLst xmlns:p="http://schemas.openxmlformats.org/presentationml/2006/main">
  <p:tag name="KSO_WM_SLIDE_ITEM_CNT" val="2"/>
  <p:tag name="KSO_WM_SLIDE_LAYOUT" val="l_a_b"/>
  <p:tag name="KSO_WM_SLIDE_LAYOUT_CNT" val="1_1_1"/>
  <p:tag name="KSO_WM_SLIDE_TYPE" val="text"/>
  <p:tag name="KSO_WM_BEAUTIFY_FLAG" val="#wm#"/>
  <p:tag name="KSO_WM_SLIDE_POSITION" val="111*58"/>
  <p:tag name="KSO_WM_SLIDE_SIZE" val="732*322"/>
  <p:tag name="KSO_WM_TAG_VERSION" val="1.0"/>
  <p:tag name="KSO_WM_SLIDE_SUBTYPE" val="diag"/>
  <p:tag name="KSO_WM_COMBINE_RELATE_SLIDE_ID" val="background20185112_8"/>
  <p:tag name="KSO_WM_TEMPLATE_CATEGORY" val="custom"/>
  <p:tag name="KSO_WM_TEMPLATE_INDEX" val="20189051"/>
  <p:tag name="KSO_WM_SLIDE_ID" val="custom20189051_8"/>
  <p:tag name="KSO_WM_SLIDE_INDEX" val="8"/>
  <p:tag name="KSO_WM_DIAGRAM_GROUP_CODE" val="l1-2"/>
  <p:tag name="KSO_WM_TEMPLATE_SUBCATEGORY" val="combine"/>
</p:tagLst>
</file>

<file path=ppt/tags/tag62.xml><?xml version="1.0" encoding="utf-8"?>
<p:tagLst xmlns:p="http://schemas.openxmlformats.org/presentationml/2006/main">
  <p:tag name="KSO_WM_SLIDE_SIZE" val="828*438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TAG_VERSION" val="1.0"/>
  <p:tag name="KSO_WM_SLIDE_SUBTYPE" val="pureTxt"/>
  <p:tag name="KSO_WM_COMBINE_RELATE_SLIDE_ID" val="background20185112_11"/>
  <p:tag name="KSO_WM_TEMPLATE_CATEGORY" val="custom"/>
  <p:tag name="KSO_WM_TEMPLATE_INDEX" val="20189051"/>
  <p:tag name="KSO_WM_SLIDE_ID" val="custom20189051_11"/>
  <p:tag name="KSO_WM_SLIDE_INDEX" val="11"/>
  <p:tag name="KSO_WM_TEMPLATE_SUBCATEGORY" val="combine"/>
</p:tagLst>
</file>

<file path=ppt/tags/tag63.xml><?xml version="1.0" encoding="utf-8"?>
<p:tagLst xmlns:p="http://schemas.openxmlformats.org/presentationml/2006/main">
  <p:tag name="KSO_WM_TEMPLATE_CATEGORY" val="custom"/>
  <p:tag name="KSO_WM_TEMPLATE_INDEX" val="20189051"/>
  <p:tag name="KSO_WM_TAG_VERSION" val="1.0"/>
  <p:tag name="KSO_WM_BEAUTIFY_FLAG" val="#wm#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UNIT_ID" val="custom20189051_12*a*1"/>
  <p:tag name="KSO_WM_UNIT_PRESET_TEXT" val="谢谢观看"/>
</p:tagLst>
</file>

<file path=ppt/tags/tag64.xml><?xml version="1.0" encoding="utf-8"?>
<p:tagLst xmlns:p="http://schemas.openxmlformats.org/presentationml/2006/main">
  <p:tag name="KSO_WM_TEMPLATE_CATEGORY" val="custom"/>
  <p:tag name="KSO_WM_TEMPLATE_INDEX" val="20189051"/>
  <p:tag name="KSO_WM_TAG_VERSION" val="1.0"/>
  <p:tag name="KSO_WM_BEAUTIFY_FLAG" val="#wm#"/>
  <p:tag name="KSO_WM_UNIT_TYPE" val="f"/>
  <p:tag name="KSO_WM_UNIT_INDEX" val="1"/>
  <p:tag name="KSO_WM_UNIT_LAYERLEVEL" val="1"/>
  <p:tag name="KSO_WM_UNIT_VALUE" val="5"/>
  <p:tag name="KSO_WM_UNIT_HIGHLIGHT" val="0"/>
  <p:tag name="KSO_WM_UNIT_COMPATIBLE" val="0"/>
  <p:tag name="KSO_WM_UNIT_CLEAR" val="0"/>
  <p:tag name="KSO_WM_UNIT_ID" val="custom20189051_12*f*1"/>
  <p:tag name="KSO_WM_UNIT_PRESET_TEXT" val="THANKS"/>
</p:tagLst>
</file>

<file path=ppt/tags/tag65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  <p:tag name="KSO_WM_COMBINE_RELATE_SLIDE_ID" val="background20185112_12"/>
  <p:tag name="KSO_WM_TEMPLATE_CATEGORY" val="custom"/>
  <p:tag name="KSO_WM_TEMPLATE_INDEX" val="20189051"/>
  <p:tag name="KSO_WM_SLIDE_ID" val="custom20189051_12"/>
  <p:tag name="KSO_WM_SLIDE_INDEX" val="12"/>
  <p:tag name="KSO_WM_TEMPLATE_SUBCATEGORY" val="combine"/>
</p:tagLst>
</file>

<file path=ppt/tags/tag7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254*347"/>
  <p:tag name="KSO_WM_SLIDE_SIZE" val="452*6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  <p:tag name="KSO_WM_COMBINE_RELATE_SLIDE_ID" val="background20185112_1"/>
  <p:tag name="KSO_WM_TEMPLATE_CATEGORY" val="custom"/>
  <p:tag name="KSO_WM_TEMPLATE_INDEX" val="20189051"/>
  <p:tag name="KSO_WM_SLIDE_ID" val="custom20189051_1"/>
  <p:tag name="KSO_WM_SLIDE_INDEX" val="1"/>
  <p:tag name="KSO_WM_TEMPLATE_SUBCATEGORY" val="combine"/>
  <p:tag name="KSO_WM_TEMPLATE_THUMBS_INDEX" val="1、5、6、7、8、9、11、12、"/>
</p:tagLst>
</file>

<file path=ppt/tags/tag8.xml><?xml version="1.0" encoding="utf-8"?>
<p:tagLst xmlns:p="http://schemas.openxmlformats.org/presentationml/2006/main">
  <p:tag name="KSO_WM_UNIT_LAYERLEVEL" val="1"/>
  <p:tag name="KSO_WM_UNIT_VALUE" val="1904*1881"/>
  <p:tag name="KSO_WM_UNIT_HIGHLIGHT" val="0"/>
  <p:tag name="KSO_WM_UNIT_COMPATIBLE" val="0"/>
  <p:tag name="KSO_WM_UNIT_CLEAR" val="0"/>
  <p:tag name="KSO_WM_DIAGRAM_GROUP_CODE" val="l1_1"/>
  <p:tag name="KSO_WM_TAG_VERSION" val="1.0"/>
  <p:tag name="KSO_WM_BEAUTIFY_FLAG" val="#wm#"/>
  <p:tag name="KSO_WM_UNIT_TYPE" val="i"/>
  <p:tag name="KSO_WM_UNIT_ID" val="custom20189051_6*i*0"/>
  <p:tag name="KSO_WM_TEMPLATE_CATEGORY" val="custom"/>
  <p:tag name="KSO_WM_TEMPLATE_INDEX" val="20189051"/>
  <p:tag name="KSO_WM_UNIT_INDEX" val="0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20189051"/>
  <p:tag name="KSO_WM_UNIT_TYPE" val="l_h_i"/>
  <p:tag name="KSO_WM_UNIT_INDEX" val="1_1_1"/>
  <p:tag name="KSO_WM_UNIT_ID" val="custom20189051_6*l_h_i*1_1_1"/>
  <p:tag name="KSO_WM_UNIT_LAYERLEVEL" val="1_1_1"/>
  <p:tag name="KSO_WM_DIAGRAM_GROUP_CODE" val="l1-1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108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4472C4"/>
      </a:accent1>
      <a:accent2>
        <a:srgbClr val="000000"/>
      </a:accent2>
      <a:accent3>
        <a:srgbClr val="FFFFFF"/>
      </a:accent3>
      <a:accent4>
        <a:srgbClr val="2E75B6"/>
      </a:accent4>
      <a:accent5>
        <a:srgbClr val="595959"/>
      </a:accent5>
      <a:accent6>
        <a:srgbClr val="2E75B6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WPS 演示</Application>
  <PresentationFormat>宽屏</PresentationFormat>
  <Paragraphs>79</Paragraphs>
  <Slides>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ONE PIECE网站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Manage.</cp:lastModifiedBy>
  <cp:revision>10</cp:revision>
  <dcterms:created xsi:type="dcterms:W3CDTF">2018-03-08T08:55:00Z</dcterms:created>
  <dcterms:modified xsi:type="dcterms:W3CDTF">2018-09-20T05:55:59Z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2052-11.1.0.7832</vt:lpwstr>
  </property>
</Properties>
</file>