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0440-DB49-453F-A69D-F807FD30B71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E6A9-8C2D-4618-BE97-BA846DD3C4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0440-DB49-453F-A69D-F807FD30B71F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E6A9-8C2D-4618-BE97-BA846DD3C4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TigerCheck</a:t>
            </a:r>
            <a:r>
              <a:rPr lang="en-US" dirty="0" smtClean="0"/>
              <a:t> v.2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Rebuilt by: Ethan Darby, Zachary White, Nick bean, Ross Spears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61716"/>
            <a:ext cx="8229600" cy="3602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Mitigation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598" y="1851501"/>
          <a:ext cx="7315201" cy="1960626"/>
        </p:xfrm>
        <a:graphic>
          <a:graphicData uri="http://schemas.openxmlformats.org/drawingml/2006/table">
            <a:tbl>
              <a:tblPr/>
              <a:tblGrid>
                <a:gridCol w="2493506"/>
                <a:gridCol w="895457"/>
                <a:gridCol w="1102102"/>
                <a:gridCol w="2824136"/>
              </a:tblGrid>
              <a:tr h="46799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Eurostile"/>
                          <a:cs typeface="Times New Roman"/>
                        </a:rPr>
                        <a:t>Risk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Eurostile"/>
                          <a:cs typeface="Times New Roman"/>
                        </a:rPr>
                        <a:t>Impact on Project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Eurostile"/>
                          <a:cs typeface="Times New Roman"/>
                        </a:rPr>
                        <a:t>Probability of Occurrence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Eurostile"/>
                          <a:cs typeface="Times New Roman"/>
                        </a:rPr>
                        <a:t>Plan to prevent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latin typeface="Times New Roman"/>
                          <a:ea typeface="Eurostile"/>
                          <a:cs typeface="Times New Roman"/>
                        </a:rPr>
                        <a:t>Data entered incorrectly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Eurostile"/>
                          <a:cs typeface="Times New Roman"/>
                        </a:rPr>
                        <a:t>High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Eurostile"/>
                          <a:cs typeface="Times New Roman"/>
                        </a:rPr>
                        <a:t>Low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Eurostile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latin typeface="Times New Roman"/>
                          <a:ea typeface="Eurostile"/>
                          <a:cs typeface="Times New Roman"/>
                        </a:rPr>
                        <a:t>Kid names not deleted when sent to </a:t>
                      </a:r>
                      <a:r>
                        <a:rPr lang="en-US" sz="1100" dirty="0" smtClean="0">
                          <a:latin typeface="Times New Roman"/>
                          <a:ea typeface="Eurostile"/>
                          <a:cs typeface="Times New Roman"/>
                        </a:rPr>
                        <a:t>state</a:t>
                      </a:r>
                    </a:p>
                    <a:p>
                      <a:pPr marL="342900" marR="0" lvl="0" indent="-3429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 smtClean="0">
                          <a:latin typeface="Times New Roman"/>
                          <a:ea typeface="Eurostile"/>
                          <a:cs typeface="Times New Roman"/>
                        </a:rPr>
                        <a:t>kid </a:t>
                      </a:r>
                      <a:r>
                        <a:rPr lang="en-US" sz="1100" dirty="0">
                          <a:latin typeface="Times New Roman"/>
                          <a:ea typeface="Eurostile"/>
                          <a:cs typeface="Times New Roman"/>
                        </a:rPr>
                        <a:t>check.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Eurostile"/>
                          <a:cs typeface="Times New Roman"/>
                        </a:rPr>
                        <a:t>High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Eurostile"/>
                          <a:cs typeface="Times New Roman"/>
                        </a:rPr>
                        <a:t>Low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Eurostile"/>
                          <a:cs typeface="Times New Roman"/>
                        </a:rPr>
                        <a:t>Create temporary database to store kids’ names and unique ids. Use the ids to connect kids to their data for parent letters.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80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TigerCheck v.2</vt:lpstr>
      <vt:lpstr>Executive Summary</vt:lpstr>
      <vt:lpstr>Project Introduction</vt:lpstr>
      <vt:lpstr>Requirements</vt:lpstr>
      <vt:lpstr>Design</vt:lpstr>
      <vt:lpstr>Management</vt:lpstr>
      <vt:lpstr>Risk Mitigation</vt:lpstr>
      <vt:lpstr>Test Plan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TigerCheck v.2</dc:title>
  <dc:creator>Ross</dc:creator>
  <cp:lastModifiedBy>Ross</cp:lastModifiedBy>
  <cp:revision>2</cp:revision>
  <dcterms:created xsi:type="dcterms:W3CDTF">2014-02-10T15:58:49Z</dcterms:created>
  <dcterms:modified xsi:type="dcterms:W3CDTF">2014-02-10T16:13:45Z</dcterms:modified>
</cp:coreProperties>
</file>