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5" r:id="rId5"/>
    <p:sldId id="259" r:id="rId6"/>
    <p:sldId id="266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TigerCheck</a:t>
            </a:r>
            <a:r>
              <a:rPr lang="en-US" dirty="0" smtClean="0"/>
              <a:t> v2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Rebuilt by: Ethan Darby, Zachary White, Nick Bean, Ross Spears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TigerCheck</a:t>
            </a:r>
            <a:r>
              <a:rPr lang="en-US" dirty="0" smtClean="0"/>
              <a:t> is a data collection collaboration between the College of Nursing and the college of Engineering.</a:t>
            </a:r>
          </a:p>
          <a:p>
            <a:r>
              <a:rPr lang="en-US" dirty="0" smtClean="0"/>
              <a:t>The primary purpose of </a:t>
            </a:r>
            <a:r>
              <a:rPr lang="en-US" dirty="0" err="1" smtClean="0"/>
              <a:t>TigerCheck</a:t>
            </a:r>
            <a:r>
              <a:rPr lang="en-US" dirty="0" smtClean="0"/>
              <a:t> is to allow nurses to go to varied locations, gather health data from the people at said location, and store the data for future statistics</a:t>
            </a:r>
          </a:p>
          <a:p>
            <a:r>
              <a:rPr lang="en-US" dirty="0" smtClean="0"/>
              <a:t>The overlying project for this program is </a:t>
            </a:r>
            <a:r>
              <a:rPr lang="en-US" dirty="0" err="1" smtClean="0"/>
              <a:t>Kidcheck</a:t>
            </a:r>
            <a:r>
              <a:rPr lang="en-US" dirty="0" smtClean="0"/>
              <a:t>, Alabama’s child health data aggregator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TigerCheck</a:t>
            </a:r>
            <a:r>
              <a:rPr lang="en-US" dirty="0" smtClean="0"/>
              <a:t> 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has been running for at least 4 semesters</a:t>
            </a:r>
          </a:p>
          <a:p>
            <a:r>
              <a:rPr lang="en-US" dirty="0" smtClean="0"/>
              <a:t>Poor design practices</a:t>
            </a:r>
          </a:p>
          <a:p>
            <a:r>
              <a:rPr lang="en-US" dirty="0" smtClean="0"/>
              <a:t>Wordy, unnecessarily complex code</a:t>
            </a:r>
          </a:p>
          <a:p>
            <a:r>
              <a:rPr lang="en-US" dirty="0" smtClean="0"/>
              <a:t>Working, but fairly unstable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TigerCheck</a:t>
            </a:r>
            <a:r>
              <a:rPr lang="en-US" dirty="0" smtClean="0"/>
              <a:t> v2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Reworking the design with emphasis on readability, and modularity</a:t>
            </a:r>
          </a:p>
          <a:p>
            <a:r>
              <a:rPr lang="en-US" dirty="0" smtClean="0"/>
              <a:t>Redesigning the code to cut down on fluff</a:t>
            </a:r>
          </a:p>
          <a:p>
            <a:r>
              <a:rPr lang="en-US" dirty="0" smtClean="0"/>
              <a:t>Designing a prototype to not mess with production code.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well Structured and Reliable database</a:t>
            </a:r>
          </a:p>
          <a:p>
            <a:r>
              <a:rPr lang="en-US" dirty="0" smtClean="0"/>
              <a:t>Complete and concise documentation</a:t>
            </a:r>
          </a:p>
          <a:p>
            <a:r>
              <a:rPr lang="en-US" dirty="0" smtClean="0"/>
              <a:t>A dynamic code base, absent of hard-coded solutions</a:t>
            </a:r>
          </a:p>
          <a:p>
            <a:r>
              <a:rPr lang="en-US" dirty="0" smtClean="0"/>
              <a:t>A locally installed windows form instead of the previous website</a:t>
            </a:r>
          </a:p>
          <a:p>
            <a:r>
              <a:rPr lang="en-US" dirty="0" smtClean="0"/>
              <a:t>The ability to export data as reports and </a:t>
            </a:r>
            <a:r>
              <a:rPr lang="en-US" smtClean="0"/>
              <a:t>raw data 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day of </a:t>
            </a:r>
            <a:r>
              <a:rPr lang="en-US" dirty="0" err="1" smtClean="0"/>
              <a:t>TigerCheck</a:t>
            </a:r>
            <a:endParaRPr lang="en-US" dirty="0"/>
          </a:p>
        </p:txBody>
      </p:sp>
      <p:pic>
        <p:nvPicPr>
          <p:cNvPr id="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194529"/>
            <a:ext cx="8229600" cy="378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ent Arrow 6"/>
          <p:cNvSpPr/>
          <p:nvPr/>
        </p:nvSpPr>
        <p:spPr>
          <a:xfrm>
            <a:off x="1295400" y="2438400"/>
            <a:ext cx="4800600" cy="114300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286347"/>
            <a:ext cx="8229600" cy="3602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Future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Station functionality</a:t>
            </a:r>
          </a:p>
          <a:p>
            <a:r>
              <a:rPr lang="en-US" dirty="0" smtClean="0"/>
              <a:t>Update GUI</a:t>
            </a:r>
          </a:p>
          <a:p>
            <a:r>
              <a:rPr lang="en-US" dirty="0" smtClean="0"/>
              <a:t>Be able to generate reports</a:t>
            </a:r>
          </a:p>
          <a:p>
            <a:r>
              <a:rPr lang="en-US" dirty="0" smtClean="0"/>
              <a:t>Be able to export data</a:t>
            </a:r>
          </a:p>
          <a:p>
            <a:r>
              <a:rPr lang="en-US" dirty="0" smtClean="0"/>
              <a:t>Add functionality to </a:t>
            </a:r>
            <a:r>
              <a:rPr lang="en-US" dirty="0" err="1" smtClean="0"/>
              <a:t>TigerCheck</a:t>
            </a:r>
            <a:r>
              <a:rPr lang="en-US" dirty="0" smtClean="0"/>
              <a:t> v1 asked for by the customer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97</TotalTime>
  <Words>208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TigerCheck v2</vt:lpstr>
      <vt:lpstr>Project Introduction</vt:lpstr>
      <vt:lpstr>TigerCheck v1</vt:lpstr>
      <vt:lpstr>TigerCheck v2</vt:lpstr>
      <vt:lpstr>Requirements</vt:lpstr>
      <vt:lpstr>Sample day of TigerCheck</vt:lpstr>
      <vt:lpstr>Design</vt:lpstr>
      <vt:lpstr>Plan for Future Cycles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TigerCheck v.2</dc:title>
  <dc:creator>Ross</dc:creator>
  <cp:lastModifiedBy>Ross</cp:lastModifiedBy>
  <cp:revision>14</cp:revision>
  <dcterms:created xsi:type="dcterms:W3CDTF">2014-02-10T15:58:49Z</dcterms:created>
  <dcterms:modified xsi:type="dcterms:W3CDTF">2014-02-10T23:39:55Z</dcterms:modified>
</cp:coreProperties>
</file>