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59" r:id="rId6"/>
    <p:sldId id="266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0440-DB49-453F-A69D-F807FD30B71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E6A9-8C2D-4618-BE97-BA846DD3C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TigerCheck</a:t>
            </a:r>
            <a:r>
              <a:rPr lang="en-US" dirty="0" smtClean="0"/>
              <a:t> </a:t>
            </a:r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Rebuilt by: Ethan Darby, Zachary White, Nick Bean, Ross Spears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TigerCheck</a:t>
            </a:r>
            <a:r>
              <a:rPr lang="en-US" dirty="0" smtClean="0"/>
              <a:t> is a data collection collaboration between the College of Nursing and the college of Engineering.</a:t>
            </a:r>
          </a:p>
          <a:p>
            <a:r>
              <a:rPr lang="en-US" dirty="0" smtClean="0"/>
              <a:t>The primary purpose of </a:t>
            </a:r>
            <a:r>
              <a:rPr lang="en-US" dirty="0" err="1" smtClean="0"/>
              <a:t>TigerCheck</a:t>
            </a:r>
            <a:r>
              <a:rPr lang="en-US" dirty="0" smtClean="0"/>
              <a:t> is to allow nurses to go to varied locations, gather health data from the people at said location, and store the data for future statistics</a:t>
            </a:r>
          </a:p>
          <a:p>
            <a:r>
              <a:rPr lang="en-US" dirty="0" smtClean="0"/>
              <a:t>The overlying project for this program is </a:t>
            </a:r>
            <a:r>
              <a:rPr lang="en-US" dirty="0" err="1" smtClean="0"/>
              <a:t>Kidcheck</a:t>
            </a:r>
            <a:r>
              <a:rPr lang="en-US" dirty="0" smtClean="0"/>
              <a:t>, Alabama’s child health data </a:t>
            </a:r>
            <a:r>
              <a:rPr lang="en-US" dirty="0" smtClean="0"/>
              <a:t>aggregator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TigerCheck</a:t>
            </a:r>
            <a:r>
              <a:rPr lang="en-US" dirty="0" smtClean="0"/>
              <a:t> </a:t>
            </a:r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has been running for at least 5 semesters</a:t>
            </a:r>
          </a:p>
          <a:p>
            <a:r>
              <a:rPr lang="en-US" dirty="0" smtClean="0"/>
              <a:t>Poor design practices</a:t>
            </a:r>
          </a:p>
          <a:p>
            <a:r>
              <a:rPr lang="en-US" dirty="0" smtClean="0"/>
              <a:t>Wordy, unnecessarily complex code</a:t>
            </a:r>
          </a:p>
          <a:p>
            <a:r>
              <a:rPr lang="en-US" dirty="0" smtClean="0"/>
              <a:t>Working, but fairly unstable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TigerCheck</a:t>
            </a:r>
            <a:r>
              <a:rPr lang="en-US" dirty="0" smtClean="0"/>
              <a:t> </a:t>
            </a:r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Reworking the design with emphasis on readability, and modularity</a:t>
            </a:r>
          </a:p>
          <a:p>
            <a:r>
              <a:rPr lang="en-US" dirty="0" smtClean="0"/>
              <a:t>Redesigning the code to cut down on fluff</a:t>
            </a:r>
          </a:p>
          <a:p>
            <a:r>
              <a:rPr lang="en-US" dirty="0" smtClean="0"/>
              <a:t>Designing a prototype to not mess with production code.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database on a local server</a:t>
            </a:r>
          </a:p>
          <a:p>
            <a:r>
              <a:rPr lang="en-US" dirty="0" smtClean="0"/>
              <a:t>Connect laptop to SQL database</a:t>
            </a:r>
          </a:p>
          <a:p>
            <a:r>
              <a:rPr lang="en-US" dirty="0" smtClean="0"/>
              <a:t>A series of statements for sending data into the database</a:t>
            </a:r>
          </a:p>
          <a:p>
            <a:r>
              <a:rPr lang="en-US" dirty="0" smtClean="0"/>
              <a:t>Be able to generate reports for health values out of the norm</a:t>
            </a:r>
          </a:p>
          <a:p>
            <a:r>
              <a:rPr lang="en-US" dirty="0" smtClean="0"/>
              <a:t>Export data and send it to the state collection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460" y="2144713"/>
            <a:ext cx="7549081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day of </a:t>
            </a:r>
            <a:r>
              <a:rPr lang="en-US" dirty="0" err="1" smtClean="0"/>
              <a:t>TigerCheck</a:t>
            </a:r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>
            <a:off x="1295400" y="2438400"/>
            <a:ext cx="4800600" cy="11430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1716"/>
            <a:ext cx="8229600" cy="360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Future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Station functionality</a:t>
            </a:r>
          </a:p>
          <a:p>
            <a:r>
              <a:rPr lang="en-US" dirty="0" smtClean="0"/>
              <a:t>Update GUI</a:t>
            </a:r>
          </a:p>
          <a:p>
            <a:r>
              <a:rPr lang="en-US" dirty="0" smtClean="0"/>
              <a:t>Be able to generate reports</a:t>
            </a:r>
          </a:p>
          <a:p>
            <a:r>
              <a:rPr lang="en-US" dirty="0" smtClean="0"/>
              <a:t>Be able to export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TigerCheck v2</vt:lpstr>
      <vt:lpstr>Project Introduction</vt:lpstr>
      <vt:lpstr>TigerCheck v1</vt:lpstr>
      <vt:lpstr>TigerCheck v2</vt:lpstr>
      <vt:lpstr>Requirements</vt:lpstr>
      <vt:lpstr>Sample day of TigerCheck</vt:lpstr>
      <vt:lpstr>Design</vt:lpstr>
      <vt:lpstr>Plan for Future Cycles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TigerCheck v.2</dc:title>
  <dc:creator>Ross</dc:creator>
  <cp:lastModifiedBy>Ross</cp:lastModifiedBy>
  <cp:revision>10</cp:revision>
  <dcterms:created xsi:type="dcterms:W3CDTF">2014-02-10T15:58:49Z</dcterms:created>
  <dcterms:modified xsi:type="dcterms:W3CDTF">2014-02-10T23:10:10Z</dcterms:modified>
</cp:coreProperties>
</file>