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sldIdLst>
    <p:sldId id="261" r:id="rId2"/>
    <p:sldId id="256" r:id="rId3"/>
    <p:sldId id="283" r:id="rId4"/>
    <p:sldId id="284" r:id="rId5"/>
    <p:sldId id="285" r:id="rId6"/>
    <p:sldId id="286" r:id="rId7"/>
    <p:sldId id="287" r:id="rId8"/>
    <p:sldId id="288" r:id="rId9"/>
    <p:sldId id="302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8" r:id="rId18"/>
    <p:sldId id="297" r:id="rId19"/>
    <p:sldId id="304" r:id="rId20"/>
    <p:sldId id="301" r:id="rId21"/>
    <p:sldId id="299" r:id="rId22"/>
    <p:sldId id="30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586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57905C-C568-40FA-BBD6-F29D95F87982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7F6CE31-BC11-4434-B9FE-301A48125F43}">
      <dgm:prSet phldrT="[Text]"/>
      <dgm:spPr/>
      <dgm:t>
        <a:bodyPr/>
        <a:lstStyle/>
        <a:p>
          <a:r>
            <a:rPr lang="en-US" dirty="0" err="1" smtClean="0"/>
            <a:t>Tổng</a:t>
          </a:r>
          <a:r>
            <a:rPr lang="en-US" dirty="0" smtClean="0"/>
            <a:t> qua</a:t>
          </a:r>
          <a:r>
            <a:rPr lang="vi-VN" dirty="0" smtClean="0"/>
            <a:t>n đề tài</a:t>
          </a:r>
          <a:endParaRPr lang="en-US" dirty="0"/>
        </a:p>
      </dgm:t>
    </dgm:pt>
    <dgm:pt modelId="{D5AB88E6-86CB-48B7-B0A4-A9170DCACC7D}" type="parTrans" cxnId="{ADC2094E-EA3D-4A04-8941-A83FD12CA909}">
      <dgm:prSet/>
      <dgm:spPr/>
      <dgm:t>
        <a:bodyPr/>
        <a:lstStyle/>
        <a:p>
          <a:endParaRPr lang="en-US"/>
        </a:p>
      </dgm:t>
    </dgm:pt>
    <dgm:pt modelId="{BB8BC5FB-EAA7-486D-BEB5-F3A42BCBD759}" type="sibTrans" cxnId="{ADC2094E-EA3D-4A04-8941-A83FD12CA909}">
      <dgm:prSet/>
      <dgm:spPr/>
      <dgm:t>
        <a:bodyPr/>
        <a:lstStyle/>
        <a:p>
          <a:endParaRPr lang="en-US"/>
        </a:p>
      </dgm:t>
    </dgm:pt>
    <dgm:pt modelId="{229F5CE7-6AD0-40B4-B848-577E702303DD}">
      <dgm:prSet phldrT="[Text]"/>
      <dgm:spPr/>
      <dgm:t>
        <a:bodyPr/>
        <a:lstStyle/>
        <a:p>
          <a:r>
            <a:rPr lang="vi-VN" dirty="0" smtClean="0"/>
            <a:t>Phân tích &amp; thiết kế</a:t>
          </a:r>
          <a:endParaRPr lang="en-US" dirty="0"/>
        </a:p>
      </dgm:t>
    </dgm:pt>
    <dgm:pt modelId="{86D3A75C-15BF-4F39-B6FE-4005A42864E7}" type="parTrans" cxnId="{175BAD24-F205-41E0-9928-4C0ABADA61ED}">
      <dgm:prSet/>
      <dgm:spPr/>
      <dgm:t>
        <a:bodyPr/>
        <a:lstStyle/>
        <a:p>
          <a:endParaRPr lang="en-US"/>
        </a:p>
      </dgm:t>
    </dgm:pt>
    <dgm:pt modelId="{F66E9572-80E1-4F6D-970F-E2C10D334938}" type="sibTrans" cxnId="{175BAD24-F205-41E0-9928-4C0ABADA61ED}">
      <dgm:prSet/>
      <dgm:spPr/>
      <dgm:t>
        <a:bodyPr/>
        <a:lstStyle/>
        <a:p>
          <a:endParaRPr lang="en-US"/>
        </a:p>
      </dgm:t>
    </dgm:pt>
    <dgm:pt modelId="{EFFE269B-1690-4444-99A5-FE5578FC06DF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quả</a:t>
          </a:r>
          <a:r>
            <a:rPr lang="en-US" dirty="0" smtClean="0"/>
            <a:t> </a:t>
          </a:r>
          <a:r>
            <a:rPr lang="en-US" dirty="0" err="1" smtClean="0"/>
            <a:t>thực</a:t>
          </a:r>
          <a:r>
            <a:rPr lang="en-US" dirty="0" smtClean="0"/>
            <a:t> </a:t>
          </a:r>
          <a:r>
            <a:rPr lang="en-US" dirty="0" err="1" smtClean="0"/>
            <a:t>nghiệm</a:t>
          </a:r>
          <a:endParaRPr lang="vi-VN" dirty="0" smtClean="0"/>
        </a:p>
      </dgm:t>
    </dgm:pt>
    <dgm:pt modelId="{06C8B404-6CA1-417A-B674-916A4EDC42BD}" type="parTrans" cxnId="{012F10B7-7700-411C-A3DA-C6D7020E3499}">
      <dgm:prSet/>
      <dgm:spPr/>
      <dgm:t>
        <a:bodyPr/>
        <a:lstStyle/>
        <a:p>
          <a:endParaRPr lang="en-US"/>
        </a:p>
      </dgm:t>
    </dgm:pt>
    <dgm:pt modelId="{4FC01244-E5CC-47AE-BFEC-B460B3E84CA3}" type="sibTrans" cxnId="{012F10B7-7700-411C-A3DA-C6D7020E3499}">
      <dgm:prSet/>
      <dgm:spPr/>
      <dgm:t>
        <a:bodyPr/>
        <a:lstStyle/>
        <a:p>
          <a:endParaRPr lang="en-US"/>
        </a:p>
      </dgm:t>
    </dgm:pt>
    <dgm:pt modelId="{98405C2C-4386-4D45-9D71-D9B7EC83649C}">
      <dgm:prSet phldrT="[Text]"/>
      <dgm:spPr/>
      <dgm:t>
        <a:bodyPr/>
        <a:lstStyle/>
        <a:p>
          <a:r>
            <a:rPr lang="en-US" dirty="0" err="1" smtClean="0"/>
            <a:t>Kết</a:t>
          </a:r>
          <a:r>
            <a:rPr lang="en-US" dirty="0" smtClean="0"/>
            <a:t> </a:t>
          </a:r>
          <a:r>
            <a:rPr lang="en-US" dirty="0" err="1" smtClean="0"/>
            <a:t>luận</a:t>
          </a:r>
          <a:r>
            <a:rPr lang="vi-VN" dirty="0" smtClean="0"/>
            <a:t> </a:t>
          </a:r>
          <a:r>
            <a:rPr lang="en-US" dirty="0" smtClean="0"/>
            <a:t>&amp; </a:t>
          </a:r>
          <a:r>
            <a:rPr lang="en-US" dirty="0" err="1" smtClean="0"/>
            <a:t>Hướng</a:t>
          </a:r>
          <a:r>
            <a:rPr lang="en-US" dirty="0" smtClean="0"/>
            <a:t> </a:t>
          </a:r>
          <a:r>
            <a:rPr lang="en-US" dirty="0" err="1" smtClean="0"/>
            <a:t>phát</a:t>
          </a:r>
          <a:r>
            <a:rPr lang="en-US" dirty="0" smtClean="0"/>
            <a:t> </a:t>
          </a:r>
          <a:r>
            <a:rPr lang="en-US" dirty="0" err="1" smtClean="0"/>
            <a:t>triển</a:t>
          </a:r>
          <a:endParaRPr lang="vi-VN" dirty="0" smtClean="0"/>
        </a:p>
      </dgm:t>
    </dgm:pt>
    <dgm:pt modelId="{EBC1780E-2465-4D63-B979-85DAB0304B6D}" type="parTrans" cxnId="{1350ADEB-886F-484E-9D74-788A60E162FA}">
      <dgm:prSet/>
      <dgm:spPr/>
      <dgm:t>
        <a:bodyPr/>
        <a:lstStyle/>
        <a:p>
          <a:endParaRPr lang="en-US"/>
        </a:p>
      </dgm:t>
    </dgm:pt>
    <dgm:pt modelId="{0A74EEC6-D236-4AC2-8DB0-B4DD70F058D9}" type="sibTrans" cxnId="{1350ADEB-886F-484E-9D74-788A60E162FA}">
      <dgm:prSet/>
      <dgm:spPr/>
      <dgm:t>
        <a:bodyPr/>
        <a:lstStyle/>
        <a:p>
          <a:endParaRPr lang="en-US"/>
        </a:p>
      </dgm:t>
    </dgm:pt>
    <dgm:pt modelId="{A6F03532-5920-4E95-84B6-69BC83737660}" type="pres">
      <dgm:prSet presAssocID="{4F57905C-C568-40FA-BBD6-F29D95F87982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5D728498-A9DE-416A-A156-B565ADD9278D}" type="pres">
      <dgm:prSet presAssocID="{4F57905C-C568-40FA-BBD6-F29D95F87982}" presName="Name1" presStyleCnt="0"/>
      <dgm:spPr/>
    </dgm:pt>
    <dgm:pt modelId="{692B8196-CC60-43B7-9B7E-B2646F8A3137}" type="pres">
      <dgm:prSet presAssocID="{4F57905C-C568-40FA-BBD6-F29D95F87982}" presName="cycle" presStyleCnt="0"/>
      <dgm:spPr/>
    </dgm:pt>
    <dgm:pt modelId="{3121145B-6A1E-47AC-AAA2-C569FAABA74A}" type="pres">
      <dgm:prSet presAssocID="{4F57905C-C568-40FA-BBD6-F29D95F87982}" presName="srcNode" presStyleLbl="node1" presStyleIdx="0" presStyleCnt="4"/>
      <dgm:spPr/>
    </dgm:pt>
    <dgm:pt modelId="{CFDD0D4D-F624-4CFC-8A53-6AAC740EA9B3}" type="pres">
      <dgm:prSet presAssocID="{4F57905C-C568-40FA-BBD6-F29D95F87982}" presName="conn" presStyleLbl="parChTrans1D2" presStyleIdx="0" presStyleCnt="1"/>
      <dgm:spPr/>
      <dgm:t>
        <a:bodyPr/>
        <a:lstStyle/>
        <a:p>
          <a:endParaRPr lang="en-US"/>
        </a:p>
      </dgm:t>
    </dgm:pt>
    <dgm:pt modelId="{D1DC1C44-BBB1-4C81-9046-9FD885DA395F}" type="pres">
      <dgm:prSet presAssocID="{4F57905C-C568-40FA-BBD6-F29D95F87982}" presName="extraNode" presStyleLbl="node1" presStyleIdx="0" presStyleCnt="4"/>
      <dgm:spPr/>
    </dgm:pt>
    <dgm:pt modelId="{7EBC4CBD-24E8-4123-A864-D3B540D1C35F}" type="pres">
      <dgm:prSet presAssocID="{4F57905C-C568-40FA-BBD6-F29D95F87982}" presName="dstNode" presStyleLbl="node1" presStyleIdx="0" presStyleCnt="4"/>
      <dgm:spPr/>
    </dgm:pt>
    <dgm:pt modelId="{2B552BC5-7B16-4F4F-A991-9BF13344CFF6}" type="pres">
      <dgm:prSet presAssocID="{07F6CE31-BC11-4434-B9FE-301A48125F43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BB2C5E9-87E1-4AA0-B74D-F805C268780E}" type="pres">
      <dgm:prSet presAssocID="{07F6CE31-BC11-4434-B9FE-301A48125F43}" presName="accent_1" presStyleCnt="0"/>
      <dgm:spPr/>
    </dgm:pt>
    <dgm:pt modelId="{2C6005A4-9459-4AA3-824A-2867A4FFEB82}" type="pres">
      <dgm:prSet presAssocID="{07F6CE31-BC11-4434-B9FE-301A48125F43}" presName="accentRepeatNode" presStyleLbl="solidFgAcc1" presStyleIdx="0" presStyleCnt="4"/>
      <dgm:spPr/>
    </dgm:pt>
    <dgm:pt modelId="{2314FC8B-ED2C-4372-A2F4-D14B90DE6C40}" type="pres">
      <dgm:prSet presAssocID="{229F5CE7-6AD0-40B4-B848-577E702303DD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FAF033-B732-4083-AA23-03456C2FE03F}" type="pres">
      <dgm:prSet presAssocID="{229F5CE7-6AD0-40B4-B848-577E702303DD}" presName="accent_2" presStyleCnt="0"/>
      <dgm:spPr/>
    </dgm:pt>
    <dgm:pt modelId="{11CABF31-946C-4AD4-883B-CBA57EF09E13}" type="pres">
      <dgm:prSet presAssocID="{229F5CE7-6AD0-40B4-B848-577E702303DD}" presName="accentRepeatNode" presStyleLbl="solidFgAcc1" presStyleIdx="1" presStyleCnt="4"/>
      <dgm:spPr/>
    </dgm:pt>
    <dgm:pt modelId="{AEB37BBF-2E6F-483C-A12D-E41DBD0388D5}" type="pres">
      <dgm:prSet presAssocID="{EFFE269B-1690-4444-99A5-FE5578FC06DF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36D64C-7A91-4322-B307-D61467042959}" type="pres">
      <dgm:prSet presAssocID="{EFFE269B-1690-4444-99A5-FE5578FC06DF}" presName="accent_3" presStyleCnt="0"/>
      <dgm:spPr/>
    </dgm:pt>
    <dgm:pt modelId="{36DE6C87-159E-469C-95CC-2F2D0BFEF0E6}" type="pres">
      <dgm:prSet presAssocID="{EFFE269B-1690-4444-99A5-FE5578FC06DF}" presName="accentRepeatNode" presStyleLbl="solidFgAcc1" presStyleIdx="2" presStyleCnt="4"/>
      <dgm:spPr/>
    </dgm:pt>
    <dgm:pt modelId="{D047E425-D325-4990-B711-B57CD595BBBF}" type="pres">
      <dgm:prSet presAssocID="{98405C2C-4386-4D45-9D71-D9B7EC83649C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947D2A-5139-4775-90E6-2DC381363362}" type="pres">
      <dgm:prSet presAssocID="{98405C2C-4386-4D45-9D71-D9B7EC83649C}" presName="accent_4" presStyleCnt="0"/>
      <dgm:spPr/>
    </dgm:pt>
    <dgm:pt modelId="{65B3B60F-8CFB-4FBF-9452-C27E39025683}" type="pres">
      <dgm:prSet presAssocID="{98405C2C-4386-4D45-9D71-D9B7EC83649C}" presName="accentRepeatNode" presStyleLbl="solidFgAcc1" presStyleIdx="3" presStyleCnt="4"/>
      <dgm:spPr/>
    </dgm:pt>
  </dgm:ptLst>
  <dgm:cxnLst>
    <dgm:cxn modelId="{36EAE1A9-939E-48D5-B915-3AC9C65FBCC9}" type="presOf" srcId="{98405C2C-4386-4D45-9D71-D9B7EC83649C}" destId="{D047E425-D325-4990-B711-B57CD595BBBF}" srcOrd="0" destOrd="0" presId="urn:microsoft.com/office/officeart/2008/layout/VerticalCurvedList"/>
    <dgm:cxn modelId="{ADC2094E-EA3D-4A04-8941-A83FD12CA909}" srcId="{4F57905C-C568-40FA-BBD6-F29D95F87982}" destId="{07F6CE31-BC11-4434-B9FE-301A48125F43}" srcOrd="0" destOrd="0" parTransId="{D5AB88E6-86CB-48B7-B0A4-A9170DCACC7D}" sibTransId="{BB8BC5FB-EAA7-486D-BEB5-F3A42BCBD759}"/>
    <dgm:cxn modelId="{32F6D3C1-337C-4984-BA51-5AABDC689E96}" type="presOf" srcId="{229F5CE7-6AD0-40B4-B848-577E702303DD}" destId="{2314FC8B-ED2C-4372-A2F4-D14B90DE6C40}" srcOrd="0" destOrd="0" presId="urn:microsoft.com/office/officeart/2008/layout/VerticalCurvedList"/>
    <dgm:cxn modelId="{61A21F20-D657-4537-BF89-D0E5619AE004}" type="presOf" srcId="{4F57905C-C568-40FA-BBD6-F29D95F87982}" destId="{A6F03532-5920-4E95-84B6-69BC83737660}" srcOrd="0" destOrd="0" presId="urn:microsoft.com/office/officeart/2008/layout/VerticalCurvedList"/>
    <dgm:cxn modelId="{1350ADEB-886F-484E-9D74-788A60E162FA}" srcId="{4F57905C-C568-40FA-BBD6-F29D95F87982}" destId="{98405C2C-4386-4D45-9D71-D9B7EC83649C}" srcOrd="3" destOrd="0" parTransId="{EBC1780E-2465-4D63-B979-85DAB0304B6D}" sibTransId="{0A74EEC6-D236-4AC2-8DB0-B4DD70F058D9}"/>
    <dgm:cxn modelId="{012F10B7-7700-411C-A3DA-C6D7020E3499}" srcId="{4F57905C-C568-40FA-BBD6-F29D95F87982}" destId="{EFFE269B-1690-4444-99A5-FE5578FC06DF}" srcOrd="2" destOrd="0" parTransId="{06C8B404-6CA1-417A-B674-916A4EDC42BD}" sibTransId="{4FC01244-E5CC-47AE-BFEC-B460B3E84CA3}"/>
    <dgm:cxn modelId="{023BA50D-78D5-475E-A693-826F66AF64DE}" type="presOf" srcId="{BB8BC5FB-EAA7-486D-BEB5-F3A42BCBD759}" destId="{CFDD0D4D-F624-4CFC-8A53-6AAC740EA9B3}" srcOrd="0" destOrd="0" presId="urn:microsoft.com/office/officeart/2008/layout/VerticalCurvedList"/>
    <dgm:cxn modelId="{96070693-E135-4673-8200-6145DCEF745B}" type="presOf" srcId="{EFFE269B-1690-4444-99A5-FE5578FC06DF}" destId="{AEB37BBF-2E6F-483C-A12D-E41DBD0388D5}" srcOrd="0" destOrd="0" presId="urn:microsoft.com/office/officeart/2008/layout/VerticalCurvedList"/>
    <dgm:cxn modelId="{91B8702A-3300-49F3-A54A-640363A7AA11}" type="presOf" srcId="{07F6CE31-BC11-4434-B9FE-301A48125F43}" destId="{2B552BC5-7B16-4F4F-A991-9BF13344CFF6}" srcOrd="0" destOrd="0" presId="urn:microsoft.com/office/officeart/2008/layout/VerticalCurvedList"/>
    <dgm:cxn modelId="{175BAD24-F205-41E0-9928-4C0ABADA61ED}" srcId="{4F57905C-C568-40FA-BBD6-F29D95F87982}" destId="{229F5CE7-6AD0-40B4-B848-577E702303DD}" srcOrd="1" destOrd="0" parTransId="{86D3A75C-15BF-4F39-B6FE-4005A42864E7}" sibTransId="{F66E9572-80E1-4F6D-970F-E2C10D334938}"/>
    <dgm:cxn modelId="{4AFCE7ED-B8B2-410D-8210-BB2072FCA04F}" type="presParOf" srcId="{A6F03532-5920-4E95-84B6-69BC83737660}" destId="{5D728498-A9DE-416A-A156-B565ADD9278D}" srcOrd="0" destOrd="0" presId="urn:microsoft.com/office/officeart/2008/layout/VerticalCurvedList"/>
    <dgm:cxn modelId="{101049CE-A764-4A36-A80E-3F1AE0E5E5FD}" type="presParOf" srcId="{5D728498-A9DE-416A-A156-B565ADD9278D}" destId="{692B8196-CC60-43B7-9B7E-B2646F8A3137}" srcOrd="0" destOrd="0" presId="urn:microsoft.com/office/officeart/2008/layout/VerticalCurvedList"/>
    <dgm:cxn modelId="{1FBC17EF-9F34-456A-A66C-956E7F580D3C}" type="presParOf" srcId="{692B8196-CC60-43B7-9B7E-B2646F8A3137}" destId="{3121145B-6A1E-47AC-AAA2-C569FAABA74A}" srcOrd="0" destOrd="0" presId="urn:microsoft.com/office/officeart/2008/layout/VerticalCurvedList"/>
    <dgm:cxn modelId="{2ADCCA07-4D9F-4BE1-A5F7-EF4F8B627AE4}" type="presParOf" srcId="{692B8196-CC60-43B7-9B7E-B2646F8A3137}" destId="{CFDD0D4D-F624-4CFC-8A53-6AAC740EA9B3}" srcOrd="1" destOrd="0" presId="urn:microsoft.com/office/officeart/2008/layout/VerticalCurvedList"/>
    <dgm:cxn modelId="{B9FA783D-B62F-4B8D-8183-B360B5F34DE3}" type="presParOf" srcId="{692B8196-CC60-43B7-9B7E-B2646F8A3137}" destId="{D1DC1C44-BBB1-4C81-9046-9FD885DA395F}" srcOrd="2" destOrd="0" presId="urn:microsoft.com/office/officeart/2008/layout/VerticalCurvedList"/>
    <dgm:cxn modelId="{C4B63146-C59F-4C7A-AE2D-88DFF031F7FB}" type="presParOf" srcId="{692B8196-CC60-43B7-9B7E-B2646F8A3137}" destId="{7EBC4CBD-24E8-4123-A864-D3B540D1C35F}" srcOrd="3" destOrd="0" presId="urn:microsoft.com/office/officeart/2008/layout/VerticalCurvedList"/>
    <dgm:cxn modelId="{012B9C16-4C6E-492F-944F-304A40862566}" type="presParOf" srcId="{5D728498-A9DE-416A-A156-B565ADD9278D}" destId="{2B552BC5-7B16-4F4F-A991-9BF13344CFF6}" srcOrd="1" destOrd="0" presId="urn:microsoft.com/office/officeart/2008/layout/VerticalCurvedList"/>
    <dgm:cxn modelId="{0E36DCC9-2CA0-457F-8F5E-579312762CB2}" type="presParOf" srcId="{5D728498-A9DE-416A-A156-B565ADD9278D}" destId="{ABB2C5E9-87E1-4AA0-B74D-F805C268780E}" srcOrd="2" destOrd="0" presId="urn:microsoft.com/office/officeart/2008/layout/VerticalCurvedList"/>
    <dgm:cxn modelId="{7F501630-DC2D-499D-A909-DAAB9018CF07}" type="presParOf" srcId="{ABB2C5E9-87E1-4AA0-B74D-F805C268780E}" destId="{2C6005A4-9459-4AA3-824A-2867A4FFEB82}" srcOrd="0" destOrd="0" presId="urn:microsoft.com/office/officeart/2008/layout/VerticalCurvedList"/>
    <dgm:cxn modelId="{4BA18E8C-DBF9-451B-B78E-B40E8768C163}" type="presParOf" srcId="{5D728498-A9DE-416A-A156-B565ADD9278D}" destId="{2314FC8B-ED2C-4372-A2F4-D14B90DE6C40}" srcOrd="3" destOrd="0" presId="urn:microsoft.com/office/officeart/2008/layout/VerticalCurvedList"/>
    <dgm:cxn modelId="{26CE56D3-592F-4D5A-B2BF-949C54D19872}" type="presParOf" srcId="{5D728498-A9DE-416A-A156-B565ADD9278D}" destId="{4FFAF033-B732-4083-AA23-03456C2FE03F}" srcOrd="4" destOrd="0" presId="urn:microsoft.com/office/officeart/2008/layout/VerticalCurvedList"/>
    <dgm:cxn modelId="{21FB105F-0C9A-4AA9-8F4A-3C8C0FE98525}" type="presParOf" srcId="{4FFAF033-B732-4083-AA23-03456C2FE03F}" destId="{11CABF31-946C-4AD4-883B-CBA57EF09E13}" srcOrd="0" destOrd="0" presId="urn:microsoft.com/office/officeart/2008/layout/VerticalCurvedList"/>
    <dgm:cxn modelId="{AA121BE7-C876-4B15-975F-302FB2ED7618}" type="presParOf" srcId="{5D728498-A9DE-416A-A156-B565ADD9278D}" destId="{AEB37BBF-2E6F-483C-A12D-E41DBD0388D5}" srcOrd="5" destOrd="0" presId="urn:microsoft.com/office/officeart/2008/layout/VerticalCurvedList"/>
    <dgm:cxn modelId="{8041B585-7CC3-4D25-8410-C8807C648F05}" type="presParOf" srcId="{5D728498-A9DE-416A-A156-B565ADD9278D}" destId="{1036D64C-7A91-4322-B307-D61467042959}" srcOrd="6" destOrd="0" presId="urn:microsoft.com/office/officeart/2008/layout/VerticalCurvedList"/>
    <dgm:cxn modelId="{F1FA3F00-6FB7-4C00-A0E0-AD458D6ADD46}" type="presParOf" srcId="{1036D64C-7A91-4322-B307-D61467042959}" destId="{36DE6C87-159E-469C-95CC-2F2D0BFEF0E6}" srcOrd="0" destOrd="0" presId="urn:microsoft.com/office/officeart/2008/layout/VerticalCurvedList"/>
    <dgm:cxn modelId="{D2B7A919-C4C9-4594-B562-58B783BA2184}" type="presParOf" srcId="{5D728498-A9DE-416A-A156-B565ADD9278D}" destId="{D047E425-D325-4990-B711-B57CD595BBBF}" srcOrd="7" destOrd="0" presId="urn:microsoft.com/office/officeart/2008/layout/VerticalCurvedList"/>
    <dgm:cxn modelId="{9E82A122-2876-43FF-B1FF-41626995BF22}" type="presParOf" srcId="{5D728498-A9DE-416A-A156-B565ADD9278D}" destId="{17947D2A-5139-4775-90E6-2DC381363362}" srcOrd="8" destOrd="0" presId="urn:microsoft.com/office/officeart/2008/layout/VerticalCurvedList"/>
    <dgm:cxn modelId="{31A7CD2B-1A67-4CC7-AFF1-53196A89B2E0}" type="presParOf" srcId="{17947D2A-5139-4775-90E6-2DC381363362}" destId="{65B3B60F-8CFB-4FBF-9452-C27E3902568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F9CDED-AB08-4BA5-80EA-54A726F9D206}" type="doc">
      <dgm:prSet loTypeId="urn:microsoft.com/office/officeart/2005/8/layout/vList4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47CD891-7C2D-4652-9F4C-FF6AB2D8838F}">
      <dgm:prSet phldrT="[Text]"/>
      <dgm:spPr/>
      <dgm:t>
        <a:bodyPr/>
        <a:lstStyle/>
        <a:p>
          <a:r>
            <a:rPr lang="vi-VN" b="1" dirty="0" smtClean="0"/>
            <a:t>Quản lý người dùng: </a:t>
          </a:r>
          <a:endParaRPr lang="en-US" dirty="0"/>
        </a:p>
      </dgm:t>
    </dgm:pt>
    <dgm:pt modelId="{466593F5-3BE7-4AF8-BB2C-9876AA25D890}" type="parTrans" cxnId="{88DB21BE-EBCE-43FC-AC5F-8B42C4A2A80E}">
      <dgm:prSet/>
      <dgm:spPr/>
      <dgm:t>
        <a:bodyPr/>
        <a:lstStyle/>
        <a:p>
          <a:endParaRPr lang="en-US"/>
        </a:p>
      </dgm:t>
    </dgm:pt>
    <dgm:pt modelId="{A24F2557-59DB-4962-858C-7BB10FD089BB}" type="sibTrans" cxnId="{88DB21BE-EBCE-43FC-AC5F-8B42C4A2A80E}">
      <dgm:prSet/>
      <dgm:spPr/>
      <dgm:t>
        <a:bodyPr/>
        <a:lstStyle/>
        <a:p>
          <a:endParaRPr lang="en-US"/>
        </a:p>
      </dgm:t>
    </dgm:pt>
    <dgm:pt modelId="{6E85548E-8874-42D2-892D-B4B66D81E47C}">
      <dgm:prSet phldrT="[Text]"/>
      <dgm:spPr/>
      <dgm:t>
        <a:bodyPr/>
        <a:lstStyle/>
        <a:p>
          <a:r>
            <a:rPr lang="vi-VN" dirty="0" smtClean="0"/>
            <a:t>Đăng ký, Đăng nhập, Quản lý hồ sơ. </a:t>
          </a:r>
          <a:endParaRPr lang="en-US" dirty="0"/>
        </a:p>
      </dgm:t>
    </dgm:pt>
    <dgm:pt modelId="{EA7E9E69-35D5-4B34-AA44-F296976BA2E8}" type="parTrans" cxnId="{08409536-2AE9-4F06-981D-43E7942E54EA}">
      <dgm:prSet/>
      <dgm:spPr/>
      <dgm:t>
        <a:bodyPr/>
        <a:lstStyle/>
        <a:p>
          <a:endParaRPr lang="en-US"/>
        </a:p>
      </dgm:t>
    </dgm:pt>
    <dgm:pt modelId="{776F826E-1180-4474-BBC0-40EE204118CB}" type="sibTrans" cxnId="{08409536-2AE9-4F06-981D-43E7942E54EA}">
      <dgm:prSet/>
      <dgm:spPr/>
      <dgm:t>
        <a:bodyPr/>
        <a:lstStyle/>
        <a:p>
          <a:endParaRPr lang="en-US"/>
        </a:p>
      </dgm:t>
    </dgm:pt>
    <dgm:pt modelId="{EFC464E9-A01F-4480-BF93-9CA189E0C7C7}">
      <dgm:prSet phldrT="[Text]"/>
      <dgm:spPr/>
      <dgm:t>
        <a:bodyPr/>
        <a:lstStyle/>
        <a:p>
          <a:r>
            <a:rPr lang="vi-VN" b="1" dirty="0" smtClean="0"/>
            <a:t>Quản lý sự kiện: </a:t>
          </a:r>
          <a:endParaRPr lang="en-US" dirty="0"/>
        </a:p>
      </dgm:t>
    </dgm:pt>
    <dgm:pt modelId="{C4D62C4C-5307-460D-B030-BC665A93884F}" type="parTrans" cxnId="{FBB3A92A-7EF2-4EC6-A0FE-6351BA699295}">
      <dgm:prSet/>
      <dgm:spPr/>
      <dgm:t>
        <a:bodyPr/>
        <a:lstStyle/>
        <a:p>
          <a:endParaRPr lang="en-US"/>
        </a:p>
      </dgm:t>
    </dgm:pt>
    <dgm:pt modelId="{A822D840-64DC-41B2-A440-152541C75728}" type="sibTrans" cxnId="{FBB3A92A-7EF2-4EC6-A0FE-6351BA699295}">
      <dgm:prSet/>
      <dgm:spPr/>
      <dgm:t>
        <a:bodyPr/>
        <a:lstStyle/>
        <a:p>
          <a:endParaRPr lang="en-US"/>
        </a:p>
      </dgm:t>
    </dgm:pt>
    <dgm:pt modelId="{8B77E850-9F4F-4A56-A23B-31A9FCF340CE}">
      <dgm:prSet phldrT="[Text]"/>
      <dgm:spPr/>
      <dgm:t>
        <a:bodyPr/>
        <a:lstStyle/>
        <a:p>
          <a:r>
            <a:rPr lang="vi-VN" dirty="0" smtClean="0"/>
            <a:t>CRUD sự kiện, Tìm kiếm, Lọc, Lặp lại.</a:t>
          </a:r>
          <a:endParaRPr lang="en-US" dirty="0"/>
        </a:p>
      </dgm:t>
    </dgm:pt>
    <dgm:pt modelId="{3373D3AA-AEF8-433D-87DE-D3E2B431E8B6}" type="parTrans" cxnId="{6159D152-53EF-4418-89E7-F9BC07D1BED3}">
      <dgm:prSet/>
      <dgm:spPr/>
      <dgm:t>
        <a:bodyPr/>
        <a:lstStyle/>
        <a:p>
          <a:endParaRPr lang="en-US"/>
        </a:p>
      </dgm:t>
    </dgm:pt>
    <dgm:pt modelId="{A1AA0894-AA4A-44F7-9AF0-19074E9A00DE}" type="sibTrans" cxnId="{6159D152-53EF-4418-89E7-F9BC07D1BED3}">
      <dgm:prSet/>
      <dgm:spPr/>
      <dgm:t>
        <a:bodyPr/>
        <a:lstStyle/>
        <a:p>
          <a:endParaRPr lang="en-US"/>
        </a:p>
      </dgm:t>
    </dgm:pt>
    <dgm:pt modelId="{43EA6C5F-2CAC-4912-AAE3-A1507B379F0D}">
      <dgm:prSet phldrT="[Text]"/>
      <dgm:spPr/>
      <dgm:t>
        <a:bodyPr/>
        <a:lstStyle/>
        <a:p>
          <a:r>
            <a:rPr lang="vi-VN" b="1" dirty="0" smtClean="0"/>
            <a:t>Quản lý danh mục:</a:t>
          </a:r>
          <a:r>
            <a:rPr lang="vi-VN" dirty="0" smtClean="0"/>
            <a:t> </a:t>
          </a:r>
          <a:endParaRPr lang="en-US" dirty="0"/>
        </a:p>
      </dgm:t>
    </dgm:pt>
    <dgm:pt modelId="{79C35AA9-135A-4638-8BC3-68EB4C529BF7}" type="parTrans" cxnId="{F0C7755D-1072-4B87-8FBC-BB2DB53E2EC8}">
      <dgm:prSet/>
      <dgm:spPr/>
      <dgm:t>
        <a:bodyPr/>
        <a:lstStyle/>
        <a:p>
          <a:endParaRPr lang="en-US"/>
        </a:p>
      </dgm:t>
    </dgm:pt>
    <dgm:pt modelId="{147EA16C-0A44-41A3-9562-7E9598068FD9}" type="sibTrans" cxnId="{F0C7755D-1072-4B87-8FBC-BB2DB53E2EC8}">
      <dgm:prSet/>
      <dgm:spPr/>
      <dgm:t>
        <a:bodyPr/>
        <a:lstStyle/>
        <a:p>
          <a:endParaRPr lang="en-US"/>
        </a:p>
      </dgm:t>
    </dgm:pt>
    <dgm:pt modelId="{4A366A1C-B23E-4365-9B77-A42ACFBA7093}">
      <dgm:prSet phldrT="[Text]"/>
      <dgm:spPr/>
      <dgm:t>
        <a:bodyPr/>
        <a:lstStyle/>
        <a:p>
          <a:r>
            <a:rPr lang="vi-VN" smtClean="0"/>
            <a:t>Tạo, Sửa, Xóa danh mục với màu sắc tùy chỉnh. </a:t>
          </a:r>
          <a:endParaRPr lang="en-US" dirty="0"/>
        </a:p>
      </dgm:t>
    </dgm:pt>
    <dgm:pt modelId="{1237A08B-A1F9-4D05-9F74-51B6F505976B}" type="parTrans" cxnId="{2FBE78C8-B1E1-44D3-BD92-D2D52FB67B21}">
      <dgm:prSet/>
      <dgm:spPr/>
      <dgm:t>
        <a:bodyPr/>
        <a:lstStyle/>
        <a:p>
          <a:endParaRPr lang="en-US"/>
        </a:p>
      </dgm:t>
    </dgm:pt>
    <dgm:pt modelId="{B140A5E2-3107-48A7-9B5C-180B78A43821}" type="sibTrans" cxnId="{2FBE78C8-B1E1-44D3-BD92-D2D52FB67B21}">
      <dgm:prSet/>
      <dgm:spPr/>
      <dgm:t>
        <a:bodyPr/>
        <a:lstStyle/>
        <a:p>
          <a:endParaRPr lang="en-US"/>
        </a:p>
      </dgm:t>
    </dgm:pt>
    <dgm:pt modelId="{6A2E7C3C-6444-4ABA-A994-48B27E007B3D}">
      <dgm:prSet/>
      <dgm:spPr/>
      <dgm:t>
        <a:bodyPr/>
        <a:lstStyle/>
        <a:p>
          <a:r>
            <a:rPr lang="vi-VN" b="1" smtClean="0"/>
            <a:t>Hệ thống: </a:t>
          </a:r>
          <a:endParaRPr lang="en-US"/>
        </a:p>
      </dgm:t>
    </dgm:pt>
    <dgm:pt modelId="{36D1DE8D-123A-43BB-A59F-7C95F45B0FD0}" type="parTrans" cxnId="{8B12F137-3BC9-4791-98AB-4873194C7D5F}">
      <dgm:prSet/>
      <dgm:spPr/>
      <dgm:t>
        <a:bodyPr/>
        <a:lstStyle/>
        <a:p>
          <a:endParaRPr lang="en-US"/>
        </a:p>
      </dgm:t>
    </dgm:pt>
    <dgm:pt modelId="{3D6C88FE-5875-4F02-BA57-1FDA86482B64}" type="sibTrans" cxnId="{8B12F137-3BC9-4791-98AB-4873194C7D5F}">
      <dgm:prSet/>
      <dgm:spPr/>
      <dgm:t>
        <a:bodyPr/>
        <a:lstStyle/>
        <a:p>
          <a:endParaRPr lang="en-US"/>
        </a:p>
      </dgm:t>
    </dgm:pt>
    <dgm:pt modelId="{F3C44282-3ABE-4346-BB55-A72E0B975A9E}">
      <dgm:prSet phldrT="[Text]"/>
      <dgm:spPr/>
      <dgm:t>
        <a:bodyPr/>
        <a:lstStyle/>
        <a:p>
          <a:r>
            <a:rPr lang="vi-VN" dirty="0" smtClean="0"/>
            <a:t>Dashboard, Thông báo, Lịch (Tháng/Tuần/Ngày), Cài đặt. </a:t>
          </a:r>
          <a:endParaRPr lang="en-US" dirty="0"/>
        </a:p>
      </dgm:t>
    </dgm:pt>
    <dgm:pt modelId="{50138034-7D3F-49B2-ADF6-14FF09EB6252}" type="parTrans" cxnId="{C3932FE5-382C-4588-836D-2C46DBB484D5}">
      <dgm:prSet/>
      <dgm:spPr/>
      <dgm:t>
        <a:bodyPr/>
        <a:lstStyle/>
        <a:p>
          <a:endParaRPr lang="en-US"/>
        </a:p>
      </dgm:t>
    </dgm:pt>
    <dgm:pt modelId="{DCE9EC45-0B64-4120-9618-2558EF75F8A7}" type="sibTrans" cxnId="{C3932FE5-382C-4588-836D-2C46DBB484D5}">
      <dgm:prSet/>
      <dgm:spPr/>
      <dgm:t>
        <a:bodyPr/>
        <a:lstStyle/>
        <a:p>
          <a:endParaRPr lang="en-US"/>
        </a:p>
      </dgm:t>
    </dgm:pt>
    <dgm:pt modelId="{5B6B2DD1-67F6-44AB-85D0-470863F2A5AB}" type="pres">
      <dgm:prSet presAssocID="{FAF9CDED-AB08-4BA5-80EA-54A726F9D206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DDBD9B-58A9-4646-8BDC-2B651C07732E}" type="pres">
      <dgm:prSet presAssocID="{D47CD891-7C2D-4652-9F4C-FF6AB2D8838F}" presName="comp" presStyleCnt="0"/>
      <dgm:spPr/>
    </dgm:pt>
    <dgm:pt modelId="{25B07CBE-3795-4197-918F-8AF71A19C3E5}" type="pres">
      <dgm:prSet presAssocID="{D47CD891-7C2D-4652-9F4C-FF6AB2D8838F}" presName="box" presStyleLbl="node1" presStyleIdx="0" presStyleCnt="4"/>
      <dgm:spPr/>
      <dgm:t>
        <a:bodyPr/>
        <a:lstStyle/>
        <a:p>
          <a:endParaRPr lang="en-US"/>
        </a:p>
      </dgm:t>
    </dgm:pt>
    <dgm:pt modelId="{AAC90FC2-D7B0-456E-A3FC-B972254E5694}" type="pres">
      <dgm:prSet presAssocID="{D47CD891-7C2D-4652-9F4C-FF6AB2D8838F}" presName="img" presStyleLbl="fgImgPlace1" presStyleIdx="0" presStyleCnt="4" custScaleX="55209"/>
      <dgm:spPr>
        <a:blipFill rotWithShape="1">
          <a:blip xmlns:r="http://schemas.openxmlformats.org/officeDocument/2006/relationships" r:embed="rId1"/>
          <a:stretch>
            <a:fillRect/>
          </a:stretch>
        </a:blipFill>
      </dgm:spPr>
    </dgm:pt>
    <dgm:pt modelId="{AB65EFAF-C33B-48D1-80B4-D967528E4301}" type="pres">
      <dgm:prSet presAssocID="{D47CD891-7C2D-4652-9F4C-FF6AB2D8838F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04F449-80D1-4D77-ACC2-5634D583B5DA}" type="pres">
      <dgm:prSet presAssocID="{A24F2557-59DB-4962-858C-7BB10FD089BB}" presName="spacer" presStyleCnt="0"/>
      <dgm:spPr/>
    </dgm:pt>
    <dgm:pt modelId="{1041F253-E6E3-435D-B30A-B59478DC976E}" type="pres">
      <dgm:prSet presAssocID="{EFC464E9-A01F-4480-BF93-9CA189E0C7C7}" presName="comp" presStyleCnt="0"/>
      <dgm:spPr/>
    </dgm:pt>
    <dgm:pt modelId="{F9CC23DE-24AD-4C29-8E68-802C317BDB0B}" type="pres">
      <dgm:prSet presAssocID="{EFC464E9-A01F-4480-BF93-9CA189E0C7C7}" presName="box" presStyleLbl="node1" presStyleIdx="1" presStyleCnt="4"/>
      <dgm:spPr/>
      <dgm:t>
        <a:bodyPr/>
        <a:lstStyle/>
        <a:p>
          <a:endParaRPr lang="en-US"/>
        </a:p>
      </dgm:t>
    </dgm:pt>
    <dgm:pt modelId="{65FC4842-562D-4172-9AB9-32588635D470}" type="pres">
      <dgm:prSet presAssocID="{EFC464E9-A01F-4480-BF93-9CA189E0C7C7}" presName="img" presStyleLbl="fgImgPlace1" presStyleIdx="1" presStyleCnt="4" custScaleX="52511"/>
      <dgm:spPr>
        <a:blipFill rotWithShape="1">
          <a:blip xmlns:r="http://schemas.openxmlformats.org/officeDocument/2006/relationships" r:embed="rId2"/>
          <a:stretch>
            <a:fillRect/>
          </a:stretch>
        </a:blipFill>
      </dgm:spPr>
    </dgm:pt>
    <dgm:pt modelId="{86476DA5-83E3-40B8-BDC4-F8AF5B1BDA02}" type="pres">
      <dgm:prSet presAssocID="{EFC464E9-A01F-4480-BF93-9CA189E0C7C7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140D2F-0280-4637-A813-CEA91E472CA5}" type="pres">
      <dgm:prSet presAssocID="{A822D840-64DC-41B2-A440-152541C75728}" presName="spacer" presStyleCnt="0"/>
      <dgm:spPr/>
    </dgm:pt>
    <dgm:pt modelId="{8EF41491-2679-45AE-A38F-20BFE97B3F73}" type="pres">
      <dgm:prSet presAssocID="{43EA6C5F-2CAC-4912-AAE3-A1507B379F0D}" presName="comp" presStyleCnt="0"/>
      <dgm:spPr/>
    </dgm:pt>
    <dgm:pt modelId="{26941A94-8044-414E-9745-5AE6BBD85917}" type="pres">
      <dgm:prSet presAssocID="{43EA6C5F-2CAC-4912-AAE3-A1507B379F0D}" presName="box" presStyleLbl="node1" presStyleIdx="2" presStyleCnt="4"/>
      <dgm:spPr/>
      <dgm:t>
        <a:bodyPr/>
        <a:lstStyle/>
        <a:p>
          <a:endParaRPr lang="en-US"/>
        </a:p>
      </dgm:t>
    </dgm:pt>
    <dgm:pt modelId="{B1993EE6-421B-489F-9BC3-61FB3A728A08}" type="pres">
      <dgm:prSet presAssocID="{43EA6C5F-2CAC-4912-AAE3-A1507B379F0D}" presName="img" presStyleLbl="fgImgPlace1" presStyleIdx="2" presStyleCnt="4" custScaleX="462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74E1896B-B863-40B5-BE60-427139BBE1A7}" type="pres">
      <dgm:prSet presAssocID="{43EA6C5F-2CAC-4912-AAE3-A1507B379F0D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FB449C-4FA9-4729-BDDE-B30A5E203003}" type="pres">
      <dgm:prSet presAssocID="{147EA16C-0A44-41A3-9562-7E9598068FD9}" presName="spacer" presStyleCnt="0"/>
      <dgm:spPr/>
    </dgm:pt>
    <dgm:pt modelId="{99EF7E18-7DAE-487D-861E-72CEBEE4CD71}" type="pres">
      <dgm:prSet presAssocID="{6A2E7C3C-6444-4ABA-A994-48B27E007B3D}" presName="comp" presStyleCnt="0"/>
      <dgm:spPr/>
    </dgm:pt>
    <dgm:pt modelId="{7C388429-189B-42EB-8C61-B974F68D1011}" type="pres">
      <dgm:prSet presAssocID="{6A2E7C3C-6444-4ABA-A994-48B27E007B3D}" presName="box" presStyleLbl="node1" presStyleIdx="3" presStyleCnt="4"/>
      <dgm:spPr/>
      <dgm:t>
        <a:bodyPr/>
        <a:lstStyle/>
        <a:p>
          <a:endParaRPr lang="en-US"/>
        </a:p>
      </dgm:t>
    </dgm:pt>
    <dgm:pt modelId="{53BAB397-23C0-46D2-AD1E-0CE3C202D212}" type="pres">
      <dgm:prSet presAssocID="{6A2E7C3C-6444-4ABA-A994-48B27E007B3D}" presName="img" presStyleLbl="fgImgPlace1" presStyleIdx="3" presStyleCnt="4" custScaleX="54310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B1DFB2D0-E431-4630-8CFF-D102C3D5C98D}" type="pres">
      <dgm:prSet presAssocID="{6A2E7C3C-6444-4ABA-A994-48B27E007B3D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FBE78C8-B1E1-44D3-BD92-D2D52FB67B21}" srcId="{43EA6C5F-2CAC-4912-AAE3-A1507B379F0D}" destId="{4A366A1C-B23E-4365-9B77-A42ACFBA7093}" srcOrd="0" destOrd="0" parTransId="{1237A08B-A1F9-4D05-9F74-51B6F505976B}" sibTransId="{B140A5E2-3107-48A7-9B5C-180B78A43821}"/>
    <dgm:cxn modelId="{D6866AE5-91BB-403F-B7AB-6AD52D068925}" type="presOf" srcId="{FAF9CDED-AB08-4BA5-80EA-54A726F9D206}" destId="{5B6B2DD1-67F6-44AB-85D0-470863F2A5AB}" srcOrd="0" destOrd="0" presId="urn:microsoft.com/office/officeart/2005/8/layout/vList4"/>
    <dgm:cxn modelId="{FBB3A92A-7EF2-4EC6-A0FE-6351BA699295}" srcId="{FAF9CDED-AB08-4BA5-80EA-54A726F9D206}" destId="{EFC464E9-A01F-4480-BF93-9CA189E0C7C7}" srcOrd="1" destOrd="0" parTransId="{C4D62C4C-5307-460D-B030-BC665A93884F}" sibTransId="{A822D840-64DC-41B2-A440-152541C75728}"/>
    <dgm:cxn modelId="{780FCE9B-B251-4271-B8F2-146C8C264ADF}" type="presOf" srcId="{8B77E850-9F4F-4A56-A23B-31A9FCF340CE}" destId="{86476DA5-83E3-40B8-BDC4-F8AF5B1BDA02}" srcOrd="1" destOrd="1" presId="urn:microsoft.com/office/officeart/2005/8/layout/vList4"/>
    <dgm:cxn modelId="{CB046D19-32D8-4363-B0FF-A62BAB2BCDF3}" type="presOf" srcId="{6E85548E-8874-42D2-892D-B4B66D81E47C}" destId="{25B07CBE-3795-4197-918F-8AF71A19C3E5}" srcOrd="0" destOrd="1" presId="urn:microsoft.com/office/officeart/2005/8/layout/vList4"/>
    <dgm:cxn modelId="{D2371588-8152-4C71-A11E-0ECDEA5E9B87}" type="presOf" srcId="{D47CD891-7C2D-4652-9F4C-FF6AB2D8838F}" destId="{AB65EFAF-C33B-48D1-80B4-D967528E4301}" srcOrd="1" destOrd="0" presId="urn:microsoft.com/office/officeart/2005/8/layout/vList4"/>
    <dgm:cxn modelId="{340066F7-FB2B-4CAF-8BE1-04C3194B7410}" type="presOf" srcId="{D47CD891-7C2D-4652-9F4C-FF6AB2D8838F}" destId="{25B07CBE-3795-4197-918F-8AF71A19C3E5}" srcOrd="0" destOrd="0" presId="urn:microsoft.com/office/officeart/2005/8/layout/vList4"/>
    <dgm:cxn modelId="{92C29A9B-C239-42AD-892D-4FFD88A67FF1}" type="presOf" srcId="{6E85548E-8874-42D2-892D-B4B66D81E47C}" destId="{AB65EFAF-C33B-48D1-80B4-D967528E4301}" srcOrd="1" destOrd="1" presId="urn:microsoft.com/office/officeart/2005/8/layout/vList4"/>
    <dgm:cxn modelId="{EA7862E4-FA18-4F60-B797-E7D63218B224}" type="presOf" srcId="{4A366A1C-B23E-4365-9B77-A42ACFBA7093}" destId="{26941A94-8044-414E-9745-5AE6BBD85917}" srcOrd="0" destOrd="1" presId="urn:microsoft.com/office/officeart/2005/8/layout/vList4"/>
    <dgm:cxn modelId="{6ADD6F1F-A052-4B60-969B-8D25FB66E2E5}" type="presOf" srcId="{4A366A1C-B23E-4365-9B77-A42ACFBA7093}" destId="{74E1896B-B863-40B5-BE60-427139BBE1A7}" srcOrd="1" destOrd="1" presId="urn:microsoft.com/office/officeart/2005/8/layout/vList4"/>
    <dgm:cxn modelId="{A7A8FEF3-5C5D-4444-A634-2AA7F0C356AF}" type="presOf" srcId="{43EA6C5F-2CAC-4912-AAE3-A1507B379F0D}" destId="{26941A94-8044-414E-9745-5AE6BBD85917}" srcOrd="0" destOrd="0" presId="urn:microsoft.com/office/officeart/2005/8/layout/vList4"/>
    <dgm:cxn modelId="{5F4970C2-E49B-4D84-95FD-6B2D0C63D502}" type="presOf" srcId="{8B77E850-9F4F-4A56-A23B-31A9FCF340CE}" destId="{F9CC23DE-24AD-4C29-8E68-802C317BDB0B}" srcOrd="0" destOrd="1" presId="urn:microsoft.com/office/officeart/2005/8/layout/vList4"/>
    <dgm:cxn modelId="{6159D152-53EF-4418-89E7-F9BC07D1BED3}" srcId="{EFC464E9-A01F-4480-BF93-9CA189E0C7C7}" destId="{8B77E850-9F4F-4A56-A23B-31A9FCF340CE}" srcOrd="0" destOrd="0" parTransId="{3373D3AA-AEF8-433D-87DE-D3E2B431E8B6}" sibTransId="{A1AA0894-AA4A-44F7-9AF0-19074E9A00DE}"/>
    <dgm:cxn modelId="{4B565030-70EA-470F-A529-1EA80551D75D}" type="presOf" srcId="{6A2E7C3C-6444-4ABA-A994-48B27E007B3D}" destId="{7C388429-189B-42EB-8C61-B974F68D1011}" srcOrd="0" destOrd="0" presId="urn:microsoft.com/office/officeart/2005/8/layout/vList4"/>
    <dgm:cxn modelId="{63473521-991A-4DED-B9F5-4FB34B87458B}" type="presOf" srcId="{6A2E7C3C-6444-4ABA-A994-48B27E007B3D}" destId="{B1DFB2D0-E431-4630-8CFF-D102C3D5C98D}" srcOrd="1" destOrd="0" presId="urn:microsoft.com/office/officeart/2005/8/layout/vList4"/>
    <dgm:cxn modelId="{4F885367-EACD-4419-A07C-8B700B1DC5C0}" type="presOf" srcId="{F3C44282-3ABE-4346-BB55-A72E0B975A9E}" destId="{7C388429-189B-42EB-8C61-B974F68D1011}" srcOrd="0" destOrd="1" presId="urn:microsoft.com/office/officeart/2005/8/layout/vList4"/>
    <dgm:cxn modelId="{D2A777F0-536F-4FF5-A715-3FEC6B3C2D34}" type="presOf" srcId="{EFC464E9-A01F-4480-BF93-9CA189E0C7C7}" destId="{F9CC23DE-24AD-4C29-8E68-802C317BDB0B}" srcOrd="0" destOrd="0" presId="urn:microsoft.com/office/officeart/2005/8/layout/vList4"/>
    <dgm:cxn modelId="{C3932FE5-382C-4588-836D-2C46DBB484D5}" srcId="{6A2E7C3C-6444-4ABA-A994-48B27E007B3D}" destId="{F3C44282-3ABE-4346-BB55-A72E0B975A9E}" srcOrd="0" destOrd="0" parTransId="{50138034-7D3F-49B2-ADF6-14FF09EB6252}" sibTransId="{DCE9EC45-0B64-4120-9618-2558EF75F8A7}"/>
    <dgm:cxn modelId="{F0C7755D-1072-4B87-8FBC-BB2DB53E2EC8}" srcId="{FAF9CDED-AB08-4BA5-80EA-54A726F9D206}" destId="{43EA6C5F-2CAC-4912-AAE3-A1507B379F0D}" srcOrd="2" destOrd="0" parTransId="{79C35AA9-135A-4638-8BC3-68EB4C529BF7}" sibTransId="{147EA16C-0A44-41A3-9562-7E9598068FD9}"/>
    <dgm:cxn modelId="{08409536-2AE9-4F06-981D-43E7942E54EA}" srcId="{D47CD891-7C2D-4652-9F4C-FF6AB2D8838F}" destId="{6E85548E-8874-42D2-892D-B4B66D81E47C}" srcOrd="0" destOrd="0" parTransId="{EA7E9E69-35D5-4B34-AA44-F296976BA2E8}" sibTransId="{776F826E-1180-4474-BBC0-40EE204118CB}"/>
    <dgm:cxn modelId="{01690C78-7E0B-49EB-8B71-5D726292CEF8}" type="presOf" srcId="{F3C44282-3ABE-4346-BB55-A72E0B975A9E}" destId="{B1DFB2D0-E431-4630-8CFF-D102C3D5C98D}" srcOrd="1" destOrd="1" presId="urn:microsoft.com/office/officeart/2005/8/layout/vList4"/>
    <dgm:cxn modelId="{9FD6B120-3784-4429-B9C0-F61DEFAD525D}" type="presOf" srcId="{43EA6C5F-2CAC-4912-AAE3-A1507B379F0D}" destId="{74E1896B-B863-40B5-BE60-427139BBE1A7}" srcOrd="1" destOrd="0" presId="urn:microsoft.com/office/officeart/2005/8/layout/vList4"/>
    <dgm:cxn modelId="{8B12F137-3BC9-4791-98AB-4873194C7D5F}" srcId="{FAF9CDED-AB08-4BA5-80EA-54A726F9D206}" destId="{6A2E7C3C-6444-4ABA-A994-48B27E007B3D}" srcOrd="3" destOrd="0" parTransId="{36D1DE8D-123A-43BB-A59F-7C95F45B0FD0}" sibTransId="{3D6C88FE-5875-4F02-BA57-1FDA86482B64}"/>
    <dgm:cxn modelId="{FC4D755B-C4F2-427E-8A06-4F173816BB6B}" type="presOf" srcId="{EFC464E9-A01F-4480-BF93-9CA189E0C7C7}" destId="{86476DA5-83E3-40B8-BDC4-F8AF5B1BDA02}" srcOrd="1" destOrd="0" presId="urn:microsoft.com/office/officeart/2005/8/layout/vList4"/>
    <dgm:cxn modelId="{88DB21BE-EBCE-43FC-AC5F-8B42C4A2A80E}" srcId="{FAF9CDED-AB08-4BA5-80EA-54A726F9D206}" destId="{D47CD891-7C2D-4652-9F4C-FF6AB2D8838F}" srcOrd="0" destOrd="0" parTransId="{466593F5-3BE7-4AF8-BB2C-9876AA25D890}" sibTransId="{A24F2557-59DB-4962-858C-7BB10FD089BB}"/>
    <dgm:cxn modelId="{4B7EF366-4845-49C1-A7EF-1EBFC8E52B21}" type="presParOf" srcId="{5B6B2DD1-67F6-44AB-85D0-470863F2A5AB}" destId="{3ADDBD9B-58A9-4646-8BDC-2B651C07732E}" srcOrd="0" destOrd="0" presId="urn:microsoft.com/office/officeart/2005/8/layout/vList4"/>
    <dgm:cxn modelId="{EADAA090-86F5-4772-B28C-CB8F798DAFAC}" type="presParOf" srcId="{3ADDBD9B-58A9-4646-8BDC-2B651C07732E}" destId="{25B07CBE-3795-4197-918F-8AF71A19C3E5}" srcOrd="0" destOrd="0" presId="urn:microsoft.com/office/officeart/2005/8/layout/vList4"/>
    <dgm:cxn modelId="{B4F3E927-2DEF-43E9-80BB-6BD755727B60}" type="presParOf" srcId="{3ADDBD9B-58A9-4646-8BDC-2B651C07732E}" destId="{AAC90FC2-D7B0-456E-A3FC-B972254E5694}" srcOrd="1" destOrd="0" presId="urn:microsoft.com/office/officeart/2005/8/layout/vList4"/>
    <dgm:cxn modelId="{C4FCE663-E57A-46EC-BBF2-0C3349328F2E}" type="presParOf" srcId="{3ADDBD9B-58A9-4646-8BDC-2B651C07732E}" destId="{AB65EFAF-C33B-48D1-80B4-D967528E4301}" srcOrd="2" destOrd="0" presId="urn:microsoft.com/office/officeart/2005/8/layout/vList4"/>
    <dgm:cxn modelId="{AC67AC12-6282-4F68-9C25-188979CB1835}" type="presParOf" srcId="{5B6B2DD1-67F6-44AB-85D0-470863F2A5AB}" destId="{BD04F449-80D1-4D77-ACC2-5634D583B5DA}" srcOrd="1" destOrd="0" presId="urn:microsoft.com/office/officeart/2005/8/layout/vList4"/>
    <dgm:cxn modelId="{83C2C962-26DE-4D2E-9E7C-7C4D05106A97}" type="presParOf" srcId="{5B6B2DD1-67F6-44AB-85D0-470863F2A5AB}" destId="{1041F253-E6E3-435D-B30A-B59478DC976E}" srcOrd="2" destOrd="0" presId="urn:microsoft.com/office/officeart/2005/8/layout/vList4"/>
    <dgm:cxn modelId="{9115A583-D9DA-4F4D-955D-381C6E443843}" type="presParOf" srcId="{1041F253-E6E3-435D-B30A-B59478DC976E}" destId="{F9CC23DE-24AD-4C29-8E68-802C317BDB0B}" srcOrd="0" destOrd="0" presId="urn:microsoft.com/office/officeart/2005/8/layout/vList4"/>
    <dgm:cxn modelId="{1DE45CB3-F447-417A-B05C-EB9EDAFCD52D}" type="presParOf" srcId="{1041F253-E6E3-435D-B30A-B59478DC976E}" destId="{65FC4842-562D-4172-9AB9-32588635D470}" srcOrd="1" destOrd="0" presId="urn:microsoft.com/office/officeart/2005/8/layout/vList4"/>
    <dgm:cxn modelId="{D3D3EB2C-6ACB-4FE4-8052-81AA02F94DEE}" type="presParOf" srcId="{1041F253-E6E3-435D-B30A-B59478DC976E}" destId="{86476DA5-83E3-40B8-BDC4-F8AF5B1BDA02}" srcOrd="2" destOrd="0" presId="urn:microsoft.com/office/officeart/2005/8/layout/vList4"/>
    <dgm:cxn modelId="{693CA5C6-416E-4F39-9842-E936D845805E}" type="presParOf" srcId="{5B6B2DD1-67F6-44AB-85D0-470863F2A5AB}" destId="{41140D2F-0280-4637-A813-CEA91E472CA5}" srcOrd="3" destOrd="0" presId="urn:microsoft.com/office/officeart/2005/8/layout/vList4"/>
    <dgm:cxn modelId="{461C3661-AA49-4074-8D2D-03A2EF241EED}" type="presParOf" srcId="{5B6B2DD1-67F6-44AB-85D0-470863F2A5AB}" destId="{8EF41491-2679-45AE-A38F-20BFE97B3F73}" srcOrd="4" destOrd="0" presId="urn:microsoft.com/office/officeart/2005/8/layout/vList4"/>
    <dgm:cxn modelId="{B4053F68-0D00-4567-B2C2-F2EE55D2853D}" type="presParOf" srcId="{8EF41491-2679-45AE-A38F-20BFE97B3F73}" destId="{26941A94-8044-414E-9745-5AE6BBD85917}" srcOrd="0" destOrd="0" presId="urn:microsoft.com/office/officeart/2005/8/layout/vList4"/>
    <dgm:cxn modelId="{91CD1AEC-E45E-4810-83EB-71162798BA54}" type="presParOf" srcId="{8EF41491-2679-45AE-A38F-20BFE97B3F73}" destId="{B1993EE6-421B-489F-9BC3-61FB3A728A08}" srcOrd="1" destOrd="0" presId="urn:microsoft.com/office/officeart/2005/8/layout/vList4"/>
    <dgm:cxn modelId="{00608E0A-3311-4B94-A54C-17771A01DE2C}" type="presParOf" srcId="{8EF41491-2679-45AE-A38F-20BFE97B3F73}" destId="{74E1896B-B863-40B5-BE60-427139BBE1A7}" srcOrd="2" destOrd="0" presId="urn:microsoft.com/office/officeart/2005/8/layout/vList4"/>
    <dgm:cxn modelId="{FC5A6480-5EAE-4545-B356-1639371154EC}" type="presParOf" srcId="{5B6B2DD1-67F6-44AB-85D0-470863F2A5AB}" destId="{D7FB449C-4FA9-4729-BDDE-B30A5E203003}" srcOrd="5" destOrd="0" presId="urn:microsoft.com/office/officeart/2005/8/layout/vList4"/>
    <dgm:cxn modelId="{06B63BFB-CCD2-443B-B4B5-97C0886DFDB9}" type="presParOf" srcId="{5B6B2DD1-67F6-44AB-85D0-470863F2A5AB}" destId="{99EF7E18-7DAE-487D-861E-72CEBEE4CD71}" srcOrd="6" destOrd="0" presId="urn:microsoft.com/office/officeart/2005/8/layout/vList4"/>
    <dgm:cxn modelId="{EEAE9E7B-9387-4E1B-8204-9EE700BA2E8A}" type="presParOf" srcId="{99EF7E18-7DAE-487D-861E-72CEBEE4CD71}" destId="{7C388429-189B-42EB-8C61-B974F68D1011}" srcOrd="0" destOrd="0" presId="urn:microsoft.com/office/officeart/2005/8/layout/vList4"/>
    <dgm:cxn modelId="{FA13BF72-EF3E-41C1-8D45-19D22041C522}" type="presParOf" srcId="{99EF7E18-7DAE-487D-861E-72CEBEE4CD71}" destId="{53BAB397-23C0-46D2-AD1E-0CE3C202D212}" srcOrd="1" destOrd="0" presId="urn:microsoft.com/office/officeart/2005/8/layout/vList4"/>
    <dgm:cxn modelId="{FB4CD983-757A-48DD-B2B9-240722E98F74}" type="presParOf" srcId="{99EF7E18-7DAE-487D-861E-72CEBEE4CD71}" destId="{B1DFB2D0-E431-4630-8CFF-D102C3D5C98D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D0D4D-F624-4CFC-8A53-6AAC740EA9B3}">
      <dsp:nvSpPr>
        <dsp:cNvPr id="0" name=""/>
        <dsp:cNvSpPr/>
      </dsp:nvSpPr>
      <dsp:spPr>
        <a:xfrm>
          <a:off x="-5244152" y="-803197"/>
          <a:ext cx="6244751" cy="6244751"/>
        </a:xfrm>
        <a:prstGeom prst="blockArc">
          <a:avLst>
            <a:gd name="adj1" fmla="val 18900000"/>
            <a:gd name="adj2" fmla="val 2700000"/>
            <a:gd name="adj3" fmla="val 346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552BC5-7B16-4F4F-A991-9BF13344CFF6}">
      <dsp:nvSpPr>
        <dsp:cNvPr id="0" name=""/>
        <dsp:cNvSpPr/>
      </dsp:nvSpPr>
      <dsp:spPr>
        <a:xfrm>
          <a:off x="523885" y="356596"/>
          <a:ext cx="7410248" cy="71356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Tổng</a:t>
          </a:r>
          <a:r>
            <a:rPr lang="en-US" sz="3900" kern="1200" dirty="0" smtClean="0"/>
            <a:t> qua</a:t>
          </a:r>
          <a:r>
            <a:rPr lang="vi-VN" sz="3900" kern="1200" dirty="0" smtClean="0"/>
            <a:t>n đề tài</a:t>
          </a:r>
          <a:endParaRPr lang="en-US" sz="3900" kern="1200" dirty="0"/>
        </a:p>
      </dsp:txBody>
      <dsp:txXfrm>
        <a:off x="523885" y="356596"/>
        <a:ext cx="7410248" cy="713564"/>
      </dsp:txXfrm>
    </dsp:sp>
    <dsp:sp modelId="{2C6005A4-9459-4AA3-824A-2867A4FFEB82}">
      <dsp:nvSpPr>
        <dsp:cNvPr id="0" name=""/>
        <dsp:cNvSpPr/>
      </dsp:nvSpPr>
      <dsp:spPr>
        <a:xfrm>
          <a:off x="77907" y="267401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FC8B-ED2C-4372-A2F4-D14B90DE6C40}">
      <dsp:nvSpPr>
        <dsp:cNvPr id="0" name=""/>
        <dsp:cNvSpPr/>
      </dsp:nvSpPr>
      <dsp:spPr>
        <a:xfrm>
          <a:off x="932988" y="1427129"/>
          <a:ext cx="7001145" cy="713564"/>
        </a:xfrm>
        <a:prstGeom prst="rect">
          <a:avLst/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3900" kern="1200" dirty="0" smtClean="0"/>
            <a:t>Phân tích &amp; thiết kế</a:t>
          </a:r>
          <a:endParaRPr lang="en-US" sz="3900" kern="1200" dirty="0"/>
        </a:p>
      </dsp:txBody>
      <dsp:txXfrm>
        <a:off x="932988" y="1427129"/>
        <a:ext cx="7001145" cy="713564"/>
      </dsp:txXfrm>
    </dsp:sp>
    <dsp:sp modelId="{11CABF31-946C-4AD4-883B-CBA57EF09E13}">
      <dsp:nvSpPr>
        <dsp:cNvPr id="0" name=""/>
        <dsp:cNvSpPr/>
      </dsp:nvSpPr>
      <dsp:spPr>
        <a:xfrm>
          <a:off x="487010" y="1337934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2597926"/>
              <a:satOff val="-3031"/>
              <a:lumOff val="69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37BBF-2E6F-483C-A12D-E41DBD0388D5}">
      <dsp:nvSpPr>
        <dsp:cNvPr id="0" name=""/>
        <dsp:cNvSpPr/>
      </dsp:nvSpPr>
      <dsp:spPr>
        <a:xfrm>
          <a:off x="932988" y="2497662"/>
          <a:ext cx="7001145" cy="713564"/>
        </a:xfrm>
        <a:prstGeom prst="rect">
          <a:avLst/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Kết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quả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thực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nghiệm</a:t>
          </a:r>
          <a:endParaRPr lang="vi-VN" sz="3900" kern="1200" dirty="0" smtClean="0"/>
        </a:p>
      </dsp:txBody>
      <dsp:txXfrm>
        <a:off x="932988" y="2497662"/>
        <a:ext cx="7001145" cy="713564"/>
      </dsp:txXfrm>
    </dsp:sp>
    <dsp:sp modelId="{36DE6C87-159E-469C-95CC-2F2D0BFEF0E6}">
      <dsp:nvSpPr>
        <dsp:cNvPr id="0" name=""/>
        <dsp:cNvSpPr/>
      </dsp:nvSpPr>
      <dsp:spPr>
        <a:xfrm>
          <a:off x="487010" y="2408466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5195852"/>
              <a:satOff val="-6063"/>
              <a:lumOff val="138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7E425-D325-4990-B711-B57CD595BBBF}">
      <dsp:nvSpPr>
        <dsp:cNvPr id="0" name=""/>
        <dsp:cNvSpPr/>
      </dsp:nvSpPr>
      <dsp:spPr>
        <a:xfrm>
          <a:off x="523885" y="3568195"/>
          <a:ext cx="7410248" cy="713564"/>
        </a:xfrm>
        <a:prstGeom prst="rect">
          <a:avLst/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6392" tIns="99060" rIns="99060" bIns="99060" numCol="1" spcCol="1270" anchor="ctr" anchorCtr="0">
          <a:noAutofit/>
        </a:bodyPr>
        <a:lstStyle/>
        <a:p>
          <a:pPr lvl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900" kern="1200" dirty="0" err="1" smtClean="0"/>
            <a:t>Kết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luận</a:t>
          </a:r>
          <a:r>
            <a:rPr lang="vi-VN" sz="3900" kern="1200" dirty="0" smtClean="0"/>
            <a:t> </a:t>
          </a:r>
          <a:r>
            <a:rPr lang="en-US" sz="3900" kern="1200" dirty="0" smtClean="0"/>
            <a:t>&amp; </a:t>
          </a:r>
          <a:r>
            <a:rPr lang="en-US" sz="3900" kern="1200" dirty="0" err="1" smtClean="0"/>
            <a:t>Hướng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phát</a:t>
          </a:r>
          <a:r>
            <a:rPr lang="en-US" sz="3900" kern="1200" dirty="0" smtClean="0"/>
            <a:t> </a:t>
          </a:r>
          <a:r>
            <a:rPr lang="en-US" sz="3900" kern="1200" dirty="0" err="1" smtClean="0"/>
            <a:t>triển</a:t>
          </a:r>
          <a:endParaRPr lang="vi-VN" sz="3900" kern="1200" dirty="0" smtClean="0"/>
        </a:p>
      </dsp:txBody>
      <dsp:txXfrm>
        <a:off x="523885" y="3568195"/>
        <a:ext cx="7410248" cy="713564"/>
      </dsp:txXfrm>
    </dsp:sp>
    <dsp:sp modelId="{65B3B60F-8CFB-4FBF-9452-C27E39025683}">
      <dsp:nvSpPr>
        <dsp:cNvPr id="0" name=""/>
        <dsp:cNvSpPr/>
      </dsp:nvSpPr>
      <dsp:spPr>
        <a:xfrm>
          <a:off x="77907" y="3478999"/>
          <a:ext cx="891956" cy="8919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-7793778"/>
              <a:satOff val="-9094"/>
              <a:lumOff val="207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B07CBE-3795-4197-918F-8AF71A19C3E5}">
      <dsp:nvSpPr>
        <dsp:cNvPr id="0" name=""/>
        <dsp:cNvSpPr/>
      </dsp:nvSpPr>
      <dsp:spPr>
        <a:xfrm>
          <a:off x="0" y="0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người dùng: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Đăng ký, Đăng nhập, Quản lý hồ sơ. </a:t>
          </a:r>
          <a:endParaRPr lang="en-US" sz="2100" kern="1200" dirty="0"/>
        </a:p>
      </dsp:txBody>
      <dsp:txXfrm>
        <a:off x="2320791" y="0"/>
        <a:ext cx="8779833" cy="1006667"/>
      </dsp:txXfrm>
    </dsp:sp>
    <dsp:sp modelId="{AAC90FC2-D7B0-456E-A3FC-B972254E5694}">
      <dsp:nvSpPr>
        <dsp:cNvPr id="0" name=""/>
        <dsp:cNvSpPr/>
      </dsp:nvSpPr>
      <dsp:spPr>
        <a:xfrm>
          <a:off x="597874" y="100666"/>
          <a:ext cx="1225708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C23DE-24AD-4C29-8E68-802C317BDB0B}">
      <dsp:nvSpPr>
        <dsp:cNvPr id="0" name=""/>
        <dsp:cNvSpPr/>
      </dsp:nvSpPr>
      <dsp:spPr>
        <a:xfrm>
          <a:off x="0" y="1107334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2597926"/>
            <a:satOff val="-3031"/>
            <a:lumOff val="69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sự kiện: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CRUD sự kiện, Tìm kiếm, Lọc, Lặp lại.</a:t>
          </a:r>
          <a:endParaRPr lang="en-US" sz="2100" kern="1200" dirty="0"/>
        </a:p>
      </dsp:txBody>
      <dsp:txXfrm>
        <a:off x="2320791" y="1107334"/>
        <a:ext cx="8779833" cy="1006667"/>
      </dsp:txXfrm>
    </dsp:sp>
    <dsp:sp modelId="{65FC4842-562D-4172-9AB9-32588635D470}">
      <dsp:nvSpPr>
        <dsp:cNvPr id="0" name=""/>
        <dsp:cNvSpPr/>
      </dsp:nvSpPr>
      <dsp:spPr>
        <a:xfrm>
          <a:off x="627824" y="1208000"/>
          <a:ext cx="1165809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2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41A94-8044-414E-9745-5AE6BBD85917}">
      <dsp:nvSpPr>
        <dsp:cNvPr id="0" name=""/>
        <dsp:cNvSpPr/>
      </dsp:nvSpPr>
      <dsp:spPr>
        <a:xfrm>
          <a:off x="0" y="2214668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5195852"/>
            <a:satOff val="-6063"/>
            <a:lumOff val="138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dirty="0" smtClean="0"/>
            <a:t>Quản lý danh mục:</a:t>
          </a:r>
          <a:r>
            <a:rPr lang="vi-VN" sz="2700" kern="1200" dirty="0" smtClean="0"/>
            <a:t> </a:t>
          </a:r>
          <a:endParaRPr lang="en-US" sz="27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smtClean="0"/>
            <a:t>Tạo, Sửa, Xóa danh mục với màu sắc tùy chỉnh. </a:t>
          </a:r>
          <a:endParaRPr lang="en-US" sz="2100" kern="1200" dirty="0"/>
        </a:p>
      </dsp:txBody>
      <dsp:txXfrm>
        <a:off x="2320791" y="2214668"/>
        <a:ext cx="8779833" cy="1006667"/>
      </dsp:txXfrm>
    </dsp:sp>
    <dsp:sp modelId="{B1993EE6-421B-489F-9BC3-61FB3A728A08}">
      <dsp:nvSpPr>
        <dsp:cNvPr id="0" name=""/>
        <dsp:cNvSpPr/>
      </dsp:nvSpPr>
      <dsp:spPr>
        <a:xfrm>
          <a:off x="697702" y="2315335"/>
          <a:ext cx="1026052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388429-189B-42EB-8C61-B974F68D1011}">
      <dsp:nvSpPr>
        <dsp:cNvPr id="0" name=""/>
        <dsp:cNvSpPr/>
      </dsp:nvSpPr>
      <dsp:spPr>
        <a:xfrm>
          <a:off x="0" y="3322002"/>
          <a:ext cx="11100625" cy="1006667"/>
        </a:xfrm>
        <a:prstGeom prst="roundRect">
          <a:avLst>
            <a:gd name="adj" fmla="val 10000"/>
          </a:avLst>
        </a:prstGeom>
        <a:solidFill>
          <a:schemeClr val="accent3">
            <a:hueOff val="-7793778"/>
            <a:satOff val="-9094"/>
            <a:lumOff val="207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700" b="1" kern="1200" smtClean="0"/>
            <a:t>Hệ thống: </a:t>
          </a:r>
          <a:endParaRPr lang="en-US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100" kern="1200" dirty="0" smtClean="0"/>
            <a:t>Dashboard, Thông báo, Lịch (Tháng/Tuần/Ngày), Cài đặt. </a:t>
          </a:r>
          <a:endParaRPr lang="en-US" sz="2100" kern="1200" dirty="0"/>
        </a:p>
      </dsp:txBody>
      <dsp:txXfrm>
        <a:off x="2320791" y="3322002"/>
        <a:ext cx="8779833" cy="1006667"/>
      </dsp:txXfrm>
    </dsp:sp>
    <dsp:sp modelId="{53BAB397-23C0-46D2-AD1E-0CE3C202D212}">
      <dsp:nvSpPr>
        <dsp:cNvPr id="0" name=""/>
        <dsp:cNvSpPr/>
      </dsp:nvSpPr>
      <dsp:spPr>
        <a:xfrm>
          <a:off x="607854" y="3422669"/>
          <a:ext cx="1205749" cy="80533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95A08-8CBE-4350-806A-CE3B4A62552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496A0-FCFD-4D2D-B463-715D9176D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4E62524A-134A-4861-92DD-C14378F60760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427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D5E9C-3C38-476A-B96A-C7375A72FC46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7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B5C9B-47FE-45EE-8CD8-1E41624E8A2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1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A8DFFF71-90F9-4AEE-90DA-D360BE570DED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6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B14A-FA4F-486B-A91A-206BFAADE05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5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6B5D6912-FFDB-4A91-85F1-270DA1FC0B67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7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E30D250E-4EDE-4034-98F3-B03BA87CB2BB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08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D643-14A0-4CFD-8EFD-228F4266948E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7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DED89-5D79-4D72-8BB2-AC0D33D1BD83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8628C79-3C5E-4E3D-9646-0A0C09495C0E}" type="datetime1">
              <a:rPr lang="en-US" smtClean="0"/>
              <a:t>7/23/2025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38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496B9427-E5BC-4D9F-8168-8F8C6AD98EF5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5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BA53B-AE6A-47CD-B10F-CB26FF2134B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9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7D3BB-7AB9-E1C7-9806-BBE645456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3E3ED910-979B-508F-0B2C-9AC32A060C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36EA369-C517-71AE-A333-1FAED0106BA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638176"/>
            <a:ext cx="11151471" cy="5581648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54EDB-DCE8-5653-F19F-62DC2F167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2442399"/>
            <a:ext cx="11151471" cy="1693065"/>
          </a:xfrm>
        </p:spPr>
        <p:txBody>
          <a:bodyPr anchor="b">
            <a:normAutofit/>
          </a:bodyPr>
          <a:lstStyle/>
          <a:p>
            <a:pPr algn="ctr"/>
            <a:r>
              <a:rPr lang="en-US" sz="3200" dirty="0"/>
              <a:t>XÂY DỰNG ỨNG DỤNG </a:t>
            </a:r>
            <a:r>
              <a:rPr lang="vi-VN" sz="3200" dirty="0" smtClean="0"/>
              <a:t/>
            </a:r>
            <a:br>
              <a:rPr lang="vi-VN" sz="3200" dirty="0" smtClean="0"/>
            </a:br>
            <a:r>
              <a:rPr lang="en-US" sz="3200" dirty="0" smtClean="0"/>
              <a:t>QUẢN LÝ</a:t>
            </a:r>
            <a:r>
              <a:rPr lang="vi-VN" sz="3200" dirty="0" smtClean="0"/>
              <a:t> </a:t>
            </a:r>
            <a:r>
              <a:rPr lang="en-US" sz="3200" dirty="0" smtClean="0"/>
              <a:t>THỜI </a:t>
            </a:r>
            <a:r>
              <a:rPr lang="en-US" sz="3200" dirty="0"/>
              <a:t>GIAN </a:t>
            </a:r>
            <a:r>
              <a:rPr lang="en-US" sz="3200" dirty="0" smtClean="0"/>
              <a:t>BIỂU SCHEDULE MANAGER</a:t>
            </a:r>
            <a:endParaRPr lang="en-US" sz="3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0C1AD-8416-EEC2-E3FC-A6A726BED30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1992" y="272416"/>
            <a:ext cx="128016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430932"/>
              </p:ext>
            </p:extLst>
          </p:nvPr>
        </p:nvGraphicFramePr>
        <p:xfrm>
          <a:off x="2087805" y="4494189"/>
          <a:ext cx="8674682" cy="13669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341">
                  <a:extLst>
                    <a:ext uri="{9D8B030D-6E8A-4147-A177-3AD203B41FA5}">
                      <a16:colId xmlns:a16="http://schemas.microsoft.com/office/drawing/2014/main" val="3308227631"/>
                    </a:ext>
                  </a:extLst>
                </a:gridCol>
                <a:gridCol w="4337341">
                  <a:extLst>
                    <a:ext uri="{9D8B030D-6E8A-4147-A177-3AD203B41FA5}">
                      <a16:colId xmlns:a16="http://schemas.microsoft.com/office/drawing/2014/main" val="735016151"/>
                    </a:ext>
                  </a:extLst>
                </a:gridCol>
              </a:tblGrid>
              <a:tr h="45251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Tên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thành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viên</a:t>
                      </a:r>
                      <a:r>
                        <a:rPr lang="en-US" sz="1800" dirty="0" smtClean="0"/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/>
                        <a:t>Giáo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viên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hướng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dẫn</a:t>
                      </a:r>
                      <a:r>
                        <a:rPr lang="en-US" sz="1800" dirty="0" smtClean="0"/>
                        <a:t>:</a:t>
                      </a:r>
                      <a:r>
                        <a:rPr lang="vi-VN" sz="1800" dirty="0" smtClean="0"/>
                        <a:t> Nguyễn</a:t>
                      </a:r>
                      <a:r>
                        <a:rPr lang="vi-VN" sz="1800" baseline="0" dirty="0" smtClean="0"/>
                        <a:t> Bảo Ân</a:t>
                      </a:r>
                      <a:r>
                        <a:rPr lang="en-US" sz="1800" dirty="0" smtClean="0"/>
                        <a:t> </a:t>
                      </a:r>
                      <a:endParaRPr lang="en-US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3408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 smtClean="0"/>
                        <a:t>Nguyễn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Thanh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Duy</a:t>
                      </a:r>
                      <a:endParaRPr lang="en-US" sz="1800" dirty="0" smtClean="0"/>
                    </a:p>
                    <a:p>
                      <a:r>
                        <a:rPr lang="en-US" sz="1800" dirty="0" err="1" smtClean="0"/>
                        <a:t>Trần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Lâm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Phú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Đức</a:t>
                      </a:r>
                      <a:endParaRPr lang="en-US" sz="1800" dirty="0" smtClean="0"/>
                    </a:p>
                    <a:p>
                      <a:r>
                        <a:rPr lang="en-US" sz="1800" dirty="0" smtClean="0"/>
                        <a:t>Phan </a:t>
                      </a:r>
                      <a:r>
                        <a:rPr lang="en-US" sz="1800" dirty="0" err="1" smtClean="0"/>
                        <a:t>Đình</a:t>
                      </a:r>
                      <a:r>
                        <a:rPr lang="en-US" sz="1800" dirty="0" smtClean="0"/>
                        <a:t> </a:t>
                      </a:r>
                      <a:r>
                        <a:rPr lang="en-US" sz="1800" dirty="0" err="1" smtClean="0"/>
                        <a:t>Khải</a:t>
                      </a:r>
                      <a:endParaRPr lang="en-US" sz="18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7734398"/>
                  </a:ext>
                </a:extLst>
              </a:tr>
            </a:tbl>
          </a:graphicData>
        </a:graphic>
      </p:graphicFrame>
      <p:pic>
        <p:nvPicPr>
          <p:cNvPr id="9" name="Picture 8" descr="Logo&#10;&#10;Description automatically generate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446" y="766192"/>
            <a:ext cx="1256538" cy="140215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/>
          <p:cNvSpPr txBox="1"/>
          <p:nvPr/>
        </p:nvSpPr>
        <p:spPr>
          <a:xfrm>
            <a:off x="4505887" y="2406411"/>
            <a:ext cx="3291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dirty="0" smtClean="0"/>
              <a:t>ĐỒ ÁN KẾT THÚC MÔN</a:t>
            </a:r>
            <a:endParaRPr lang="en-US" sz="20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80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Các chức năng chính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69037"/>
              </p:ext>
            </p:extLst>
          </p:nvPr>
        </p:nvGraphicFramePr>
        <p:xfrm>
          <a:off x="649319" y="2115312"/>
          <a:ext cx="11100625" cy="4331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7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548872" cy="3172968"/>
          </a:xfrm>
        </p:spPr>
        <p:txBody>
          <a:bodyPr/>
          <a:lstStyle/>
          <a:p>
            <a:r>
              <a:rPr lang="vi-VN" dirty="0" smtClean="0"/>
              <a:t>III.Kết quả thực nghiệm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01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&amp; Dashboard</a:t>
            </a:r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l="30302" r="29650"/>
          <a:stretch>
            <a:fillRect/>
          </a:stretch>
        </p:blipFill>
        <p:spPr bwMode="auto">
          <a:xfrm>
            <a:off x="288415" y="1766578"/>
            <a:ext cx="3218687" cy="479145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/>
          <p:cNvPicPr/>
          <p:nvPr/>
        </p:nvPicPr>
        <p:blipFill rotWithShape="1">
          <a:blip r:embed="rId3"/>
          <a:srcRect l="33981" r="35705"/>
          <a:stretch>
            <a:fillRect/>
          </a:stretch>
        </p:blipFill>
        <p:spPr bwMode="auto">
          <a:xfrm>
            <a:off x="3303143" y="1858550"/>
            <a:ext cx="2741042" cy="42222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>
          <a:blip r:embed="rId4"/>
          <a:stretch>
            <a:fillRect/>
          </a:stretch>
        </p:blipFill>
        <p:spPr>
          <a:xfrm>
            <a:off x="6044185" y="1999123"/>
            <a:ext cx="5856354" cy="39410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619" y="622706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đăng nhập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51589" y="621109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đăng ký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945434" y="6026428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Dashboard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&amp;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38201" y="2458020"/>
            <a:ext cx="5641975" cy="31730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089904" y="2400234"/>
            <a:ext cx="5847080" cy="32886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4616" y="565987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lịch &amp; sự kiện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28477" y="5763837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thêm sự kiện mới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8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-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 smtClean="0"/>
              <a:t>mục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0840" y="2538476"/>
            <a:ext cx="5689600" cy="32004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99632" y="2525776"/>
            <a:ext cx="5734685" cy="3225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87016" y="5815584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danh mục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8350" y="5815584"/>
            <a:ext cx="3284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thêm danh mục mới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5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vi-VN" dirty="0" smtClean="0"/>
              <a:t>Quản lý thông báo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59876" y="2177034"/>
            <a:ext cx="7331012" cy="387629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90346" y="6053328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thông báo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42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</a:t>
            </a:r>
            <a:r>
              <a:rPr lang="vi-VN" dirty="0" smtClean="0"/>
              <a:t>cài đặt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46532" y="2465324"/>
            <a:ext cx="5410200" cy="3042920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27432" y="2406269"/>
            <a:ext cx="5514975" cy="31019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127066" y="5604748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quản lý hồ sơ cá nhân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161617" y="56004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4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cài đặt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451358" y="2367089"/>
            <a:ext cx="5556250" cy="312483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26480" y="2253424"/>
            <a:ext cx="5757545" cy="3238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1391" y="561441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giao diện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470216" y="5614416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thông báo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6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– </a:t>
            </a:r>
            <a:r>
              <a:rPr lang="vi-VN" dirty="0"/>
              <a:t>Quản lý cài đặt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75031" y="2318894"/>
            <a:ext cx="5696585" cy="3350386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135624" y="2242060"/>
            <a:ext cx="5760720" cy="335953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60184" y="5751576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cài đặt lịch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08199" y="5687568"/>
            <a:ext cx="3015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Giao diện phản hồi &amp; hỗ trợ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&amp;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vi-VN" dirty="0"/>
              <a:t>W</a:t>
            </a:r>
            <a:r>
              <a:rPr lang="vi-VN" dirty="0" smtClean="0"/>
              <a:t>eb </a:t>
            </a:r>
            <a:r>
              <a:rPr lang="vi-VN" dirty="0"/>
              <a:t>đã được triển khai lên Host của </a:t>
            </a:r>
            <a:r>
              <a:rPr lang="vi-VN" dirty="0" smtClean="0"/>
              <a:t>Vercel </a:t>
            </a:r>
            <a:r>
              <a:rPr lang="vi-VN" dirty="0"/>
              <a:t>với cơ sở dữ được triển khai trên Supabase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576" y="1709928"/>
            <a:ext cx="7444321" cy="39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White structure">
            <a:extLst>
              <a:ext uri="{FF2B5EF4-FFF2-40B4-BE49-F238E27FC236}">
                <a16:creationId xmlns:a16="http://schemas.microsoft.com/office/drawing/2014/main" id="{B361DE99-78BB-CA88-1568-A8491EE6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500" b="1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ECF9D-1CC2-4E4B-244D-AD3C87F04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800" dirty="0"/>
              <a:t>NỘI DUNG TRÌNH BÀY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788131948"/>
              </p:ext>
            </p:extLst>
          </p:nvPr>
        </p:nvGraphicFramePr>
        <p:xfrm>
          <a:off x="4263712" y="1259523"/>
          <a:ext cx="7998392" cy="4638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77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 smtClean="0"/>
              <a:t>IV.</a:t>
            </a:r>
            <a:r>
              <a:rPr lang="vi-VN" dirty="0"/>
              <a:t> KẾT LUẬN &amp; HƯỚNG PHÁT TRIỂN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08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KẾT </a:t>
            </a:r>
            <a:r>
              <a:rPr lang="vi-VN" dirty="0" smtClean="0"/>
              <a:t>LUẬN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133334"/>
              </p:ext>
            </p:extLst>
          </p:nvPr>
        </p:nvGraphicFramePr>
        <p:xfrm>
          <a:off x="1416431" y="2157984"/>
          <a:ext cx="9566402" cy="44988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3201">
                  <a:extLst>
                    <a:ext uri="{9D8B030D-6E8A-4147-A177-3AD203B41FA5}">
                      <a16:colId xmlns:a16="http://schemas.microsoft.com/office/drawing/2014/main" val="2539181308"/>
                    </a:ext>
                  </a:extLst>
                </a:gridCol>
                <a:gridCol w="4783201">
                  <a:extLst>
                    <a:ext uri="{9D8B030D-6E8A-4147-A177-3AD203B41FA5}">
                      <a16:colId xmlns:a16="http://schemas.microsoft.com/office/drawing/2014/main" val="231725793"/>
                    </a:ext>
                  </a:extLst>
                </a:gridCol>
              </a:tblGrid>
              <a:tr h="728195">
                <a:tc>
                  <a:txBody>
                    <a:bodyPr/>
                    <a:lstStyle/>
                    <a:p>
                      <a:pPr algn="ctr"/>
                      <a:r>
                        <a:rPr lang="vi-VN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 ĐIỂM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CẦN CẢI THIỆN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88968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thành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công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đề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Quản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lý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state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tạp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giữa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components.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10307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Kiến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trúc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đại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hiệu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dễ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ưu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real-time notifications.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61127"/>
                  </a:ext>
                </a:extLst>
              </a:tr>
              <a:tr h="1256884">
                <a:tc>
                  <a:txBody>
                    <a:bodyPr/>
                    <a:lstStyle/>
                    <a:p>
                      <a:r>
                        <a:rPr lang="vi-VN" dirty="0" smtClean="0"/>
                        <a:t>Giao diện người dùng (UI/UX) trực quan, thân thiện.</a:t>
                      </a:r>
                      <a:endParaRPr lang="vi-V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Hoàn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thiện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đầy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đủ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các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chức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năng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trong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trang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Cài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đặt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220907"/>
                  </a:ext>
                </a:extLst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HƯỚNG </a:t>
            </a:r>
            <a:r>
              <a:rPr lang="vi-VN" dirty="0"/>
              <a:t>PHÁT TRIỂN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472012"/>
              </p:ext>
            </p:extLst>
          </p:nvPr>
        </p:nvGraphicFramePr>
        <p:xfrm>
          <a:off x="1209040" y="2127842"/>
          <a:ext cx="9553448" cy="43552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6724">
                  <a:extLst>
                    <a:ext uri="{9D8B030D-6E8A-4147-A177-3AD203B41FA5}">
                      <a16:colId xmlns:a16="http://schemas.microsoft.com/office/drawing/2014/main" val="25609717"/>
                    </a:ext>
                  </a:extLst>
                </a:gridCol>
                <a:gridCol w="4776724">
                  <a:extLst>
                    <a:ext uri="{9D8B030D-6E8A-4147-A177-3AD203B41FA5}">
                      <a16:colId xmlns:a16="http://schemas.microsoft.com/office/drawing/2014/main" val="312757990"/>
                    </a:ext>
                  </a:extLst>
                </a:gridCol>
              </a:tblGrid>
              <a:tr h="704952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 CHIỀU SÂU (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Cải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tiến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 CHIỀU NGANG (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Mở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rộng</a:t>
                      </a:r>
                      <a:r>
                        <a:rPr lang="en-US" sz="1800" b="1" i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311509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hợp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gợi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ý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thông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Hoàn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thiện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chức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setting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à</a:t>
                      </a:r>
                      <a:r>
                        <a:rPr lang="vi-VN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hát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triển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ứng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dụng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di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(React Native/Flutter).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733070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vi-V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Tối ưu hóa hiệu năng với Caching (Redis).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Tính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năng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chia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sẻ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lịch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tác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theo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thời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gian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thực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267344"/>
                  </a:ext>
                </a:extLst>
              </a:tr>
              <a:tr h="121676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Xây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dựng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hệ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thống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test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tự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động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(Unit Test, E2E Test).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Đồng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bộ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hóa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Google Calendar, Outlook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vi-VN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777547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1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4480" y="2798064"/>
            <a:ext cx="9217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CẢM ƠN THẦY/CÔ ĐÃ LẮNG NGHE</a:t>
            </a:r>
            <a:endParaRPr lang="en-US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I. Tổng quan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Lý do chọn đề tài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Mục tiêu đề tài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 smtClean="0"/>
              <a:t>Công nghệ sử dụng </a:t>
            </a:r>
            <a:endParaRPr lang="en-US" dirty="0"/>
          </a:p>
        </p:txBody>
      </p:sp>
      <p:sp>
        <p:nvSpPr>
          <p:cNvPr id="4" name="Freeform 2">
            <a:extLst>
              <a:ext uri="{FF2B5EF4-FFF2-40B4-BE49-F238E27FC236}">
                <a16:creationId xmlns:a16="http://schemas.microsoft.com/office/drawing/2014/main" id="{086E6C4D-44BC-35A1-72F4-44150CAE1DB1}"/>
              </a:ext>
            </a:extLst>
          </p:cNvPr>
          <p:cNvSpPr/>
          <p:nvPr/>
        </p:nvSpPr>
        <p:spPr>
          <a:xfrm>
            <a:off x="5407143" y="91440"/>
            <a:ext cx="6876307" cy="6384343"/>
          </a:xfrm>
          <a:custGeom>
            <a:avLst/>
            <a:gdLst/>
            <a:ahLst/>
            <a:cxnLst/>
            <a:rect l="l" t="t" r="r" b="b"/>
            <a:pathLst>
              <a:path w="7920990" h="8229600">
                <a:moveTo>
                  <a:pt x="0" y="0"/>
                </a:moveTo>
                <a:lnTo>
                  <a:pt x="7920990" y="0"/>
                </a:lnTo>
                <a:lnTo>
                  <a:pt x="7920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7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Lý do chọn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5888736" cy="369417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Nhu cầu thực tiễn:</a:t>
            </a:r>
            <a:r>
              <a:rPr lang="vi-VN" b="1" dirty="0" smtClean="0"/>
              <a:t> </a:t>
            </a:r>
            <a:r>
              <a:rPr lang="vi-VN" dirty="0"/>
              <a:t>Cuộc sống bận rộn đòi hỏi công cụ quản lý thời gian hiệu quả.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Tối ưu hóa cá nhân:</a:t>
            </a:r>
            <a:r>
              <a:rPr lang="vi-VN" dirty="0"/>
              <a:t> Cung cấp giải pháp quản lý lịch trình khoa học, dễ dàng.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b="1" dirty="0"/>
              <a:t>Ứng dụng công nghệ: </a:t>
            </a:r>
            <a:r>
              <a:rPr lang="vi-VN" dirty="0"/>
              <a:t>Vận dụng các công nghệ web hiện đại </a:t>
            </a:r>
            <a:r>
              <a:rPr lang="vi-VN" dirty="0" smtClean="0"/>
              <a:t>để </a:t>
            </a:r>
            <a:r>
              <a:rPr lang="vi-VN" dirty="0"/>
              <a:t>giải quyết bài toán thực tế.</a:t>
            </a:r>
            <a:endParaRPr lang="en-US" dirty="0"/>
          </a:p>
        </p:txBody>
      </p:sp>
      <p:pic>
        <p:nvPicPr>
          <p:cNvPr id="1026" name="Picture 2" descr="Chúng ta đang sống trong thế giới bận rộn một cách không cần thiết?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471" y="2094039"/>
            <a:ext cx="4462145" cy="4462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13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Mục tiêu đề tài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5449824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thân</a:t>
            </a:r>
            <a:r>
              <a:rPr lang="en-US" dirty="0"/>
              <a:t> </a:t>
            </a:r>
            <a:r>
              <a:rPr lang="en-US" dirty="0" err="1"/>
              <a:t>thiện</a:t>
            </a:r>
            <a:r>
              <a:rPr lang="en-US" dirty="0"/>
              <a:t>,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55664" y="2066544"/>
            <a:ext cx="5340096" cy="336499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5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BE11F6-8A72-69C3-0A09-49BA084073F3}"/>
              </a:ext>
            </a:extLst>
          </p:cNvPr>
          <p:cNvGrpSpPr/>
          <p:nvPr/>
        </p:nvGrpSpPr>
        <p:grpSpPr>
          <a:xfrm>
            <a:off x="4575113" y="2660904"/>
            <a:ext cx="2246311" cy="1768396"/>
            <a:chOff x="4574540" y="2415187"/>
            <a:chExt cx="3042920" cy="304292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9E7DE10-C5FB-F2BE-2436-1C1929832501}"/>
                </a:ext>
              </a:extLst>
            </p:cNvPr>
            <p:cNvSpPr/>
            <p:nvPr/>
          </p:nvSpPr>
          <p:spPr>
            <a:xfrm>
              <a:off x="4574540" y="2415187"/>
              <a:ext cx="3042920" cy="3042920"/>
            </a:xfrm>
            <a:prstGeom prst="ellipse">
              <a:avLst/>
            </a:prstGeom>
            <a:solidFill>
              <a:srgbClr val="5409DA"/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EE7B329-14A3-ED82-6D80-8141A3842FC1}"/>
                </a:ext>
              </a:extLst>
            </p:cNvPr>
            <p:cNvSpPr txBox="1"/>
            <p:nvPr/>
          </p:nvSpPr>
          <p:spPr>
            <a:xfrm>
              <a:off x="4612640" y="3351871"/>
              <a:ext cx="2966720" cy="861774"/>
            </a:xfrm>
            <a:prstGeom prst="rect">
              <a:avLst/>
            </a:prstGeom>
            <a:noFill/>
            <a:effectLst>
              <a:innerShdw blurRad="63500" dist="50800" dir="5400000">
                <a:prstClr val="black">
                  <a:alpha val="50000"/>
                </a:prstClr>
              </a:inn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CÔNG NGHỆ </a:t>
              </a:r>
            </a:p>
            <a:p>
              <a:pPr algn="ctr"/>
              <a:r>
                <a:rPr lang="en-US" sz="25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SỬ DỤNG</a:t>
              </a:r>
            </a:p>
          </p:txBody>
        </p:sp>
      </p:grpSp>
      <p:pic>
        <p:nvPicPr>
          <p:cNvPr id="2050" name="Picture 2" descr="Build Consulting Website using Next.j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085" y="214987"/>
            <a:ext cx="1417193" cy="1417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act original wordmark logo - Social media &amp; Logos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79" y="2732025"/>
            <a:ext cx="1327248" cy="132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6" descr="Express Js Logo - Express.js Logo khung - CleanPNG / Kiss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Getting started with Express.js - Keeping it simple! | Ajeet Chaulagai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576" y="270921"/>
            <a:ext cx="1490766" cy="149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PostgreSQL Logos &amp; Icons – Download PNG, SVG File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02" y="548631"/>
            <a:ext cx="1878657" cy="187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Docker full logo transparent PNG - Stick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182" y="4973655"/>
            <a:ext cx="1618361" cy="1618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Redis brand resources: accessing high-guality vector logo SVG, brand  colors, and more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048" y="2898958"/>
            <a:ext cx="2190885" cy="160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Swagger là gì? Tạo document cho API RESTful Web Servic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759" y="5060849"/>
            <a:ext cx="1703165" cy="1703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3500" y="4505697"/>
            <a:ext cx="1432366" cy="1653028"/>
          </a:xfrm>
          <a:prstGeom prst="rect">
            <a:avLst/>
          </a:prstGeom>
        </p:spPr>
      </p:pic>
      <p:pic>
        <p:nvPicPr>
          <p:cNvPr id="2067" name="Picture 20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1482" y="4788499"/>
            <a:ext cx="1998103" cy="1123933"/>
          </a:xfrm>
          <a:prstGeom prst="rect">
            <a:avLst/>
          </a:prstGeom>
        </p:spPr>
      </p:pic>
      <p:pic>
        <p:nvPicPr>
          <p:cNvPr id="2094" name="Picture 46" descr="Supabase | Okoone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76" y="1016304"/>
            <a:ext cx="2801177" cy="171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80" name="Straight Connector 2079"/>
          <p:cNvCxnSpPr/>
          <p:nvPr/>
        </p:nvCxnSpPr>
        <p:spPr>
          <a:xfrm flipV="1">
            <a:off x="6069953" y="1851214"/>
            <a:ext cx="136006" cy="85967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/>
          <p:cNvCxnSpPr/>
          <p:nvPr/>
        </p:nvCxnSpPr>
        <p:spPr>
          <a:xfrm flipH="1" flipV="1">
            <a:off x="4391070" y="1622178"/>
            <a:ext cx="696815" cy="1153939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/>
          <p:cNvCxnSpPr/>
          <p:nvPr/>
        </p:nvCxnSpPr>
        <p:spPr>
          <a:xfrm flipH="1" flipV="1">
            <a:off x="2990225" y="2116549"/>
            <a:ext cx="1724968" cy="9991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5" name="Straight Connector 2094"/>
          <p:cNvCxnSpPr>
            <a:stCxn id="4" idx="1"/>
            <a:endCxn id="2056" idx="3"/>
          </p:cNvCxnSpPr>
          <p:nvPr/>
        </p:nvCxnSpPr>
        <p:spPr>
          <a:xfrm flipH="1" flipV="1">
            <a:off x="2290927" y="3395649"/>
            <a:ext cx="2312312" cy="60021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7" name="Straight Connector 2096"/>
          <p:cNvCxnSpPr/>
          <p:nvPr/>
        </p:nvCxnSpPr>
        <p:spPr>
          <a:xfrm flipH="1">
            <a:off x="2467413" y="4059273"/>
            <a:ext cx="2293865" cy="86439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9" name="Straight Connector 2098"/>
          <p:cNvCxnSpPr/>
          <p:nvPr/>
        </p:nvCxnSpPr>
        <p:spPr>
          <a:xfrm flipH="1">
            <a:off x="4761278" y="4321631"/>
            <a:ext cx="427871" cy="78888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1" name="Straight Connector 2100"/>
          <p:cNvCxnSpPr/>
          <p:nvPr/>
        </p:nvCxnSpPr>
        <p:spPr>
          <a:xfrm flipV="1">
            <a:off x="6705600" y="2327162"/>
            <a:ext cx="1600502" cy="788571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/>
          <p:cNvCxnSpPr/>
          <p:nvPr/>
        </p:nvCxnSpPr>
        <p:spPr>
          <a:xfrm>
            <a:off x="6276245" y="4321631"/>
            <a:ext cx="517053" cy="9670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/>
          <p:cNvCxnSpPr/>
          <p:nvPr/>
        </p:nvCxnSpPr>
        <p:spPr>
          <a:xfrm>
            <a:off x="6821424" y="3702327"/>
            <a:ext cx="2190058" cy="61409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9" name="Straight Connector 2108"/>
          <p:cNvCxnSpPr>
            <a:endCxn id="2067" idx="1"/>
          </p:cNvCxnSpPr>
          <p:nvPr/>
        </p:nvCxnSpPr>
        <p:spPr>
          <a:xfrm>
            <a:off x="6705600" y="3975152"/>
            <a:ext cx="2305882" cy="1375314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7" name="Slide Number Placeholder 21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7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II. Phân tích &amp; thiết kế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478024"/>
            <a:ext cx="419709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Kiến trúc hệ thống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Thiết kế Cơ sở dữ liệu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vi-VN" dirty="0"/>
              <a:t>Các chức năng chính</a:t>
            </a:r>
            <a:endParaRPr lang="en-US" dirty="0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95739646-347B-6FAD-B11D-254EBC9EB449}"/>
              </a:ext>
            </a:extLst>
          </p:cNvPr>
          <p:cNvSpPr/>
          <p:nvPr/>
        </p:nvSpPr>
        <p:spPr>
          <a:xfrm>
            <a:off x="4448686" y="1178357"/>
            <a:ext cx="7495379" cy="4993843"/>
          </a:xfrm>
          <a:custGeom>
            <a:avLst/>
            <a:gdLst/>
            <a:ahLst/>
            <a:cxnLst/>
            <a:rect l="l" t="t" r="r" b="b"/>
            <a:pathLst>
              <a:path w="9326628" h="6213924">
                <a:moveTo>
                  <a:pt x="0" y="0"/>
                </a:moveTo>
                <a:lnTo>
                  <a:pt x="9326629" y="0"/>
                </a:lnTo>
                <a:lnTo>
                  <a:pt x="9326629" y="6213924"/>
                </a:lnTo>
                <a:lnTo>
                  <a:pt x="0" y="62139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1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Kiến trúc hệ thống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83" y="2361700"/>
            <a:ext cx="5762625" cy="42195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683160" y="621194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 smtClean="0"/>
              <a:t>Mô hình MVC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008" y="548639"/>
            <a:ext cx="5645605" cy="566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77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Thiết kế cơ sở dữ liệu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CSDL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Users, Events, Categories, </a:t>
            </a:r>
            <a:r>
              <a:rPr lang="en-US" dirty="0" smtClean="0"/>
              <a:t>Notifications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0" y="118872"/>
            <a:ext cx="8351520" cy="67391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8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377</TotalTime>
  <Words>676</Words>
  <Application>Microsoft Office PowerPoint</Application>
  <PresentationFormat>Widescreen</PresentationFormat>
  <Paragraphs>110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Neue Haas Grotesk Text Pro</vt:lpstr>
      <vt:lpstr>Wingdings</vt:lpstr>
      <vt:lpstr>AccentBoxVTI</vt:lpstr>
      <vt:lpstr>XÂY DỰNG ỨNG DỤNG  QUẢN LÝ THỜI GIAN BIỂU SCHEDULE MANAGER</vt:lpstr>
      <vt:lpstr>NỘI DUNG TRÌNH BÀY</vt:lpstr>
      <vt:lpstr>I. Tổng quan đề tài</vt:lpstr>
      <vt:lpstr>Lý do chọn đề tài</vt:lpstr>
      <vt:lpstr>Mục tiêu đề tài</vt:lpstr>
      <vt:lpstr>PowerPoint Presentation</vt:lpstr>
      <vt:lpstr>II. Phân tích &amp; thiết kế</vt:lpstr>
      <vt:lpstr>Kiến trúc hệ thống</vt:lpstr>
      <vt:lpstr>Thiết kế cơ sở dữ liệu</vt:lpstr>
      <vt:lpstr>Các chức năng chính</vt:lpstr>
      <vt:lpstr>III.Kết quả thực nghiệm</vt:lpstr>
      <vt:lpstr>Giao diện - Đăng nhập &amp; Dashboard</vt:lpstr>
      <vt:lpstr>Giao diện - Quản lý Lịch &amp; Sự kiện</vt:lpstr>
      <vt:lpstr>Giao diện - Quản lý Danh mục</vt:lpstr>
      <vt:lpstr>Giao diện – Quản lý thông báo</vt:lpstr>
      <vt:lpstr>Giao diện – Quản lý cài đặt</vt:lpstr>
      <vt:lpstr>Giao diện – Quản lý cài đặt</vt:lpstr>
      <vt:lpstr>Giao diện – Quản lý cài đặt</vt:lpstr>
      <vt:lpstr>Tích hợp &amp; Triển khai</vt:lpstr>
      <vt:lpstr>IV. KẾT LUẬN &amp; HƯỚNG PHÁT TRIỂN</vt:lpstr>
      <vt:lpstr> KẾT LUẬN</vt:lpstr>
      <vt:lpstr>HƯỚNG PHÁT TRIỂN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Presentation1</dc:title>
  <dc:creator>ThanhDuy</dc:creator>
  <cp:lastModifiedBy>Admin</cp:lastModifiedBy>
  <cp:revision>41</cp:revision>
  <dcterms:created xsi:type="dcterms:W3CDTF">2025-06-22T10:49:31Z</dcterms:created>
  <dcterms:modified xsi:type="dcterms:W3CDTF">2025-07-23T06:51:51Z</dcterms:modified>
</cp:coreProperties>
</file>