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FD1B8-E91F-4ED0-8D8E-CDD3FD0D71A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A6FD317-2278-46C1-8D66-A1331B5D8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Source:</a:t>
          </a:r>
          <a:r>
            <a:rPr lang="en-US" b="0" i="0" baseline="0"/>
            <a:t> Blast furnace sensor data &amp; process logs.</a:t>
          </a:r>
          <a:endParaRPr lang="en-US"/>
        </a:p>
      </dgm:t>
    </dgm:pt>
    <dgm:pt modelId="{B1E8E9BC-5B07-405B-8CBA-6119AE28B96B}" type="parTrans" cxnId="{71522A9B-A3A8-46FC-9171-2CEE6CC4A482}">
      <dgm:prSet/>
      <dgm:spPr/>
      <dgm:t>
        <a:bodyPr/>
        <a:lstStyle/>
        <a:p>
          <a:endParaRPr lang="en-US"/>
        </a:p>
      </dgm:t>
    </dgm:pt>
    <dgm:pt modelId="{114EF65C-264F-4BFB-9FE6-347E4D51967E}" type="sibTrans" cxnId="{71522A9B-A3A8-46FC-9171-2CEE6CC4A4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D4E9AC-1C53-4650-BA31-F27143D7B6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Timeframe:</a:t>
          </a:r>
          <a:r>
            <a:rPr lang="en-US" b="0" i="0" baseline="0"/>
            <a:t> </a:t>
          </a:r>
          <a:r>
            <a:rPr lang="en-US" b="0" i="1" baseline="0"/>
            <a:t>[X months/years]</a:t>
          </a:r>
          <a:endParaRPr lang="en-US"/>
        </a:p>
      </dgm:t>
    </dgm:pt>
    <dgm:pt modelId="{09F0601D-B54C-4CB2-AE83-F600980B4E33}" type="parTrans" cxnId="{92F7DEC6-0BFE-4BBF-991C-401238A4F0D3}">
      <dgm:prSet/>
      <dgm:spPr/>
      <dgm:t>
        <a:bodyPr/>
        <a:lstStyle/>
        <a:p>
          <a:endParaRPr lang="en-US"/>
        </a:p>
      </dgm:t>
    </dgm:pt>
    <dgm:pt modelId="{4E55CF6E-C7EE-490B-894F-8B337C19D912}" type="sibTrans" cxnId="{92F7DEC6-0BFE-4BBF-991C-401238A4F0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AD29DE-DF3F-48C7-9353-43102B4A4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Features:</a:t>
          </a:r>
          <a:r>
            <a:rPr lang="en-US" b="0" i="0" baseline="0"/>
            <a:t> 21 variables (flow rates, temperatures, pressures, chemical compositions, etc.)</a:t>
          </a:r>
          <a:endParaRPr lang="en-US"/>
        </a:p>
      </dgm:t>
    </dgm:pt>
    <dgm:pt modelId="{A7969492-A64F-4AAE-BC54-01C14E1E7CF6}" type="parTrans" cxnId="{A902CC12-A3D6-4EE4-B5B4-30595C623A21}">
      <dgm:prSet/>
      <dgm:spPr/>
      <dgm:t>
        <a:bodyPr/>
        <a:lstStyle/>
        <a:p>
          <a:endParaRPr lang="en-US"/>
        </a:p>
      </dgm:t>
    </dgm:pt>
    <dgm:pt modelId="{2706CCE7-048D-441A-9749-7E0E8D5DC51A}" type="sibTrans" cxnId="{A902CC12-A3D6-4EE4-B5B4-30595C623A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9C0264-67D3-4953-9B5B-A6C5301BE5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Target Variable:</a:t>
          </a:r>
          <a:r>
            <a:rPr lang="en-US" b="0" i="0" baseline="0"/>
            <a:t> SI (%)</a:t>
          </a:r>
          <a:endParaRPr lang="en-US"/>
        </a:p>
      </dgm:t>
    </dgm:pt>
    <dgm:pt modelId="{6AE134A2-D3C9-4842-8C06-5D1DFC6218A9}" type="parTrans" cxnId="{2597C4F3-5EC2-4C33-A89C-067D9A62E74A}">
      <dgm:prSet/>
      <dgm:spPr/>
      <dgm:t>
        <a:bodyPr/>
        <a:lstStyle/>
        <a:p>
          <a:endParaRPr lang="en-US"/>
        </a:p>
      </dgm:t>
    </dgm:pt>
    <dgm:pt modelId="{D2E738EC-7750-4BE7-B82F-72C62C885DA3}" type="sibTrans" cxnId="{2597C4F3-5EC2-4C33-A89C-067D9A62E7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D6A665-8C8A-4A9A-9E43-23DE5D7DB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Granularity:</a:t>
          </a:r>
          <a:r>
            <a:rPr lang="en-US" b="0" i="0" baseline="0"/>
            <a:t> Hourly / Batch-level</a:t>
          </a:r>
          <a:endParaRPr lang="en-US"/>
        </a:p>
      </dgm:t>
    </dgm:pt>
    <dgm:pt modelId="{4B46554C-883D-48E2-A03A-96356EA4FAA5}" type="parTrans" cxnId="{2374C3B7-3110-45BD-B317-A572648A6E82}">
      <dgm:prSet/>
      <dgm:spPr/>
      <dgm:t>
        <a:bodyPr/>
        <a:lstStyle/>
        <a:p>
          <a:endParaRPr lang="en-US"/>
        </a:p>
      </dgm:t>
    </dgm:pt>
    <dgm:pt modelId="{B615DA5E-0EED-4A13-97BC-723C2629F59C}" type="sibTrans" cxnId="{2374C3B7-3110-45BD-B317-A572648A6E82}">
      <dgm:prSet/>
      <dgm:spPr/>
      <dgm:t>
        <a:bodyPr/>
        <a:lstStyle/>
        <a:p>
          <a:endParaRPr lang="en-US"/>
        </a:p>
      </dgm:t>
    </dgm:pt>
    <dgm:pt modelId="{2D73B9F8-339E-4530-83A6-44D686CF6E55}" type="pres">
      <dgm:prSet presAssocID="{32FFD1B8-E91F-4ED0-8D8E-CDD3FD0D71AE}" presName="root" presStyleCnt="0">
        <dgm:presLayoutVars>
          <dgm:dir/>
          <dgm:resizeHandles val="exact"/>
        </dgm:presLayoutVars>
      </dgm:prSet>
      <dgm:spPr/>
    </dgm:pt>
    <dgm:pt modelId="{0315BDAE-2C58-4DF1-98A2-3DFFEEFFA6CC}" type="pres">
      <dgm:prSet presAssocID="{AA6FD317-2278-46C1-8D66-A1331B5D844F}" presName="compNode" presStyleCnt="0"/>
      <dgm:spPr/>
    </dgm:pt>
    <dgm:pt modelId="{AFE0A044-E994-4C82-8523-8D47E8526AEA}" type="pres">
      <dgm:prSet presAssocID="{AA6FD317-2278-46C1-8D66-A1331B5D84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mmable"/>
        </a:ext>
      </dgm:extLst>
    </dgm:pt>
    <dgm:pt modelId="{16732C11-E537-4C68-8F33-DBDA0EFAB31F}" type="pres">
      <dgm:prSet presAssocID="{AA6FD317-2278-46C1-8D66-A1331B5D844F}" presName="spaceRect" presStyleCnt="0"/>
      <dgm:spPr/>
    </dgm:pt>
    <dgm:pt modelId="{F7FBC134-9997-4EE3-8A5F-60E3511447B2}" type="pres">
      <dgm:prSet presAssocID="{AA6FD317-2278-46C1-8D66-A1331B5D844F}" presName="textRect" presStyleLbl="revTx" presStyleIdx="0" presStyleCnt="5">
        <dgm:presLayoutVars>
          <dgm:chMax val="1"/>
          <dgm:chPref val="1"/>
        </dgm:presLayoutVars>
      </dgm:prSet>
      <dgm:spPr/>
    </dgm:pt>
    <dgm:pt modelId="{B91964CB-366E-4426-A8F9-B36467C263F7}" type="pres">
      <dgm:prSet presAssocID="{114EF65C-264F-4BFB-9FE6-347E4D51967E}" presName="sibTrans" presStyleCnt="0"/>
      <dgm:spPr/>
    </dgm:pt>
    <dgm:pt modelId="{DB2EFAE3-BB69-4AC5-AA43-D6BB67157C31}" type="pres">
      <dgm:prSet presAssocID="{FFD4E9AC-1C53-4650-BA31-F27143D7B697}" presName="compNode" presStyleCnt="0"/>
      <dgm:spPr/>
    </dgm:pt>
    <dgm:pt modelId="{11BE4F77-60BD-42FD-8133-EA0B1301054D}" type="pres">
      <dgm:prSet presAssocID="{FFD4E9AC-1C53-4650-BA31-F27143D7B6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0398D0B-1A33-41EE-9DE1-296C014C3BDC}" type="pres">
      <dgm:prSet presAssocID="{FFD4E9AC-1C53-4650-BA31-F27143D7B697}" presName="spaceRect" presStyleCnt="0"/>
      <dgm:spPr/>
    </dgm:pt>
    <dgm:pt modelId="{8239A1CA-7ECE-4CFA-B5B3-699F203D1CCA}" type="pres">
      <dgm:prSet presAssocID="{FFD4E9AC-1C53-4650-BA31-F27143D7B697}" presName="textRect" presStyleLbl="revTx" presStyleIdx="1" presStyleCnt="5">
        <dgm:presLayoutVars>
          <dgm:chMax val="1"/>
          <dgm:chPref val="1"/>
        </dgm:presLayoutVars>
      </dgm:prSet>
      <dgm:spPr/>
    </dgm:pt>
    <dgm:pt modelId="{3F942E68-9C53-4620-977A-DFCD09C4B749}" type="pres">
      <dgm:prSet presAssocID="{4E55CF6E-C7EE-490B-894F-8B337C19D912}" presName="sibTrans" presStyleCnt="0"/>
      <dgm:spPr/>
    </dgm:pt>
    <dgm:pt modelId="{3D19C2D8-AC86-4FA5-A53F-B6AEB47D008B}" type="pres">
      <dgm:prSet presAssocID="{19AD29DE-DF3F-48C7-9353-43102B4A4E07}" presName="compNode" presStyleCnt="0"/>
      <dgm:spPr/>
    </dgm:pt>
    <dgm:pt modelId="{18703D4E-D3B5-479F-BCB8-1E6060CF4EEF}" type="pres">
      <dgm:prSet presAssocID="{19AD29DE-DF3F-48C7-9353-43102B4A4E0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2F36B6D7-FBEA-4546-8E02-29651877840F}" type="pres">
      <dgm:prSet presAssocID="{19AD29DE-DF3F-48C7-9353-43102B4A4E07}" presName="spaceRect" presStyleCnt="0"/>
      <dgm:spPr/>
    </dgm:pt>
    <dgm:pt modelId="{3BBA346E-F84C-4932-A77D-1458E084D098}" type="pres">
      <dgm:prSet presAssocID="{19AD29DE-DF3F-48C7-9353-43102B4A4E07}" presName="textRect" presStyleLbl="revTx" presStyleIdx="2" presStyleCnt="5">
        <dgm:presLayoutVars>
          <dgm:chMax val="1"/>
          <dgm:chPref val="1"/>
        </dgm:presLayoutVars>
      </dgm:prSet>
      <dgm:spPr/>
    </dgm:pt>
    <dgm:pt modelId="{8694169C-1860-4BE6-8ED2-05D78B32D853}" type="pres">
      <dgm:prSet presAssocID="{2706CCE7-048D-441A-9749-7E0E8D5DC51A}" presName="sibTrans" presStyleCnt="0"/>
      <dgm:spPr/>
    </dgm:pt>
    <dgm:pt modelId="{C5D4CF6F-585E-4184-BCDE-0180FB19F1B4}" type="pres">
      <dgm:prSet presAssocID="{C39C0264-67D3-4953-9B5B-A6C5301BE5D7}" presName="compNode" presStyleCnt="0"/>
      <dgm:spPr/>
    </dgm:pt>
    <dgm:pt modelId="{7418CD22-8EAA-40AE-96F0-82F4BDBFF2BD}" type="pres">
      <dgm:prSet presAssocID="{C39C0264-67D3-4953-9B5B-A6C5301BE5D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5B15DDD7-F160-41CF-A087-D02B362F13AD}" type="pres">
      <dgm:prSet presAssocID="{C39C0264-67D3-4953-9B5B-A6C5301BE5D7}" presName="spaceRect" presStyleCnt="0"/>
      <dgm:spPr/>
    </dgm:pt>
    <dgm:pt modelId="{C8E4091E-3792-4DF1-B960-D31B69C718B4}" type="pres">
      <dgm:prSet presAssocID="{C39C0264-67D3-4953-9B5B-A6C5301BE5D7}" presName="textRect" presStyleLbl="revTx" presStyleIdx="3" presStyleCnt="5">
        <dgm:presLayoutVars>
          <dgm:chMax val="1"/>
          <dgm:chPref val="1"/>
        </dgm:presLayoutVars>
      </dgm:prSet>
      <dgm:spPr/>
    </dgm:pt>
    <dgm:pt modelId="{B64A4641-1831-43F4-BFA8-11FF32EB7168}" type="pres">
      <dgm:prSet presAssocID="{D2E738EC-7750-4BE7-B82F-72C62C885DA3}" presName="sibTrans" presStyleCnt="0"/>
      <dgm:spPr/>
    </dgm:pt>
    <dgm:pt modelId="{D89A0C43-C47C-465B-A340-4E5D3292A45E}" type="pres">
      <dgm:prSet presAssocID="{82D6A665-8C8A-4A9A-9E43-23DE5D7DB16E}" presName="compNode" presStyleCnt="0"/>
      <dgm:spPr/>
    </dgm:pt>
    <dgm:pt modelId="{20CE2828-05C7-487F-A3F1-9212E57BE43C}" type="pres">
      <dgm:prSet presAssocID="{82D6A665-8C8A-4A9A-9E43-23DE5D7DB16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FD7FE09-F86D-4538-965B-62BBDCF110AB}" type="pres">
      <dgm:prSet presAssocID="{82D6A665-8C8A-4A9A-9E43-23DE5D7DB16E}" presName="spaceRect" presStyleCnt="0"/>
      <dgm:spPr/>
    </dgm:pt>
    <dgm:pt modelId="{A0F30515-86E7-4062-9F87-353263A3D363}" type="pres">
      <dgm:prSet presAssocID="{82D6A665-8C8A-4A9A-9E43-23DE5D7DB16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902CC12-A3D6-4EE4-B5B4-30595C623A21}" srcId="{32FFD1B8-E91F-4ED0-8D8E-CDD3FD0D71AE}" destId="{19AD29DE-DF3F-48C7-9353-43102B4A4E07}" srcOrd="2" destOrd="0" parTransId="{A7969492-A64F-4AAE-BC54-01C14E1E7CF6}" sibTransId="{2706CCE7-048D-441A-9749-7E0E8D5DC51A}"/>
    <dgm:cxn modelId="{C84C2234-09C6-4808-B82C-44FCA5E44353}" type="presOf" srcId="{C39C0264-67D3-4953-9B5B-A6C5301BE5D7}" destId="{C8E4091E-3792-4DF1-B960-D31B69C718B4}" srcOrd="0" destOrd="0" presId="urn:microsoft.com/office/officeart/2018/2/layout/IconLabelList"/>
    <dgm:cxn modelId="{D4F1453D-80B3-4185-9C99-7AA014DC2FA4}" type="presOf" srcId="{AA6FD317-2278-46C1-8D66-A1331B5D844F}" destId="{F7FBC134-9997-4EE3-8A5F-60E3511447B2}" srcOrd="0" destOrd="0" presId="urn:microsoft.com/office/officeart/2018/2/layout/IconLabelList"/>
    <dgm:cxn modelId="{71522A9B-A3A8-46FC-9171-2CEE6CC4A482}" srcId="{32FFD1B8-E91F-4ED0-8D8E-CDD3FD0D71AE}" destId="{AA6FD317-2278-46C1-8D66-A1331B5D844F}" srcOrd="0" destOrd="0" parTransId="{B1E8E9BC-5B07-405B-8CBA-6119AE28B96B}" sibTransId="{114EF65C-264F-4BFB-9FE6-347E4D51967E}"/>
    <dgm:cxn modelId="{EE58659F-FE9F-410A-B148-BF271ED94E0E}" type="presOf" srcId="{32FFD1B8-E91F-4ED0-8D8E-CDD3FD0D71AE}" destId="{2D73B9F8-339E-4530-83A6-44D686CF6E55}" srcOrd="0" destOrd="0" presId="urn:microsoft.com/office/officeart/2018/2/layout/IconLabelList"/>
    <dgm:cxn modelId="{2374C3B7-3110-45BD-B317-A572648A6E82}" srcId="{32FFD1B8-E91F-4ED0-8D8E-CDD3FD0D71AE}" destId="{82D6A665-8C8A-4A9A-9E43-23DE5D7DB16E}" srcOrd="4" destOrd="0" parTransId="{4B46554C-883D-48E2-A03A-96356EA4FAA5}" sibTransId="{B615DA5E-0EED-4A13-97BC-723C2629F59C}"/>
    <dgm:cxn modelId="{92F7DEC6-0BFE-4BBF-991C-401238A4F0D3}" srcId="{32FFD1B8-E91F-4ED0-8D8E-CDD3FD0D71AE}" destId="{FFD4E9AC-1C53-4650-BA31-F27143D7B697}" srcOrd="1" destOrd="0" parTransId="{09F0601D-B54C-4CB2-AE83-F600980B4E33}" sibTransId="{4E55CF6E-C7EE-490B-894F-8B337C19D912}"/>
    <dgm:cxn modelId="{A34972CF-81BE-4445-86FC-0F718A35C916}" type="presOf" srcId="{FFD4E9AC-1C53-4650-BA31-F27143D7B697}" destId="{8239A1CA-7ECE-4CFA-B5B3-699F203D1CCA}" srcOrd="0" destOrd="0" presId="urn:microsoft.com/office/officeart/2018/2/layout/IconLabelList"/>
    <dgm:cxn modelId="{2597C4F3-5EC2-4C33-A89C-067D9A62E74A}" srcId="{32FFD1B8-E91F-4ED0-8D8E-CDD3FD0D71AE}" destId="{C39C0264-67D3-4953-9B5B-A6C5301BE5D7}" srcOrd="3" destOrd="0" parTransId="{6AE134A2-D3C9-4842-8C06-5D1DFC6218A9}" sibTransId="{D2E738EC-7750-4BE7-B82F-72C62C885DA3}"/>
    <dgm:cxn modelId="{21591EFC-D78B-4389-9B71-83A44DCB892A}" type="presOf" srcId="{82D6A665-8C8A-4A9A-9E43-23DE5D7DB16E}" destId="{A0F30515-86E7-4062-9F87-353263A3D363}" srcOrd="0" destOrd="0" presId="urn:microsoft.com/office/officeart/2018/2/layout/IconLabelList"/>
    <dgm:cxn modelId="{B2EB9AFC-FC75-43C8-B136-60B6149AB1FD}" type="presOf" srcId="{19AD29DE-DF3F-48C7-9353-43102B4A4E07}" destId="{3BBA346E-F84C-4932-A77D-1458E084D098}" srcOrd="0" destOrd="0" presId="urn:microsoft.com/office/officeart/2018/2/layout/IconLabelList"/>
    <dgm:cxn modelId="{0EF459D9-B43F-4BDA-843A-2CE91B19393A}" type="presParOf" srcId="{2D73B9F8-339E-4530-83A6-44D686CF6E55}" destId="{0315BDAE-2C58-4DF1-98A2-3DFFEEFFA6CC}" srcOrd="0" destOrd="0" presId="urn:microsoft.com/office/officeart/2018/2/layout/IconLabelList"/>
    <dgm:cxn modelId="{FB548D57-63F3-4175-843C-6A0D4FB3BBEA}" type="presParOf" srcId="{0315BDAE-2C58-4DF1-98A2-3DFFEEFFA6CC}" destId="{AFE0A044-E994-4C82-8523-8D47E8526AEA}" srcOrd="0" destOrd="0" presId="urn:microsoft.com/office/officeart/2018/2/layout/IconLabelList"/>
    <dgm:cxn modelId="{1EBBF316-85E7-4438-8CE2-C1E4B9B4FE5E}" type="presParOf" srcId="{0315BDAE-2C58-4DF1-98A2-3DFFEEFFA6CC}" destId="{16732C11-E537-4C68-8F33-DBDA0EFAB31F}" srcOrd="1" destOrd="0" presId="urn:microsoft.com/office/officeart/2018/2/layout/IconLabelList"/>
    <dgm:cxn modelId="{16BEAFD0-D60E-48E0-B700-F37C143855B4}" type="presParOf" srcId="{0315BDAE-2C58-4DF1-98A2-3DFFEEFFA6CC}" destId="{F7FBC134-9997-4EE3-8A5F-60E3511447B2}" srcOrd="2" destOrd="0" presId="urn:microsoft.com/office/officeart/2018/2/layout/IconLabelList"/>
    <dgm:cxn modelId="{5988DD32-A9E0-4EFC-A7E2-B906677A7FAD}" type="presParOf" srcId="{2D73B9F8-339E-4530-83A6-44D686CF6E55}" destId="{B91964CB-366E-4426-A8F9-B36467C263F7}" srcOrd="1" destOrd="0" presId="urn:microsoft.com/office/officeart/2018/2/layout/IconLabelList"/>
    <dgm:cxn modelId="{662763E8-B0D3-4F1B-B398-AC1961980950}" type="presParOf" srcId="{2D73B9F8-339E-4530-83A6-44D686CF6E55}" destId="{DB2EFAE3-BB69-4AC5-AA43-D6BB67157C31}" srcOrd="2" destOrd="0" presId="urn:microsoft.com/office/officeart/2018/2/layout/IconLabelList"/>
    <dgm:cxn modelId="{6EC53585-E70C-4002-B383-19ED0C04B5B9}" type="presParOf" srcId="{DB2EFAE3-BB69-4AC5-AA43-D6BB67157C31}" destId="{11BE4F77-60BD-42FD-8133-EA0B1301054D}" srcOrd="0" destOrd="0" presId="urn:microsoft.com/office/officeart/2018/2/layout/IconLabelList"/>
    <dgm:cxn modelId="{DE080D7C-200B-4A38-A852-17136CAF123C}" type="presParOf" srcId="{DB2EFAE3-BB69-4AC5-AA43-D6BB67157C31}" destId="{E0398D0B-1A33-41EE-9DE1-296C014C3BDC}" srcOrd="1" destOrd="0" presId="urn:microsoft.com/office/officeart/2018/2/layout/IconLabelList"/>
    <dgm:cxn modelId="{70AACF19-0BAC-44A8-AFB8-CE68806F9447}" type="presParOf" srcId="{DB2EFAE3-BB69-4AC5-AA43-D6BB67157C31}" destId="{8239A1CA-7ECE-4CFA-B5B3-699F203D1CCA}" srcOrd="2" destOrd="0" presId="urn:microsoft.com/office/officeart/2018/2/layout/IconLabelList"/>
    <dgm:cxn modelId="{8FF9BF1A-DE22-4420-98AC-AC6161199C97}" type="presParOf" srcId="{2D73B9F8-339E-4530-83A6-44D686CF6E55}" destId="{3F942E68-9C53-4620-977A-DFCD09C4B749}" srcOrd="3" destOrd="0" presId="urn:microsoft.com/office/officeart/2018/2/layout/IconLabelList"/>
    <dgm:cxn modelId="{A20F36D5-749E-4E1B-A71D-607927088FA3}" type="presParOf" srcId="{2D73B9F8-339E-4530-83A6-44D686CF6E55}" destId="{3D19C2D8-AC86-4FA5-A53F-B6AEB47D008B}" srcOrd="4" destOrd="0" presId="urn:microsoft.com/office/officeart/2018/2/layout/IconLabelList"/>
    <dgm:cxn modelId="{71BDCD9B-49CC-4D7E-8C2D-3E3E4F9E3BE8}" type="presParOf" srcId="{3D19C2D8-AC86-4FA5-A53F-B6AEB47D008B}" destId="{18703D4E-D3B5-479F-BCB8-1E6060CF4EEF}" srcOrd="0" destOrd="0" presId="urn:microsoft.com/office/officeart/2018/2/layout/IconLabelList"/>
    <dgm:cxn modelId="{340F8E0E-A044-4060-8EC6-F45A571E7FF4}" type="presParOf" srcId="{3D19C2D8-AC86-4FA5-A53F-B6AEB47D008B}" destId="{2F36B6D7-FBEA-4546-8E02-29651877840F}" srcOrd="1" destOrd="0" presId="urn:microsoft.com/office/officeart/2018/2/layout/IconLabelList"/>
    <dgm:cxn modelId="{FB2A5615-21FB-4340-A121-8574CC92CDFF}" type="presParOf" srcId="{3D19C2D8-AC86-4FA5-A53F-B6AEB47D008B}" destId="{3BBA346E-F84C-4932-A77D-1458E084D098}" srcOrd="2" destOrd="0" presId="urn:microsoft.com/office/officeart/2018/2/layout/IconLabelList"/>
    <dgm:cxn modelId="{FD900855-3DAC-4362-AA01-3A72DA0BCD1F}" type="presParOf" srcId="{2D73B9F8-339E-4530-83A6-44D686CF6E55}" destId="{8694169C-1860-4BE6-8ED2-05D78B32D853}" srcOrd="5" destOrd="0" presId="urn:microsoft.com/office/officeart/2018/2/layout/IconLabelList"/>
    <dgm:cxn modelId="{8D425986-41D0-44D3-B594-AA8AF22A1E00}" type="presParOf" srcId="{2D73B9F8-339E-4530-83A6-44D686CF6E55}" destId="{C5D4CF6F-585E-4184-BCDE-0180FB19F1B4}" srcOrd="6" destOrd="0" presId="urn:microsoft.com/office/officeart/2018/2/layout/IconLabelList"/>
    <dgm:cxn modelId="{358621B9-01BA-453C-B1E8-974259EED554}" type="presParOf" srcId="{C5D4CF6F-585E-4184-BCDE-0180FB19F1B4}" destId="{7418CD22-8EAA-40AE-96F0-82F4BDBFF2BD}" srcOrd="0" destOrd="0" presId="urn:microsoft.com/office/officeart/2018/2/layout/IconLabelList"/>
    <dgm:cxn modelId="{7C36E16F-2DFD-4DAF-8EA6-3A856F8A56DE}" type="presParOf" srcId="{C5D4CF6F-585E-4184-BCDE-0180FB19F1B4}" destId="{5B15DDD7-F160-41CF-A087-D02B362F13AD}" srcOrd="1" destOrd="0" presId="urn:microsoft.com/office/officeart/2018/2/layout/IconLabelList"/>
    <dgm:cxn modelId="{2C0F9845-E662-4EEB-9EC0-398938A99EED}" type="presParOf" srcId="{C5D4CF6F-585E-4184-BCDE-0180FB19F1B4}" destId="{C8E4091E-3792-4DF1-B960-D31B69C718B4}" srcOrd="2" destOrd="0" presId="urn:microsoft.com/office/officeart/2018/2/layout/IconLabelList"/>
    <dgm:cxn modelId="{2C07109B-09B0-44DB-B7E0-91760770C3F8}" type="presParOf" srcId="{2D73B9F8-339E-4530-83A6-44D686CF6E55}" destId="{B64A4641-1831-43F4-BFA8-11FF32EB7168}" srcOrd="7" destOrd="0" presId="urn:microsoft.com/office/officeart/2018/2/layout/IconLabelList"/>
    <dgm:cxn modelId="{1E63611E-4B2A-4DDB-B848-B37CE94816BF}" type="presParOf" srcId="{2D73B9F8-339E-4530-83A6-44D686CF6E55}" destId="{D89A0C43-C47C-465B-A340-4E5D3292A45E}" srcOrd="8" destOrd="0" presId="urn:microsoft.com/office/officeart/2018/2/layout/IconLabelList"/>
    <dgm:cxn modelId="{25ABDD10-4135-4F71-A4F0-C621E762A2EB}" type="presParOf" srcId="{D89A0C43-C47C-465B-A340-4E5D3292A45E}" destId="{20CE2828-05C7-487F-A3F1-9212E57BE43C}" srcOrd="0" destOrd="0" presId="urn:microsoft.com/office/officeart/2018/2/layout/IconLabelList"/>
    <dgm:cxn modelId="{403D1FB6-BB41-4D63-BB37-F82008512243}" type="presParOf" srcId="{D89A0C43-C47C-465B-A340-4E5D3292A45E}" destId="{3FD7FE09-F86D-4538-965B-62BBDCF110AB}" srcOrd="1" destOrd="0" presId="urn:microsoft.com/office/officeart/2018/2/layout/IconLabelList"/>
    <dgm:cxn modelId="{BD110D06-3C29-4618-84B4-24E821B93B33}" type="presParOf" srcId="{D89A0C43-C47C-465B-A340-4E5D3292A45E}" destId="{A0F30515-86E7-4062-9F87-353263A3D36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9D8B4F-DD3F-4F01-B128-04FC0698898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CD5D6-8969-416D-8627-3C43E01AE45E}">
      <dgm:prSet/>
      <dgm:spPr/>
      <dgm:t>
        <a:bodyPr/>
        <a:lstStyle/>
        <a:p>
          <a:r>
            <a:rPr lang="en-US" b="0" i="0" baseline="0" dirty="0"/>
            <a:t>Model Training</a:t>
          </a:r>
          <a:endParaRPr lang="en-US" dirty="0"/>
        </a:p>
      </dgm:t>
    </dgm:pt>
    <dgm:pt modelId="{8EC4A4A9-4BC0-48CE-AB23-1712896A2C41}" type="parTrans" cxnId="{914C7525-9373-4150-BE78-19A97A132F8C}">
      <dgm:prSet/>
      <dgm:spPr/>
      <dgm:t>
        <a:bodyPr/>
        <a:lstStyle/>
        <a:p>
          <a:endParaRPr lang="en-US"/>
        </a:p>
      </dgm:t>
    </dgm:pt>
    <dgm:pt modelId="{C7A72B06-F2B6-4A44-BCE4-39AD00E7B95D}" type="sibTrans" cxnId="{914C7525-9373-4150-BE78-19A97A132F8C}">
      <dgm:prSet/>
      <dgm:spPr/>
      <dgm:t>
        <a:bodyPr/>
        <a:lstStyle/>
        <a:p>
          <a:endParaRPr lang="en-US"/>
        </a:p>
      </dgm:t>
    </dgm:pt>
    <dgm:pt modelId="{F7D5B5CB-69F9-496B-8289-C0E4E47E561F}">
      <dgm:prSet/>
      <dgm:spPr/>
      <dgm:t>
        <a:bodyPr/>
        <a:lstStyle/>
        <a:p>
          <a:r>
            <a:rPr lang="en-US" b="0" i="0" baseline="0"/>
            <a:t>Flags SI deviations beyond control limits.</a:t>
          </a:r>
          <a:endParaRPr lang="en-US"/>
        </a:p>
      </dgm:t>
    </dgm:pt>
    <dgm:pt modelId="{8D210199-B018-4CD5-9A60-2215BE70B268}" type="parTrans" cxnId="{0DBFFDCA-2CE3-49EB-AF97-E1389EA6A878}">
      <dgm:prSet/>
      <dgm:spPr/>
      <dgm:t>
        <a:bodyPr/>
        <a:lstStyle/>
        <a:p>
          <a:endParaRPr lang="en-US"/>
        </a:p>
      </dgm:t>
    </dgm:pt>
    <dgm:pt modelId="{EEE453C5-6FE7-4EA5-AE26-DBD11FE0CE6D}" type="sibTrans" cxnId="{0DBFFDCA-2CE3-49EB-AF97-E1389EA6A878}">
      <dgm:prSet/>
      <dgm:spPr/>
      <dgm:t>
        <a:bodyPr/>
        <a:lstStyle/>
        <a:p>
          <a:endParaRPr lang="en-US"/>
        </a:p>
      </dgm:t>
    </dgm:pt>
    <dgm:pt modelId="{34E4F21F-2271-4556-B3A8-3BB57315F2B4}">
      <dgm:prSet/>
      <dgm:spPr/>
      <dgm:t>
        <a:bodyPr/>
        <a:lstStyle/>
        <a:p>
          <a:r>
            <a:rPr lang="en-US" b="0" i="0" baseline="0"/>
            <a:t>SHAP-based feature attribution for root cause insight.</a:t>
          </a:r>
          <a:endParaRPr lang="en-US"/>
        </a:p>
      </dgm:t>
    </dgm:pt>
    <dgm:pt modelId="{D929F755-B16D-466B-852C-1E894A2596B4}" type="parTrans" cxnId="{454220C6-7EAC-4044-A82D-A7DA75F82461}">
      <dgm:prSet/>
      <dgm:spPr/>
      <dgm:t>
        <a:bodyPr/>
        <a:lstStyle/>
        <a:p>
          <a:endParaRPr lang="en-US"/>
        </a:p>
      </dgm:t>
    </dgm:pt>
    <dgm:pt modelId="{4244766B-310E-4719-B4D6-A727A9D3A47B}" type="sibTrans" cxnId="{454220C6-7EAC-4044-A82D-A7DA75F82461}">
      <dgm:prSet/>
      <dgm:spPr/>
      <dgm:t>
        <a:bodyPr/>
        <a:lstStyle/>
        <a:p>
          <a:endParaRPr lang="en-US"/>
        </a:p>
      </dgm:t>
    </dgm:pt>
    <dgm:pt modelId="{4255B787-F6CF-4162-8CA6-D63E86F9E33A}">
      <dgm:prSet/>
      <dgm:spPr/>
      <dgm:t>
        <a:bodyPr/>
        <a:lstStyle/>
        <a:p>
          <a:r>
            <a:rPr lang="en-US" b="0" i="0" baseline="0"/>
            <a:t>Output:</a:t>
          </a:r>
          <a:endParaRPr lang="en-US"/>
        </a:p>
      </dgm:t>
    </dgm:pt>
    <dgm:pt modelId="{52654860-1D0B-4986-86E1-7D3ECE4438DB}" type="parTrans" cxnId="{C0181477-5302-4AB8-ABB3-B83851579508}">
      <dgm:prSet/>
      <dgm:spPr/>
      <dgm:t>
        <a:bodyPr/>
        <a:lstStyle/>
        <a:p>
          <a:endParaRPr lang="en-US"/>
        </a:p>
      </dgm:t>
    </dgm:pt>
    <dgm:pt modelId="{DD0AA886-E212-4FC8-BF5D-14BA2540D950}" type="sibTrans" cxnId="{C0181477-5302-4AB8-ABB3-B83851579508}">
      <dgm:prSet/>
      <dgm:spPr/>
      <dgm:t>
        <a:bodyPr/>
        <a:lstStyle/>
        <a:p>
          <a:endParaRPr lang="en-US"/>
        </a:p>
      </dgm:t>
    </dgm:pt>
    <dgm:pt modelId="{5215E0CF-2946-4995-86D4-618F14B1455F}">
      <dgm:prSet/>
      <dgm:spPr/>
      <dgm:t>
        <a:bodyPr/>
        <a:lstStyle/>
        <a:p>
          <a:r>
            <a:rPr lang="en-US" b="0" i="0" baseline="0"/>
            <a:t>Anomaly flag</a:t>
          </a:r>
          <a:endParaRPr lang="en-US"/>
        </a:p>
      </dgm:t>
    </dgm:pt>
    <dgm:pt modelId="{980AEE05-3517-4478-93B7-3243BA319079}" type="parTrans" cxnId="{0E431572-6312-43A3-AE7B-DEA203758A08}">
      <dgm:prSet/>
      <dgm:spPr/>
      <dgm:t>
        <a:bodyPr/>
        <a:lstStyle/>
        <a:p>
          <a:endParaRPr lang="en-US"/>
        </a:p>
      </dgm:t>
    </dgm:pt>
    <dgm:pt modelId="{40F480CD-CC33-4C48-AD76-D9314745DFA6}" type="sibTrans" cxnId="{0E431572-6312-43A3-AE7B-DEA203758A08}">
      <dgm:prSet/>
      <dgm:spPr/>
      <dgm:t>
        <a:bodyPr/>
        <a:lstStyle/>
        <a:p>
          <a:endParaRPr lang="en-US"/>
        </a:p>
      </dgm:t>
    </dgm:pt>
    <dgm:pt modelId="{6257FC0B-5721-4C2A-ACBE-BF4E4D7EEB1F}">
      <dgm:prSet/>
      <dgm:spPr/>
      <dgm:t>
        <a:bodyPr/>
        <a:lstStyle/>
        <a:p>
          <a:r>
            <a:rPr lang="en-US" b="0" i="0" baseline="0"/>
            <a:t>Top contributing parameter</a:t>
          </a:r>
          <a:endParaRPr lang="en-US"/>
        </a:p>
      </dgm:t>
    </dgm:pt>
    <dgm:pt modelId="{08D49BA6-0378-41B8-9EE1-3A5B82AC8D1D}" type="parTrans" cxnId="{F6094664-FAC6-4263-B73E-D5EBA5B16247}">
      <dgm:prSet/>
      <dgm:spPr/>
      <dgm:t>
        <a:bodyPr/>
        <a:lstStyle/>
        <a:p>
          <a:endParaRPr lang="en-US"/>
        </a:p>
      </dgm:t>
    </dgm:pt>
    <dgm:pt modelId="{7F4B5113-626C-487F-9770-41E88ADEB41F}" type="sibTrans" cxnId="{F6094664-FAC6-4263-B73E-D5EBA5B16247}">
      <dgm:prSet/>
      <dgm:spPr/>
      <dgm:t>
        <a:bodyPr/>
        <a:lstStyle/>
        <a:p>
          <a:endParaRPr lang="en-US"/>
        </a:p>
      </dgm:t>
    </dgm:pt>
    <dgm:pt modelId="{FC1ECF0F-011A-45DE-BC63-93E4D41D2D01}" type="pres">
      <dgm:prSet presAssocID="{D89D8B4F-DD3F-4F01-B128-04FC0698898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B182E-D09B-4C49-962B-C16052FCF4F7}" type="pres">
      <dgm:prSet presAssocID="{626CD5D6-8969-416D-8627-3C43E01AE45E}" presName="hierRoot1" presStyleCnt="0"/>
      <dgm:spPr/>
    </dgm:pt>
    <dgm:pt modelId="{1EF3C023-E287-47A8-9741-1FC682F4514A}" type="pres">
      <dgm:prSet presAssocID="{626CD5D6-8969-416D-8627-3C43E01AE45E}" presName="composite" presStyleCnt="0"/>
      <dgm:spPr/>
    </dgm:pt>
    <dgm:pt modelId="{AE242DEC-4F11-4D2F-BED1-7B49F569F7A6}" type="pres">
      <dgm:prSet presAssocID="{626CD5D6-8969-416D-8627-3C43E01AE45E}" presName="background" presStyleLbl="node0" presStyleIdx="0" presStyleCnt="4"/>
      <dgm:spPr/>
    </dgm:pt>
    <dgm:pt modelId="{ABA80FC8-957C-4565-BE46-73D9DD53D991}" type="pres">
      <dgm:prSet presAssocID="{626CD5D6-8969-416D-8627-3C43E01AE45E}" presName="text" presStyleLbl="fgAcc0" presStyleIdx="0" presStyleCnt="4">
        <dgm:presLayoutVars>
          <dgm:chPref val="3"/>
        </dgm:presLayoutVars>
      </dgm:prSet>
      <dgm:spPr/>
    </dgm:pt>
    <dgm:pt modelId="{9A803C56-236A-4438-9B1B-D3D474FF9602}" type="pres">
      <dgm:prSet presAssocID="{626CD5D6-8969-416D-8627-3C43E01AE45E}" presName="hierChild2" presStyleCnt="0"/>
      <dgm:spPr/>
    </dgm:pt>
    <dgm:pt modelId="{F7372C56-6D72-439F-AB6F-909D091B0B9A}" type="pres">
      <dgm:prSet presAssocID="{F7D5B5CB-69F9-496B-8289-C0E4E47E561F}" presName="hierRoot1" presStyleCnt="0"/>
      <dgm:spPr/>
    </dgm:pt>
    <dgm:pt modelId="{2E1CA3B6-B3D0-43AB-9874-58325FCB2300}" type="pres">
      <dgm:prSet presAssocID="{F7D5B5CB-69F9-496B-8289-C0E4E47E561F}" presName="composite" presStyleCnt="0"/>
      <dgm:spPr/>
    </dgm:pt>
    <dgm:pt modelId="{FB901F82-3DA3-4D0B-98D9-35A3B7CDCD9B}" type="pres">
      <dgm:prSet presAssocID="{F7D5B5CB-69F9-496B-8289-C0E4E47E561F}" presName="background" presStyleLbl="node0" presStyleIdx="1" presStyleCnt="4"/>
      <dgm:spPr/>
    </dgm:pt>
    <dgm:pt modelId="{157AF354-BFAB-47FA-AB8E-6BA60870994D}" type="pres">
      <dgm:prSet presAssocID="{F7D5B5CB-69F9-496B-8289-C0E4E47E561F}" presName="text" presStyleLbl="fgAcc0" presStyleIdx="1" presStyleCnt="4">
        <dgm:presLayoutVars>
          <dgm:chPref val="3"/>
        </dgm:presLayoutVars>
      </dgm:prSet>
      <dgm:spPr/>
    </dgm:pt>
    <dgm:pt modelId="{37E8116C-41B7-4505-9EE1-0D125E826E72}" type="pres">
      <dgm:prSet presAssocID="{F7D5B5CB-69F9-496B-8289-C0E4E47E561F}" presName="hierChild2" presStyleCnt="0"/>
      <dgm:spPr/>
    </dgm:pt>
    <dgm:pt modelId="{B6AA6CFE-A89A-4A98-A99D-3FC6811773FA}" type="pres">
      <dgm:prSet presAssocID="{34E4F21F-2271-4556-B3A8-3BB57315F2B4}" presName="hierRoot1" presStyleCnt="0"/>
      <dgm:spPr/>
    </dgm:pt>
    <dgm:pt modelId="{09021F30-0511-49A0-A3D4-E18BB344A4E3}" type="pres">
      <dgm:prSet presAssocID="{34E4F21F-2271-4556-B3A8-3BB57315F2B4}" presName="composite" presStyleCnt="0"/>
      <dgm:spPr/>
    </dgm:pt>
    <dgm:pt modelId="{257EED65-F9C4-48BF-96AB-3AB16221CC13}" type="pres">
      <dgm:prSet presAssocID="{34E4F21F-2271-4556-B3A8-3BB57315F2B4}" presName="background" presStyleLbl="node0" presStyleIdx="2" presStyleCnt="4"/>
      <dgm:spPr/>
    </dgm:pt>
    <dgm:pt modelId="{4578CB72-18E1-4056-A947-0521F14D1163}" type="pres">
      <dgm:prSet presAssocID="{34E4F21F-2271-4556-B3A8-3BB57315F2B4}" presName="text" presStyleLbl="fgAcc0" presStyleIdx="2" presStyleCnt="4">
        <dgm:presLayoutVars>
          <dgm:chPref val="3"/>
        </dgm:presLayoutVars>
      </dgm:prSet>
      <dgm:spPr/>
    </dgm:pt>
    <dgm:pt modelId="{4219749D-1864-4616-9EF9-1F39A75EF2BF}" type="pres">
      <dgm:prSet presAssocID="{34E4F21F-2271-4556-B3A8-3BB57315F2B4}" presName="hierChild2" presStyleCnt="0"/>
      <dgm:spPr/>
    </dgm:pt>
    <dgm:pt modelId="{DC7B4DD7-2477-4D1F-8233-16D241F5687F}" type="pres">
      <dgm:prSet presAssocID="{4255B787-F6CF-4162-8CA6-D63E86F9E33A}" presName="hierRoot1" presStyleCnt="0"/>
      <dgm:spPr/>
    </dgm:pt>
    <dgm:pt modelId="{F1086E7D-22BE-4D81-8734-7D551ADB2BFC}" type="pres">
      <dgm:prSet presAssocID="{4255B787-F6CF-4162-8CA6-D63E86F9E33A}" presName="composite" presStyleCnt="0"/>
      <dgm:spPr/>
    </dgm:pt>
    <dgm:pt modelId="{4A9E973F-6966-45BF-8AC9-B1E1AEE56589}" type="pres">
      <dgm:prSet presAssocID="{4255B787-F6CF-4162-8CA6-D63E86F9E33A}" presName="background" presStyleLbl="node0" presStyleIdx="3" presStyleCnt="4"/>
      <dgm:spPr/>
    </dgm:pt>
    <dgm:pt modelId="{2C679EA5-6DAF-4350-AEDE-2DF9C72257CA}" type="pres">
      <dgm:prSet presAssocID="{4255B787-F6CF-4162-8CA6-D63E86F9E33A}" presName="text" presStyleLbl="fgAcc0" presStyleIdx="3" presStyleCnt="4">
        <dgm:presLayoutVars>
          <dgm:chPref val="3"/>
        </dgm:presLayoutVars>
      </dgm:prSet>
      <dgm:spPr/>
    </dgm:pt>
    <dgm:pt modelId="{4F9236C7-D021-44D7-B792-163C10A1CF41}" type="pres">
      <dgm:prSet presAssocID="{4255B787-F6CF-4162-8CA6-D63E86F9E33A}" presName="hierChild2" presStyleCnt="0"/>
      <dgm:spPr/>
    </dgm:pt>
    <dgm:pt modelId="{4F1EBF74-35D7-49B0-96F8-2ABE3D836662}" type="pres">
      <dgm:prSet presAssocID="{980AEE05-3517-4478-93B7-3243BA319079}" presName="Name10" presStyleLbl="parChTrans1D2" presStyleIdx="0" presStyleCnt="2"/>
      <dgm:spPr/>
    </dgm:pt>
    <dgm:pt modelId="{0E13A297-C054-440F-8F40-07ED8F100563}" type="pres">
      <dgm:prSet presAssocID="{5215E0CF-2946-4995-86D4-618F14B1455F}" presName="hierRoot2" presStyleCnt="0"/>
      <dgm:spPr/>
    </dgm:pt>
    <dgm:pt modelId="{1853596D-D830-4C3A-9359-52A9E482DF15}" type="pres">
      <dgm:prSet presAssocID="{5215E0CF-2946-4995-86D4-618F14B1455F}" presName="composite2" presStyleCnt="0"/>
      <dgm:spPr/>
    </dgm:pt>
    <dgm:pt modelId="{78F586A6-7A0B-4EF2-B437-C2BE0B1E05F5}" type="pres">
      <dgm:prSet presAssocID="{5215E0CF-2946-4995-86D4-618F14B1455F}" presName="background2" presStyleLbl="node2" presStyleIdx="0" presStyleCnt="2"/>
      <dgm:spPr/>
    </dgm:pt>
    <dgm:pt modelId="{C352AEED-E2C1-4516-AEFE-20A36B64AF16}" type="pres">
      <dgm:prSet presAssocID="{5215E0CF-2946-4995-86D4-618F14B1455F}" presName="text2" presStyleLbl="fgAcc2" presStyleIdx="0" presStyleCnt="2">
        <dgm:presLayoutVars>
          <dgm:chPref val="3"/>
        </dgm:presLayoutVars>
      </dgm:prSet>
      <dgm:spPr/>
    </dgm:pt>
    <dgm:pt modelId="{982E975C-6085-429B-BE1E-1A057B232E63}" type="pres">
      <dgm:prSet presAssocID="{5215E0CF-2946-4995-86D4-618F14B1455F}" presName="hierChild3" presStyleCnt="0"/>
      <dgm:spPr/>
    </dgm:pt>
    <dgm:pt modelId="{AD35E320-1AA3-4806-8B50-B72F572B3367}" type="pres">
      <dgm:prSet presAssocID="{08D49BA6-0378-41B8-9EE1-3A5B82AC8D1D}" presName="Name10" presStyleLbl="parChTrans1D2" presStyleIdx="1" presStyleCnt="2"/>
      <dgm:spPr/>
    </dgm:pt>
    <dgm:pt modelId="{760CDE8B-3E35-455D-A518-1096F0D48DFE}" type="pres">
      <dgm:prSet presAssocID="{6257FC0B-5721-4C2A-ACBE-BF4E4D7EEB1F}" presName="hierRoot2" presStyleCnt="0"/>
      <dgm:spPr/>
    </dgm:pt>
    <dgm:pt modelId="{88D7B62B-790D-4A19-A967-C61F5B17C6FE}" type="pres">
      <dgm:prSet presAssocID="{6257FC0B-5721-4C2A-ACBE-BF4E4D7EEB1F}" presName="composite2" presStyleCnt="0"/>
      <dgm:spPr/>
    </dgm:pt>
    <dgm:pt modelId="{12FC1E1D-ED6D-4F19-9E69-34363B72AEE7}" type="pres">
      <dgm:prSet presAssocID="{6257FC0B-5721-4C2A-ACBE-BF4E4D7EEB1F}" presName="background2" presStyleLbl="node2" presStyleIdx="1" presStyleCnt="2"/>
      <dgm:spPr/>
    </dgm:pt>
    <dgm:pt modelId="{45E66E58-0E9B-45A9-B211-FC90BB049A98}" type="pres">
      <dgm:prSet presAssocID="{6257FC0B-5721-4C2A-ACBE-BF4E4D7EEB1F}" presName="text2" presStyleLbl="fgAcc2" presStyleIdx="1" presStyleCnt="2">
        <dgm:presLayoutVars>
          <dgm:chPref val="3"/>
        </dgm:presLayoutVars>
      </dgm:prSet>
      <dgm:spPr/>
    </dgm:pt>
    <dgm:pt modelId="{964DAE9A-4B43-41EB-915B-D668BBAD0AB8}" type="pres">
      <dgm:prSet presAssocID="{6257FC0B-5721-4C2A-ACBE-BF4E4D7EEB1F}" presName="hierChild3" presStyleCnt="0"/>
      <dgm:spPr/>
    </dgm:pt>
  </dgm:ptLst>
  <dgm:cxnLst>
    <dgm:cxn modelId="{914C7525-9373-4150-BE78-19A97A132F8C}" srcId="{D89D8B4F-DD3F-4F01-B128-04FC0698898D}" destId="{626CD5D6-8969-416D-8627-3C43E01AE45E}" srcOrd="0" destOrd="0" parTransId="{8EC4A4A9-4BC0-48CE-AB23-1712896A2C41}" sibTransId="{C7A72B06-F2B6-4A44-BCE4-39AD00E7B95D}"/>
    <dgm:cxn modelId="{1174E35D-B18C-47EB-9E20-79D03F0EE01E}" type="presOf" srcId="{6257FC0B-5721-4C2A-ACBE-BF4E4D7EEB1F}" destId="{45E66E58-0E9B-45A9-B211-FC90BB049A98}" srcOrd="0" destOrd="0" presId="urn:microsoft.com/office/officeart/2005/8/layout/hierarchy1"/>
    <dgm:cxn modelId="{F6094664-FAC6-4263-B73E-D5EBA5B16247}" srcId="{4255B787-F6CF-4162-8CA6-D63E86F9E33A}" destId="{6257FC0B-5721-4C2A-ACBE-BF4E4D7EEB1F}" srcOrd="1" destOrd="0" parTransId="{08D49BA6-0378-41B8-9EE1-3A5B82AC8D1D}" sibTransId="{7F4B5113-626C-487F-9770-41E88ADEB41F}"/>
    <dgm:cxn modelId="{0E431572-6312-43A3-AE7B-DEA203758A08}" srcId="{4255B787-F6CF-4162-8CA6-D63E86F9E33A}" destId="{5215E0CF-2946-4995-86D4-618F14B1455F}" srcOrd="0" destOrd="0" parTransId="{980AEE05-3517-4478-93B7-3243BA319079}" sibTransId="{40F480CD-CC33-4C48-AD76-D9314745DFA6}"/>
    <dgm:cxn modelId="{C0181477-5302-4AB8-ABB3-B83851579508}" srcId="{D89D8B4F-DD3F-4F01-B128-04FC0698898D}" destId="{4255B787-F6CF-4162-8CA6-D63E86F9E33A}" srcOrd="3" destOrd="0" parTransId="{52654860-1D0B-4986-86E1-7D3ECE4438DB}" sibTransId="{DD0AA886-E212-4FC8-BF5D-14BA2540D950}"/>
    <dgm:cxn modelId="{8D3E2782-4177-4015-87A1-C3F42938D5B8}" type="presOf" srcId="{4255B787-F6CF-4162-8CA6-D63E86F9E33A}" destId="{2C679EA5-6DAF-4350-AEDE-2DF9C72257CA}" srcOrd="0" destOrd="0" presId="urn:microsoft.com/office/officeart/2005/8/layout/hierarchy1"/>
    <dgm:cxn modelId="{C0C4B885-C13B-48B9-A7A4-0C68E22D90E0}" type="presOf" srcId="{D89D8B4F-DD3F-4F01-B128-04FC0698898D}" destId="{FC1ECF0F-011A-45DE-BC63-93E4D41D2D01}" srcOrd="0" destOrd="0" presId="urn:microsoft.com/office/officeart/2005/8/layout/hierarchy1"/>
    <dgm:cxn modelId="{2F78E38E-304B-49CB-B815-B02E1E19134F}" type="presOf" srcId="{5215E0CF-2946-4995-86D4-618F14B1455F}" destId="{C352AEED-E2C1-4516-AEFE-20A36B64AF16}" srcOrd="0" destOrd="0" presId="urn:microsoft.com/office/officeart/2005/8/layout/hierarchy1"/>
    <dgm:cxn modelId="{41AD459E-B2A1-4076-9BB2-29551F400970}" type="presOf" srcId="{08D49BA6-0378-41B8-9EE1-3A5B82AC8D1D}" destId="{AD35E320-1AA3-4806-8B50-B72F572B3367}" srcOrd="0" destOrd="0" presId="urn:microsoft.com/office/officeart/2005/8/layout/hierarchy1"/>
    <dgm:cxn modelId="{454220C6-7EAC-4044-A82D-A7DA75F82461}" srcId="{D89D8B4F-DD3F-4F01-B128-04FC0698898D}" destId="{34E4F21F-2271-4556-B3A8-3BB57315F2B4}" srcOrd="2" destOrd="0" parTransId="{D929F755-B16D-466B-852C-1E894A2596B4}" sibTransId="{4244766B-310E-4719-B4D6-A727A9D3A47B}"/>
    <dgm:cxn modelId="{954991C9-EF26-4FBB-8C13-5B607094A13B}" type="presOf" srcId="{626CD5D6-8969-416D-8627-3C43E01AE45E}" destId="{ABA80FC8-957C-4565-BE46-73D9DD53D991}" srcOrd="0" destOrd="0" presId="urn:microsoft.com/office/officeart/2005/8/layout/hierarchy1"/>
    <dgm:cxn modelId="{0DBFFDCA-2CE3-49EB-AF97-E1389EA6A878}" srcId="{D89D8B4F-DD3F-4F01-B128-04FC0698898D}" destId="{F7D5B5CB-69F9-496B-8289-C0E4E47E561F}" srcOrd="1" destOrd="0" parTransId="{8D210199-B018-4CD5-9A60-2215BE70B268}" sibTransId="{EEE453C5-6FE7-4EA5-AE26-DBD11FE0CE6D}"/>
    <dgm:cxn modelId="{4129A8D4-0E9C-4E0F-8BE9-C3983AB09E79}" type="presOf" srcId="{34E4F21F-2271-4556-B3A8-3BB57315F2B4}" destId="{4578CB72-18E1-4056-A947-0521F14D1163}" srcOrd="0" destOrd="0" presId="urn:microsoft.com/office/officeart/2005/8/layout/hierarchy1"/>
    <dgm:cxn modelId="{0EBAC4DC-69DD-4D48-812D-DDE0E088B6D2}" type="presOf" srcId="{980AEE05-3517-4478-93B7-3243BA319079}" destId="{4F1EBF74-35D7-49B0-96F8-2ABE3D836662}" srcOrd="0" destOrd="0" presId="urn:microsoft.com/office/officeart/2005/8/layout/hierarchy1"/>
    <dgm:cxn modelId="{CB12C0E2-5BA0-47CC-B925-BD278E6ACFB8}" type="presOf" srcId="{F7D5B5CB-69F9-496B-8289-C0E4E47E561F}" destId="{157AF354-BFAB-47FA-AB8E-6BA60870994D}" srcOrd="0" destOrd="0" presId="urn:microsoft.com/office/officeart/2005/8/layout/hierarchy1"/>
    <dgm:cxn modelId="{2E242DA7-60F9-47B9-BE69-0A2A27998DBB}" type="presParOf" srcId="{FC1ECF0F-011A-45DE-BC63-93E4D41D2D01}" destId="{51CB182E-D09B-4C49-962B-C16052FCF4F7}" srcOrd="0" destOrd="0" presId="urn:microsoft.com/office/officeart/2005/8/layout/hierarchy1"/>
    <dgm:cxn modelId="{EF6ECE88-B4D2-4CAD-A434-E7D2B7BA5AC8}" type="presParOf" srcId="{51CB182E-D09B-4C49-962B-C16052FCF4F7}" destId="{1EF3C023-E287-47A8-9741-1FC682F4514A}" srcOrd="0" destOrd="0" presId="urn:microsoft.com/office/officeart/2005/8/layout/hierarchy1"/>
    <dgm:cxn modelId="{D7CE5D7B-A12B-4B7B-ACBE-8B32429E976C}" type="presParOf" srcId="{1EF3C023-E287-47A8-9741-1FC682F4514A}" destId="{AE242DEC-4F11-4D2F-BED1-7B49F569F7A6}" srcOrd="0" destOrd="0" presId="urn:microsoft.com/office/officeart/2005/8/layout/hierarchy1"/>
    <dgm:cxn modelId="{41909AF1-B39F-474D-8ABD-C9915F365657}" type="presParOf" srcId="{1EF3C023-E287-47A8-9741-1FC682F4514A}" destId="{ABA80FC8-957C-4565-BE46-73D9DD53D991}" srcOrd="1" destOrd="0" presId="urn:microsoft.com/office/officeart/2005/8/layout/hierarchy1"/>
    <dgm:cxn modelId="{655E0274-9974-4DFF-8409-8BD298556705}" type="presParOf" srcId="{51CB182E-D09B-4C49-962B-C16052FCF4F7}" destId="{9A803C56-236A-4438-9B1B-D3D474FF9602}" srcOrd="1" destOrd="0" presId="urn:microsoft.com/office/officeart/2005/8/layout/hierarchy1"/>
    <dgm:cxn modelId="{E9EABE79-7AFF-4C4F-92C5-EEDBAF0DA823}" type="presParOf" srcId="{FC1ECF0F-011A-45DE-BC63-93E4D41D2D01}" destId="{F7372C56-6D72-439F-AB6F-909D091B0B9A}" srcOrd="1" destOrd="0" presId="urn:microsoft.com/office/officeart/2005/8/layout/hierarchy1"/>
    <dgm:cxn modelId="{57B3DC32-0E37-424F-A30C-CF74DDE42C65}" type="presParOf" srcId="{F7372C56-6D72-439F-AB6F-909D091B0B9A}" destId="{2E1CA3B6-B3D0-43AB-9874-58325FCB2300}" srcOrd="0" destOrd="0" presId="urn:microsoft.com/office/officeart/2005/8/layout/hierarchy1"/>
    <dgm:cxn modelId="{6E5C2F62-FC87-4B4E-99FA-0F9DBBA6E53B}" type="presParOf" srcId="{2E1CA3B6-B3D0-43AB-9874-58325FCB2300}" destId="{FB901F82-3DA3-4D0B-98D9-35A3B7CDCD9B}" srcOrd="0" destOrd="0" presId="urn:microsoft.com/office/officeart/2005/8/layout/hierarchy1"/>
    <dgm:cxn modelId="{83E617D6-A88A-4E23-8D57-35585A6DF9A1}" type="presParOf" srcId="{2E1CA3B6-B3D0-43AB-9874-58325FCB2300}" destId="{157AF354-BFAB-47FA-AB8E-6BA60870994D}" srcOrd="1" destOrd="0" presId="urn:microsoft.com/office/officeart/2005/8/layout/hierarchy1"/>
    <dgm:cxn modelId="{C3E48293-27B9-4CC4-B9BD-3B87625E2888}" type="presParOf" srcId="{F7372C56-6D72-439F-AB6F-909D091B0B9A}" destId="{37E8116C-41B7-4505-9EE1-0D125E826E72}" srcOrd="1" destOrd="0" presId="urn:microsoft.com/office/officeart/2005/8/layout/hierarchy1"/>
    <dgm:cxn modelId="{C3C07B2E-6E5B-416C-B1CD-01E9FE97F175}" type="presParOf" srcId="{FC1ECF0F-011A-45DE-BC63-93E4D41D2D01}" destId="{B6AA6CFE-A89A-4A98-A99D-3FC6811773FA}" srcOrd="2" destOrd="0" presId="urn:microsoft.com/office/officeart/2005/8/layout/hierarchy1"/>
    <dgm:cxn modelId="{535393AA-0BBD-4E33-92EB-174B2D77B898}" type="presParOf" srcId="{B6AA6CFE-A89A-4A98-A99D-3FC6811773FA}" destId="{09021F30-0511-49A0-A3D4-E18BB344A4E3}" srcOrd="0" destOrd="0" presId="urn:microsoft.com/office/officeart/2005/8/layout/hierarchy1"/>
    <dgm:cxn modelId="{43779BAF-735C-4688-8108-31D8F612F88B}" type="presParOf" srcId="{09021F30-0511-49A0-A3D4-E18BB344A4E3}" destId="{257EED65-F9C4-48BF-96AB-3AB16221CC13}" srcOrd="0" destOrd="0" presId="urn:microsoft.com/office/officeart/2005/8/layout/hierarchy1"/>
    <dgm:cxn modelId="{FB92E6C4-E761-4889-A36D-D223CD844EFE}" type="presParOf" srcId="{09021F30-0511-49A0-A3D4-E18BB344A4E3}" destId="{4578CB72-18E1-4056-A947-0521F14D1163}" srcOrd="1" destOrd="0" presId="urn:microsoft.com/office/officeart/2005/8/layout/hierarchy1"/>
    <dgm:cxn modelId="{28DC7F94-510E-4A85-8D8E-B9A8930296E1}" type="presParOf" srcId="{B6AA6CFE-A89A-4A98-A99D-3FC6811773FA}" destId="{4219749D-1864-4616-9EF9-1F39A75EF2BF}" srcOrd="1" destOrd="0" presId="urn:microsoft.com/office/officeart/2005/8/layout/hierarchy1"/>
    <dgm:cxn modelId="{C65A74BA-911D-411A-9C31-0C68BB04EF1F}" type="presParOf" srcId="{FC1ECF0F-011A-45DE-BC63-93E4D41D2D01}" destId="{DC7B4DD7-2477-4D1F-8233-16D241F5687F}" srcOrd="3" destOrd="0" presId="urn:microsoft.com/office/officeart/2005/8/layout/hierarchy1"/>
    <dgm:cxn modelId="{3A822F89-2835-453E-831B-4D5DE3F4CA39}" type="presParOf" srcId="{DC7B4DD7-2477-4D1F-8233-16D241F5687F}" destId="{F1086E7D-22BE-4D81-8734-7D551ADB2BFC}" srcOrd="0" destOrd="0" presId="urn:microsoft.com/office/officeart/2005/8/layout/hierarchy1"/>
    <dgm:cxn modelId="{3629BF35-05F1-431A-8A11-202E5D586C15}" type="presParOf" srcId="{F1086E7D-22BE-4D81-8734-7D551ADB2BFC}" destId="{4A9E973F-6966-45BF-8AC9-B1E1AEE56589}" srcOrd="0" destOrd="0" presId="urn:microsoft.com/office/officeart/2005/8/layout/hierarchy1"/>
    <dgm:cxn modelId="{99764500-5ED5-4EFD-9D84-C6910B7A36D3}" type="presParOf" srcId="{F1086E7D-22BE-4D81-8734-7D551ADB2BFC}" destId="{2C679EA5-6DAF-4350-AEDE-2DF9C72257CA}" srcOrd="1" destOrd="0" presId="urn:microsoft.com/office/officeart/2005/8/layout/hierarchy1"/>
    <dgm:cxn modelId="{D8398606-CFC4-406B-B55E-A40D97E7E435}" type="presParOf" srcId="{DC7B4DD7-2477-4D1F-8233-16D241F5687F}" destId="{4F9236C7-D021-44D7-B792-163C10A1CF41}" srcOrd="1" destOrd="0" presId="urn:microsoft.com/office/officeart/2005/8/layout/hierarchy1"/>
    <dgm:cxn modelId="{B0BAC4F6-4102-4C8D-810A-6E5E21BCA827}" type="presParOf" srcId="{4F9236C7-D021-44D7-B792-163C10A1CF41}" destId="{4F1EBF74-35D7-49B0-96F8-2ABE3D836662}" srcOrd="0" destOrd="0" presId="urn:microsoft.com/office/officeart/2005/8/layout/hierarchy1"/>
    <dgm:cxn modelId="{480D9DC0-ADF6-4273-A720-6FB2B0BED958}" type="presParOf" srcId="{4F9236C7-D021-44D7-B792-163C10A1CF41}" destId="{0E13A297-C054-440F-8F40-07ED8F100563}" srcOrd="1" destOrd="0" presId="urn:microsoft.com/office/officeart/2005/8/layout/hierarchy1"/>
    <dgm:cxn modelId="{CBA1FB1D-828D-417A-9160-C38C619CFCED}" type="presParOf" srcId="{0E13A297-C054-440F-8F40-07ED8F100563}" destId="{1853596D-D830-4C3A-9359-52A9E482DF15}" srcOrd="0" destOrd="0" presId="urn:microsoft.com/office/officeart/2005/8/layout/hierarchy1"/>
    <dgm:cxn modelId="{3194073D-5EC6-4E33-840A-279D48A13A75}" type="presParOf" srcId="{1853596D-D830-4C3A-9359-52A9E482DF15}" destId="{78F586A6-7A0B-4EF2-B437-C2BE0B1E05F5}" srcOrd="0" destOrd="0" presId="urn:microsoft.com/office/officeart/2005/8/layout/hierarchy1"/>
    <dgm:cxn modelId="{31562C56-BFF8-4848-A015-13C178568F85}" type="presParOf" srcId="{1853596D-D830-4C3A-9359-52A9E482DF15}" destId="{C352AEED-E2C1-4516-AEFE-20A36B64AF16}" srcOrd="1" destOrd="0" presId="urn:microsoft.com/office/officeart/2005/8/layout/hierarchy1"/>
    <dgm:cxn modelId="{7053F9D7-4C49-4E4A-B8DF-91FB021CC8ED}" type="presParOf" srcId="{0E13A297-C054-440F-8F40-07ED8F100563}" destId="{982E975C-6085-429B-BE1E-1A057B232E63}" srcOrd="1" destOrd="0" presId="urn:microsoft.com/office/officeart/2005/8/layout/hierarchy1"/>
    <dgm:cxn modelId="{AAF24363-7754-4D71-BD2B-21DE9ACBD894}" type="presParOf" srcId="{4F9236C7-D021-44D7-B792-163C10A1CF41}" destId="{AD35E320-1AA3-4806-8B50-B72F572B3367}" srcOrd="2" destOrd="0" presId="urn:microsoft.com/office/officeart/2005/8/layout/hierarchy1"/>
    <dgm:cxn modelId="{5340B7FE-F528-4C83-9A62-D7A3ACAE7420}" type="presParOf" srcId="{4F9236C7-D021-44D7-B792-163C10A1CF41}" destId="{760CDE8B-3E35-455D-A518-1096F0D48DFE}" srcOrd="3" destOrd="0" presId="urn:microsoft.com/office/officeart/2005/8/layout/hierarchy1"/>
    <dgm:cxn modelId="{1F3AAF73-A62A-4DFA-9060-64C1AD9D27C9}" type="presParOf" srcId="{760CDE8B-3E35-455D-A518-1096F0D48DFE}" destId="{88D7B62B-790D-4A19-A967-C61F5B17C6FE}" srcOrd="0" destOrd="0" presId="urn:microsoft.com/office/officeart/2005/8/layout/hierarchy1"/>
    <dgm:cxn modelId="{1DB1775F-006E-45E2-888D-7F3F89D1E194}" type="presParOf" srcId="{88D7B62B-790D-4A19-A967-C61F5B17C6FE}" destId="{12FC1E1D-ED6D-4F19-9E69-34363B72AEE7}" srcOrd="0" destOrd="0" presId="urn:microsoft.com/office/officeart/2005/8/layout/hierarchy1"/>
    <dgm:cxn modelId="{397A384B-2433-4B81-867B-789EEA45AAEB}" type="presParOf" srcId="{88D7B62B-790D-4A19-A967-C61F5B17C6FE}" destId="{45E66E58-0E9B-45A9-B211-FC90BB049A98}" srcOrd="1" destOrd="0" presId="urn:microsoft.com/office/officeart/2005/8/layout/hierarchy1"/>
    <dgm:cxn modelId="{A18411DC-66EC-47E3-BD23-08B7140B3E7D}" type="presParOf" srcId="{760CDE8B-3E35-455D-A518-1096F0D48DFE}" destId="{964DAE9A-4B43-41EB-915B-D668BBAD0A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A99FD-38D5-42E4-AE56-9BA7279ED8C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F0A9302-1FF0-4A4C-987D-03B4E0EBA5EE}">
      <dgm:prSet/>
      <dgm:spPr/>
      <dgm:t>
        <a:bodyPr/>
        <a:lstStyle/>
        <a:p>
          <a:pPr>
            <a:defRPr cap="all"/>
          </a:pPr>
          <a:r>
            <a:rPr lang="en-IN" dirty="0"/>
            <a:t>Objective: Adjust parameters to minimize deviation from target SI.</a:t>
          </a:r>
          <a:endParaRPr lang="en-US" dirty="0"/>
        </a:p>
      </dgm:t>
    </dgm:pt>
    <dgm:pt modelId="{31087DD1-6EEF-4208-8C70-08550CF1E3B9}" type="parTrans" cxnId="{6146F117-EA3F-4397-B282-A1F5479E20F9}">
      <dgm:prSet/>
      <dgm:spPr/>
      <dgm:t>
        <a:bodyPr/>
        <a:lstStyle/>
        <a:p>
          <a:endParaRPr lang="en-US"/>
        </a:p>
      </dgm:t>
    </dgm:pt>
    <dgm:pt modelId="{A85059ED-046B-4887-985D-27C9133C63E4}" type="sibTrans" cxnId="{6146F117-EA3F-4397-B282-A1F5479E20F9}">
      <dgm:prSet/>
      <dgm:spPr/>
      <dgm:t>
        <a:bodyPr/>
        <a:lstStyle/>
        <a:p>
          <a:endParaRPr lang="en-US"/>
        </a:p>
      </dgm:t>
    </dgm:pt>
    <dgm:pt modelId="{5B96C374-F9D5-464E-A090-28391715EEA1}">
      <dgm:prSet/>
      <dgm:spPr/>
      <dgm:t>
        <a:bodyPr/>
        <a:lstStyle/>
        <a:p>
          <a:pPr>
            <a:defRPr cap="all"/>
          </a:pPr>
          <a:r>
            <a:rPr lang="en-IN"/>
            <a:t>Method: Bayesian Optimization + PuLP for constraint handling.</a:t>
          </a:r>
          <a:endParaRPr lang="en-US"/>
        </a:p>
      </dgm:t>
    </dgm:pt>
    <dgm:pt modelId="{4F9EA371-DD02-4E04-9517-D1BDF06800C4}" type="parTrans" cxnId="{28F00096-309E-446C-AEF6-5D491ACA524E}">
      <dgm:prSet/>
      <dgm:spPr/>
      <dgm:t>
        <a:bodyPr/>
        <a:lstStyle/>
        <a:p>
          <a:endParaRPr lang="en-US"/>
        </a:p>
      </dgm:t>
    </dgm:pt>
    <dgm:pt modelId="{987582A3-7EFB-4539-A063-7546865DC0B4}" type="sibTrans" cxnId="{28F00096-309E-446C-AEF6-5D491ACA524E}">
      <dgm:prSet/>
      <dgm:spPr/>
      <dgm:t>
        <a:bodyPr/>
        <a:lstStyle/>
        <a:p>
          <a:endParaRPr lang="en-US"/>
        </a:p>
      </dgm:t>
    </dgm:pt>
    <dgm:pt modelId="{AD54BAA4-9958-4107-9CAF-81E9741434F2}">
      <dgm:prSet/>
      <dgm:spPr/>
      <dgm:t>
        <a:bodyPr/>
        <a:lstStyle/>
        <a:p>
          <a:pPr>
            <a:defRPr cap="all"/>
          </a:pPr>
          <a:r>
            <a:rPr lang="en-IN"/>
            <a:t>Constraints: Process parameter safety limits, operational feasibility.</a:t>
          </a:r>
          <a:endParaRPr lang="en-US"/>
        </a:p>
      </dgm:t>
    </dgm:pt>
    <dgm:pt modelId="{7C2DE762-5B18-4AF3-8698-DCC4B5AF540D}" type="parTrans" cxnId="{99E26629-A6F7-478C-88BB-680830DD04CC}">
      <dgm:prSet/>
      <dgm:spPr/>
      <dgm:t>
        <a:bodyPr/>
        <a:lstStyle/>
        <a:p>
          <a:endParaRPr lang="en-US"/>
        </a:p>
      </dgm:t>
    </dgm:pt>
    <dgm:pt modelId="{6161B192-FAD4-4A28-9E7A-8357973D1475}" type="sibTrans" cxnId="{99E26629-A6F7-478C-88BB-680830DD04CC}">
      <dgm:prSet/>
      <dgm:spPr/>
      <dgm:t>
        <a:bodyPr/>
        <a:lstStyle/>
        <a:p>
          <a:endParaRPr lang="en-US"/>
        </a:p>
      </dgm:t>
    </dgm:pt>
    <dgm:pt modelId="{A38D95BF-D801-40D2-A43F-BA0A28012C23}">
      <dgm:prSet/>
      <dgm:spPr/>
      <dgm:t>
        <a:bodyPr/>
        <a:lstStyle/>
        <a:p>
          <a:pPr>
            <a:defRPr cap="all"/>
          </a:pPr>
          <a:r>
            <a:rPr lang="en-IN"/>
            <a:t>Output: Recommended setpoints for furnace control.</a:t>
          </a:r>
          <a:endParaRPr lang="en-US"/>
        </a:p>
      </dgm:t>
    </dgm:pt>
    <dgm:pt modelId="{29639250-E424-4464-A21B-C71BCB2FA1B1}" type="parTrans" cxnId="{79571AE0-67A9-4356-83E2-610358FACBB4}">
      <dgm:prSet/>
      <dgm:spPr/>
      <dgm:t>
        <a:bodyPr/>
        <a:lstStyle/>
        <a:p>
          <a:endParaRPr lang="en-US"/>
        </a:p>
      </dgm:t>
    </dgm:pt>
    <dgm:pt modelId="{191D2DF0-20BC-402E-9CC1-3A3465EB8BAE}" type="sibTrans" cxnId="{79571AE0-67A9-4356-83E2-610358FACBB4}">
      <dgm:prSet/>
      <dgm:spPr/>
      <dgm:t>
        <a:bodyPr/>
        <a:lstStyle/>
        <a:p>
          <a:endParaRPr lang="en-US"/>
        </a:p>
      </dgm:t>
    </dgm:pt>
    <dgm:pt modelId="{8C403ECB-F633-47FC-881E-8F057D5D0C66}" type="pres">
      <dgm:prSet presAssocID="{704A99FD-38D5-42E4-AE56-9BA7279ED8CF}" presName="root" presStyleCnt="0">
        <dgm:presLayoutVars>
          <dgm:dir/>
          <dgm:resizeHandles val="exact"/>
        </dgm:presLayoutVars>
      </dgm:prSet>
      <dgm:spPr/>
    </dgm:pt>
    <dgm:pt modelId="{229939F1-21CD-41A5-9F22-21BB54B01144}" type="pres">
      <dgm:prSet presAssocID="{3F0A9302-1FF0-4A4C-987D-03B4E0EBA5EE}" presName="compNode" presStyleCnt="0"/>
      <dgm:spPr/>
    </dgm:pt>
    <dgm:pt modelId="{27E1DF52-C535-4B40-A0EE-E3F27262DB14}" type="pres">
      <dgm:prSet presAssocID="{3F0A9302-1FF0-4A4C-987D-03B4E0EBA5E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49084CA-011D-40D3-BC94-7458CD15AB24}" type="pres">
      <dgm:prSet presAssocID="{3F0A9302-1FF0-4A4C-987D-03B4E0EBA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005CB75-0599-426B-971D-E7089E8CF116}" type="pres">
      <dgm:prSet presAssocID="{3F0A9302-1FF0-4A4C-987D-03B4E0EBA5EE}" presName="spaceRect" presStyleCnt="0"/>
      <dgm:spPr/>
    </dgm:pt>
    <dgm:pt modelId="{F531327F-4047-4EE1-ACFB-903112E9128A}" type="pres">
      <dgm:prSet presAssocID="{3F0A9302-1FF0-4A4C-987D-03B4E0EBA5EE}" presName="textRect" presStyleLbl="revTx" presStyleIdx="0" presStyleCnt="4">
        <dgm:presLayoutVars>
          <dgm:chMax val="1"/>
          <dgm:chPref val="1"/>
        </dgm:presLayoutVars>
      </dgm:prSet>
      <dgm:spPr/>
    </dgm:pt>
    <dgm:pt modelId="{09631A30-1D28-411D-84EF-291DA0189237}" type="pres">
      <dgm:prSet presAssocID="{A85059ED-046B-4887-985D-27C9133C63E4}" presName="sibTrans" presStyleCnt="0"/>
      <dgm:spPr/>
    </dgm:pt>
    <dgm:pt modelId="{8D9D14F2-5B6C-4883-B3B5-2B722ED67B64}" type="pres">
      <dgm:prSet presAssocID="{5B96C374-F9D5-464E-A090-28391715EEA1}" presName="compNode" presStyleCnt="0"/>
      <dgm:spPr/>
    </dgm:pt>
    <dgm:pt modelId="{56DEAB39-EFC8-4FB1-94B4-866E8B89D785}" type="pres">
      <dgm:prSet presAssocID="{5B96C374-F9D5-464E-A090-28391715EEA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0CD8D70-0E35-4E53-9E37-DCB80BC81BBB}" type="pres">
      <dgm:prSet presAssocID="{5B96C374-F9D5-464E-A090-28391715EE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A801DB8-D229-4D5A-9133-67B99FC33A05}" type="pres">
      <dgm:prSet presAssocID="{5B96C374-F9D5-464E-A090-28391715EEA1}" presName="spaceRect" presStyleCnt="0"/>
      <dgm:spPr/>
    </dgm:pt>
    <dgm:pt modelId="{BD58370B-1530-4351-A2E7-CDAF0E3E901C}" type="pres">
      <dgm:prSet presAssocID="{5B96C374-F9D5-464E-A090-28391715EEA1}" presName="textRect" presStyleLbl="revTx" presStyleIdx="1" presStyleCnt="4">
        <dgm:presLayoutVars>
          <dgm:chMax val="1"/>
          <dgm:chPref val="1"/>
        </dgm:presLayoutVars>
      </dgm:prSet>
      <dgm:spPr/>
    </dgm:pt>
    <dgm:pt modelId="{502E605E-0BA5-4D48-8214-4288BA539867}" type="pres">
      <dgm:prSet presAssocID="{987582A3-7EFB-4539-A063-7546865DC0B4}" presName="sibTrans" presStyleCnt="0"/>
      <dgm:spPr/>
    </dgm:pt>
    <dgm:pt modelId="{F8C887BA-6D6A-475B-91C2-0384DB3A4073}" type="pres">
      <dgm:prSet presAssocID="{AD54BAA4-9958-4107-9CAF-81E9741434F2}" presName="compNode" presStyleCnt="0"/>
      <dgm:spPr/>
    </dgm:pt>
    <dgm:pt modelId="{D4796BF7-584D-4676-90FD-D67DB62B1D9B}" type="pres">
      <dgm:prSet presAssocID="{AD54BAA4-9958-4107-9CAF-81E9741434F2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664A21-18DD-4A62-95B9-8D5420D41558}" type="pres">
      <dgm:prSet presAssocID="{AD54BAA4-9958-4107-9CAF-81E9741434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67DDFEC6-E6C4-47C5-8D1B-6CDFE6F14625}" type="pres">
      <dgm:prSet presAssocID="{AD54BAA4-9958-4107-9CAF-81E9741434F2}" presName="spaceRect" presStyleCnt="0"/>
      <dgm:spPr/>
    </dgm:pt>
    <dgm:pt modelId="{01DA3833-5FCA-405B-B22A-D723DC3B5D14}" type="pres">
      <dgm:prSet presAssocID="{AD54BAA4-9958-4107-9CAF-81E9741434F2}" presName="textRect" presStyleLbl="revTx" presStyleIdx="2" presStyleCnt="4">
        <dgm:presLayoutVars>
          <dgm:chMax val="1"/>
          <dgm:chPref val="1"/>
        </dgm:presLayoutVars>
      </dgm:prSet>
      <dgm:spPr/>
    </dgm:pt>
    <dgm:pt modelId="{4479D202-C834-4B82-9273-A6BAB2B89C71}" type="pres">
      <dgm:prSet presAssocID="{6161B192-FAD4-4A28-9E7A-8357973D1475}" presName="sibTrans" presStyleCnt="0"/>
      <dgm:spPr/>
    </dgm:pt>
    <dgm:pt modelId="{23C9C90B-7C40-484E-8ADF-53A7972069A2}" type="pres">
      <dgm:prSet presAssocID="{A38D95BF-D801-40D2-A43F-BA0A28012C23}" presName="compNode" presStyleCnt="0"/>
      <dgm:spPr/>
    </dgm:pt>
    <dgm:pt modelId="{7BB9993F-3526-477F-9D9F-B5EDB8D30C6D}" type="pres">
      <dgm:prSet presAssocID="{A38D95BF-D801-40D2-A43F-BA0A28012C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D1817A0-B304-4211-A428-80B3A31264E8}" type="pres">
      <dgm:prSet presAssocID="{A38D95BF-D801-40D2-A43F-BA0A28012C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ABDAEB11-8FA9-4F18-8B44-AB7446A1336B}" type="pres">
      <dgm:prSet presAssocID="{A38D95BF-D801-40D2-A43F-BA0A28012C23}" presName="spaceRect" presStyleCnt="0"/>
      <dgm:spPr/>
    </dgm:pt>
    <dgm:pt modelId="{16A08FA3-DB4E-464D-92B3-4269EB2F0DED}" type="pres">
      <dgm:prSet presAssocID="{A38D95BF-D801-40D2-A43F-BA0A28012C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AB5AF04-B9D7-4222-9BBB-4EE5F39193E9}" type="presOf" srcId="{3F0A9302-1FF0-4A4C-987D-03B4E0EBA5EE}" destId="{F531327F-4047-4EE1-ACFB-903112E9128A}" srcOrd="0" destOrd="0" presId="urn:microsoft.com/office/officeart/2018/5/layout/IconLeafLabelList"/>
    <dgm:cxn modelId="{6146F117-EA3F-4397-B282-A1F5479E20F9}" srcId="{704A99FD-38D5-42E4-AE56-9BA7279ED8CF}" destId="{3F0A9302-1FF0-4A4C-987D-03B4E0EBA5EE}" srcOrd="0" destOrd="0" parTransId="{31087DD1-6EEF-4208-8C70-08550CF1E3B9}" sibTransId="{A85059ED-046B-4887-985D-27C9133C63E4}"/>
    <dgm:cxn modelId="{683B4A28-4810-4858-87DE-1F2D866AFBE3}" type="presOf" srcId="{5B96C374-F9D5-464E-A090-28391715EEA1}" destId="{BD58370B-1530-4351-A2E7-CDAF0E3E901C}" srcOrd="0" destOrd="0" presId="urn:microsoft.com/office/officeart/2018/5/layout/IconLeafLabelList"/>
    <dgm:cxn modelId="{99E26629-A6F7-478C-88BB-680830DD04CC}" srcId="{704A99FD-38D5-42E4-AE56-9BA7279ED8CF}" destId="{AD54BAA4-9958-4107-9CAF-81E9741434F2}" srcOrd="2" destOrd="0" parTransId="{7C2DE762-5B18-4AF3-8698-DCC4B5AF540D}" sibTransId="{6161B192-FAD4-4A28-9E7A-8357973D1475}"/>
    <dgm:cxn modelId="{28F00096-309E-446C-AEF6-5D491ACA524E}" srcId="{704A99FD-38D5-42E4-AE56-9BA7279ED8CF}" destId="{5B96C374-F9D5-464E-A090-28391715EEA1}" srcOrd="1" destOrd="0" parTransId="{4F9EA371-DD02-4E04-9517-D1BDF06800C4}" sibTransId="{987582A3-7EFB-4539-A063-7546865DC0B4}"/>
    <dgm:cxn modelId="{386820A5-FD90-49F0-9227-D18A17730859}" type="presOf" srcId="{AD54BAA4-9958-4107-9CAF-81E9741434F2}" destId="{01DA3833-5FCA-405B-B22A-D723DC3B5D14}" srcOrd="0" destOrd="0" presId="urn:microsoft.com/office/officeart/2018/5/layout/IconLeafLabelList"/>
    <dgm:cxn modelId="{58927FCA-EF56-42A6-A43B-078A6300D9D3}" type="presOf" srcId="{704A99FD-38D5-42E4-AE56-9BA7279ED8CF}" destId="{8C403ECB-F633-47FC-881E-8F057D5D0C66}" srcOrd="0" destOrd="0" presId="urn:microsoft.com/office/officeart/2018/5/layout/IconLeafLabelList"/>
    <dgm:cxn modelId="{79571AE0-67A9-4356-83E2-610358FACBB4}" srcId="{704A99FD-38D5-42E4-AE56-9BA7279ED8CF}" destId="{A38D95BF-D801-40D2-A43F-BA0A28012C23}" srcOrd="3" destOrd="0" parTransId="{29639250-E424-4464-A21B-C71BCB2FA1B1}" sibTransId="{191D2DF0-20BC-402E-9CC1-3A3465EB8BAE}"/>
    <dgm:cxn modelId="{3E2E8EE7-26E6-45C3-A8D2-2499AD39BDD7}" type="presOf" srcId="{A38D95BF-D801-40D2-A43F-BA0A28012C23}" destId="{16A08FA3-DB4E-464D-92B3-4269EB2F0DED}" srcOrd="0" destOrd="0" presId="urn:microsoft.com/office/officeart/2018/5/layout/IconLeafLabelList"/>
    <dgm:cxn modelId="{6378F650-F246-4E2A-AF16-1DD35E9B1616}" type="presParOf" srcId="{8C403ECB-F633-47FC-881E-8F057D5D0C66}" destId="{229939F1-21CD-41A5-9F22-21BB54B01144}" srcOrd="0" destOrd="0" presId="urn:microsoft.com/office/officeart/2018/5/layout/IconLeafLabelList"/>
    <dgm:cxn modelId="{2F8BB576-11FF-4F6D-ABAC-385A8F50ED8F}" type="presParOf" srcId="{229939F1-21CD-41A5-9F22-21BB54B01144}" destId="{27E1DF52-C535-4B40-A0EE-E3F27262DB14}" srcOrd="0" destOrd="0" presId="urn:microsoft.com/office/officeart/2018/5/layout/IconLeafLabelList"/>
    <dgm:cxn modelId="{B49774E2-C97B-4878-987F-AA27B13FB358}" type="presParOf" srcId="{229939F1-21CD-41A5-9F22-21BB54B01144}" destId="{149084CA-011D-40D3-BC94-7458CD15AB24}" srcOrd="1" destOrd="0" presId="urn:microsoft.com/office/officeart/2018/5/layout/IconLeafLabelList"/>
    <dgm:cxn modelId="{72BD39CD-25CC-4737-8584-41BF6C4564E1}" type="presParOf" srcId="{229939F1-21CD-41A5-9F22-21BB54B01144}" destId="{D005CB75-0599-426B-971D-E7089E8CF116}" srcOrd="2" destOrd="0" presId="urn:microsoft.com/office/officeart/2018/5/layout/IconLeafLabelList"/>
    <dgm:cxn modelId="{93FA9DF4-3CE2-418C-89B5-AB80FA2BE580}" type="presParOf" srcId="{229939F1-21CD-41A5-9F22-21BB54B01144}" destId="{F531327F-4047-4EE1-ACFB-903112E9128A}" srcOrd="3" destOrd="0" presId="urn:microsoft.com/office/officeart/2018/5/layout/IconLeafLabelList"/>
    <dgm:cxn modelId="{82CD3D87-256C-4210-8CE5-16264D50263E}" type="presParOf" srcId="{8C403ECB-F633-47FC-881E-8F057D5D0C66}" destId="{09631A30-1D28-411D-84EF-291DA0189237}" srcOrd="1" destOrd="0" presId="urn:microsoft.com/office/officeart/2018/5/layout/IconLeafLabelList"/>
    <dgm:cxn modelId="{C29D5CE4-FFE9-4F02-A5E8-B55608278D7E}" type="presParOf" srcId="{8C403ECB-F633-47FC-881E-8F057D5D0C66}" destId="{8D9D14F2-5B6C-4883-B3B5-2B722ED67B64}" srcOrd="2" destOrd="0" presId="urn:microsoft.com/office/officeart/2018/5/layout/IconLeafLabelList"/>
    <dgm:cxn modelId="{0113583B-6AC1-4B95-8730-E7938DD695CA}" type="presParOf" srcId="{8D9D14F2-5B6C-4883-B3B5-2B722ED67B64}" destId="{56DEAB39-EFC8-4FB1-94B4-866E8B89D785}" srcOrd="0" destOrd="0" presId="urn:microsoft.com/office/officeart/2018/5/layout/IconLeafLabelList"/>
    <dgm:cxn modelId="{36B881AB-6766-4073-9DAD-7DE5C9A93F4B}" type="presParOf" srcId="{8D9D14F2-5B6C-4883-B3B5-2B722ED67B64}" destId="{40CD8D70-0E35-4E53-9E37-DCB80BC81BBB}" srcOrd="1" destOrd="0" presId="urn:microsoft.com/office/officeart/2018/5/layout/IconLeafLabelList"/>
    <dgm:cxn modelId="{675EBC68-CC04-413F-83F0-AC642D549420}" type="presParOf" srcId="{8D9D14F2-5B6C-4883-B3B5-2B722ED67B64}" destId="{5A801DB8-D229-4D5A-9133-67B99FC33A05}" srcOrd="2" destOrd="0" presId="urn:microsoft.com/office/officeart/2018/5/layout/IconLeafLabelList"/>
    <dgm:cxn modelId="{2BB54A99-A7C0-4801-A6AB-25268632B4A3}" type="presParOf" srcId="{8D9D14F2-5B6C-4883-B3B5-2B722ED67B64}" destId="{BD58370B-1530-4351-A2E7-CDAF0E3E901C}" srcOrd="3" destOrd="0" presId="urn:microsoft.com/office/officeart/2018/5/layout/IconLeafLabelList"/>
    <dgm:cxn modelId="{0739EE6B-E7B7-4AE2-A9AE-1F34AA7DEEDC}" type="presParOf" srcId="{8C403ECB-F633-47FC-881E-8F057D5D0C66}" destId="{502E605E-0BA5-4D48-8214-4288BA539867}" srcOrd="3" destOrd="0" presId="urn:microsoft.com/office/officeart/2018/5/layout/IconLeafLabelList"/>
    <dgm:cxn modelId="{F88BA701-B480-4284-8124-ADAF456DFD92}" type="presParOf" srcId="{8C403ECB-F633-47FC-881E-8F057D5D0C66}" destId="{F8C887BA-6D6A-475B-91C2-0384DB3A4073}" srcOrd="4" destOrd="0" presId="urn:microsoft.com/office/officeart/2018/5/layout/IconLeafLabelList"/>
    <dgm:cxn modelId="{980282BB-0FC5-4DCE-8F73-F359B4076840}" type="presParOf" srcId="{F8C887BA-6D6A-475B-91C2-0384DB3A4073}" destId="{D4796BF7-584D-4676-90FD-D67DB62B1D9B}" srcOrd="0" destOrd="0" presId="urn:microsoft.com/office/officeart/2018/5/layout/IconLeafLabelList"/>
    <dgm:cxn modelId="{BD391C7B-7502-4FF1-8E49-0582A7DF559F}" type="presParOf" srcId="{F8C887BA-6D6A-475B-91C2-0384DB3A4073}" destId="{E5664A21-18DD-4A62-95B9-8D5420D41558}" srcOrd="1" destOrd="0" presId="urn:microsoft.com/office/officeart/2018/5/layout/IconLeafLabelList"/>
    <dgm:cxn modelId="{438EE6F8-7158-482B-B854-15B6C8337337}" type="presParOf" srcId="{F8C887BA-6D6A-475B-91C2-0384DB3A4073}" destId="{67DDFEC6-E6C4-47C5-8D1B-6CDFE6F14625}" srcOrd="2" destOrd="0" presId="urn:microsoft.com/office/officeart/2018/5/layout/IconLeafLabelList"/>
    <dgm:cxn modelId="{64463CFF-376F-45BB-9660-E5B747315861}" type="presParOf" srcId="{F8C887BA-6D6A-475B-91C2-0384DB3A4073}" destId="{01DA3833-5FCA-405B-B22A-D723DC3B5D14}" srcOrd="3" destOrd="0" presId="urn:microsoft.com/office/officeart/2018/5/layout/IconLeafLabelList"/>
    <dgm:cxn modelId="{EA11870A-0D89-4B60-BEB1-8EFA78B97D64}" type="presParOf" srcId="{8C403ECB-F633-47FC-881E-8F057D5D0C66}" destId="{4479D202-C834-4B82-9273-A6BAB2B89C71}" srcOrd="5" destOrd="0" presId="urn:microsoft.com/office/officeart/2018/5/layout/IconLeafLabelList"/>
    <dgm:cxn modelId="{02C28097-C67A-41FC-A456-7282836B3FF5}" type="presParOf" srcId="{8C403ECB-F633-47FC-881E-8F057D5D0C66}" destId="{23C9C90B-7C40-484E-8ADF-53A7972069A2}" srcOrd="6" destOrd="0" presId="urn:microsoft.com/office/officeart/2018/5/layout/IconLeafLabelList"/>
    <dgm:cxn modelId="{96A94E0E-F763-4068-9648-5575C8D3D46E}" type="presParOf" srcId="{23C9C90B-7C40-484E-8ADF-53A7972069A2}" destId="{7BB9993F-3526-477F-9D9F-B5EDB8D30C6D}" srcOrd="0" destOrd="0" presId="urn:microsoft.com/office/officeart/2018/5/layout/IconLeafLabelList"/>
    <dgm:cxn modelId="{2BCE3121-74E8-4F54-8122-CE280FCCD30B}" type="presParOf" srcId="{23C9C90B-7C40-484E-8ADF-53A7972069A2}" destId="{FD1817A0-B304-4211-A428-80B3A31264E8}" srcOrd="1" destOrd="0" presId="urn:microsoft.com/office/officeart/2018/5/layout/IconLeafLabelList"/>
    <dgm:cxn modelId="{FD37AD82-832A-486A-AD42-6677041D10B0}" type="presParOf" srcId="{23C9C90B-7C40-484E-8ADF-53A7972069A2}" destId="{ABDAEB11-8FA9-4F18-8B44-AB7446A1336B}" srcOrd="2" destOrd="0" presId="urn:microsoft.com/office/officeart/2018/5/layout/IconLeafLabelList"/>
    <dgm:cxn modelId="{DF617445-66DC-475C-BA25-0A39D5051B51}" type="presParOf" srcId="{23C9C90B-7C40-484E-8ADF-53A7972069A2}" destId="{16A08FA3-DB4E-464D-92B3-4269EB2F0D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12823F-A646-4A64-8BDF-D01F7119FD1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A066C-9C0C-4EAD-971D-1979CAE33769}">
      <dgm:prSet/>
      <dgm:spPr/>
      <dgm:t>
        <a:bodyPr/>
        <a:lstStyle/>
        <a:p>
          <a:r>
            <a:rPr lang="en-US"/>
            <a:t>Create a pipeline to for data processing and model refresh on latest data</a:t>
          </a:r>
        </a:p>
      </dgm:t>
    </dgm:pt>
    <dgm:pt modelId="{DC2AC26E-356B-4F61-BA8E-FA22F42D8B53}" type="parTrans" cxnId="{01BBFBF2-E273-4B47-AAC1-A4463ACB0212}">
      <dgm:prSet/>
      <dgm:spPr/>
      <dgm:t>
        <a:bodyPr/>
        <a:lstStyle/>
        <a:p>
          <a:endParaRPr lang="en-US"/>
        </a:p>
      </dgm:t>
    </dgm:pt>
    <dgm:pt modelId="{F2FF9AEA-5CBA-4FA7-A119-28BC9897690E}" type="sibTrans" cxnId="{01BBFBF2-E273-4B47-AAC1-A4463ACB021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418BCD5-5743-4CD3-A4A8-5A74B71C826B}">
      <dgm:prSet/>
      <dgm:spPr/>
      <dgm:t>
        <a:bodyPr/>
        <a:lstStyle/>
        <a:p>
          <a:r>
            <a:rPr lang="en-US" b="0" i="0" baseline="0"/>
            <a:t>Save trained model as .pkl.</a:t>
          </a:r>
          <a:endParaRPr lang="en-US"/>
        </a:p>
      </dgm:t>
    </dgm:pt>
    <dgm:pt modelId="{C644D733-1842-4D3F-9954-7E77CE7BF8A6}" type="parTrans" cxnId="{D091A7AA-ADAF-4157-A981-5C6C530EDCB8}">
      <dgm:prSet/>
      <dgm:spPr/>
      <dgm:t>
        <a:bodyPr/>
        <a:lstStyle/>
        <a:p>
          <a:endParaRPr lang="en-US"/>
        </a:p>
      </dgm:t>
    </dgm:pt>
    <dgm:pt modelId="{0A87BBC0-406D-4BDB-B643-F79206BBC831}" type="sibTrans" cxnId="{D091A7AA-ADAF-4157-A981-5C6C530EDCB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B3D560B-573E-4C06-97DD-ED2F05EF942C}">
      <dgm:prSet/>
      <dgm:spPr/>
      <dgm:t>
        <a:bodyPr/>
        <a:lstStyle/>
        <a:p>
          <a:r>
            <a:rPr lang="en-US" b="0" i="0" baseline="0"/>
            <a:t>Create Python API for:</a:t>
          </a:r>
          <a:endParaRPr lang="en-US"/>
        </a:p>
      </dgm:t>
    </dgm:pt>
    <dgm:pt modelId="{61B707D4-FBD7-4ADA-B95E-634CE4705601}" type="parTrans" cxnId="{FCDD7CD6-974E-4177-AC17-795DF236937E}">
      <dgm:prSet/>
      <dgm:spPr/>
      <dgm:t>
        <a:bodyPr/>
        <a:lstStyle/>
        <a:p>
          <a:endParaRPr lang="en-US"/>
        </a:p>
      </dgm:t>
    </dgm:pt>
    <dgm:pt modelId="{0BF40E8C-740F-4CBA-A40A-99BDCFE247B4}" type="sibTrans" cxnId="{FCDD7CD6-974E-4177-AC17-795DF236937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FF52D26-C2D8-43BA-B358-7E5254D71A26}">
      <dgm:prSet/>
      <dgm:spPr/>
      <dgm:t>
        <a:bodyPr/>
        <a:lstStyle/>
        <a:p>
          <a:r>
            <a:rPr lang="en-US" b="0" i="0" baseline="0"/>
            <a:t>Real-time prediction</a:t>
          </a:r>
          <a:endParaRPr lang="en-US"/>
        </a:p>
      </dgm:t>
    </dgm:pt>
    <dgm:pt modelId="{D86E6F10-B9BD-42BB-8A0D-1D36CE3A6D34}" type="parTrans" cxnId="{41A083D3-A4B6-4B1D-A74B-357717A24147}">
      <dgm:prSet/>
      <dgm:spPr/>
      <dgm:t>
        <a:bodyPr/>
        <a:lstStyle/>
        <a:p>
          <a:endParaRPr lang="en-US"/>
        </a:p>
      </dgm:t>
    </dgm:pt>
    <dgm:pt modelId="{1D52A11A-03F2-4B60-A1E6-81A579D0B2DD}" type="sibTrans" cxnId="{41A083D3-A4B6-4B1D-A74B-357717A24147}">
      <dgm:prSet/>
      <dgm:spPr/>
      <dgm:t>
        <a:bodyPr/>
        <a:lstStyle/>
        <a:p>
          <a:endParaRPr lang="en-US"/>
        </a:p>
      </dgm:t>
    </dgm:pt>
    <dgm:pt modelId="{56097064-AB0D-48C1-8FDF-84EA46ED0451}">
      <dgm:prSet/>
      <dgm:spPr/>
      <dgm:t>
        <a:bodyPr/>
        <a:lstStyle/>
        <a:p>
          <a:r>
            <a:rPr lang="en-US" b="0" i="0" baseline="0"/>
            <a:t>Anomaly detection</a:t>
          </a:r>
          <a:endParaRPr lang="en-US"/>
        </a:p>
      </dgm:t>
    </dgm:pt>
    <dgm:pt modelId="{8841E2D4-26B0-48BB-B0A3-821BA9A72771}" type="parTrans" cxnId="{BC2EBECF-1634-4736-B65C-6CCB02370A80}">
      <dgm:prSet/>
      <dgm:spPr/>
      <dgm:t>
        <a:bodyPr/>
        <a:lstStyle/>
        <a:p>
          <a:endParaRPr lang="en-US"/>
        </a:p>
      </dgm:t>
    </dgm:pt>
    <dgm:pt modelId="{7F636314-A139-4415-83DE-3AFFB3597B35}" type="sibTrans" cxnId="{BC2EBECF-1634-4736-B65C-6CCB02370A80}">
      <dgm:prSet/>
      <dgm:spPr/>
      <dgm:t>
        <a:bodyPr/>
        <a:lstStyle/>
        <a:p>
          <a:endParaRPr lang="en-US"/>
        </a:p>
      </dgm:t>
    </dgm:pt>
    <dgm:pt modelId="{34AF7D82-4F8C-4247-8C5D-4182BDAF7A27}">
      <dgm:prSet/>
      <dgm:spPr/>
      <dgm:t>
        <a:bodyPr/>
        <a:lstStyle/>
        <a:p>
          <a:r>
            <a:rPr lang="en-US" b="0" i="0" baseline="0"/>
            <a:t>Optimization recommendations</a:t>
          </a:r>
          <a:endParaRPr lang="en-US"/>
        </a:p>
      </dgm:t>
    </dgm:pt>
    <dgm:pt modelId="{D5CADA84-5519-49E0-89A8-DEEBDEAD5A1A}" type="parTrans" cxnId="{C9385E93-5CD5-4092-B89F-6A9EB511B56F}">
      <dgm:prSet/>
      <dgm:spPr/>
      <dgm:t>
        <a:bodyPr/>
        <a:lstStyle/>
        <a:p>
          <a:endParaRPr lang="en-US"/>
        </a:p>
      </dgm:t>
    </dgm:pt>
    <dgm:pt modelId="{8135C403-3E73-4EBD-94BA-0577B51306D8}" type="sibTrans" cxnId="{C9385E93-5CD5-4092-B89F-6A9EB511B56F}">
      <dgm:prSet/>
      <dgm:spPr/>
      <dgm:t>
        <a:bodyPr/>
        <a:lstStyle/>
        <a:p>
          <a:endParaRPr lang="en-US"/>
        </a:p>
      </dgm:t>
    </dgm:pt>
    <dgm:pt modelId="{CA0FC2BE-F841-4818-ACCB-8735B87364D9}">
      <dgm:prSet/>
      <dgm:spPr/>
      <dgm:t>
        <a:bodyPr/>
        <a:lstStyle/>
        <a:p>
          <a:r>
            <a:rPr lang="en-US" b="0" i="0" baseline="0"/>
            <a:t>Integrate with plant control dashboard (REST API ).</a:t>
          </a:r>
          <a:endParaRPr lang="en-US"/>
        </a:p>
      </dgm:t>
    </dgm:pt>
    <dgm:pt modelId="{793A6F5B-12E6-4B08-89A7-694985885909}" type="parTrans" cxnId="{00912FD9-24FA-46BB-ADAF-1D0CB5A6A955}">
      <dgm:prSet/>
      <dgm:spPr/>
      <dgm:t>
        <a:bodyPr/>
        <a:lstStyle/>
        <a:p>
          <a:endParaRPr lang="en-US"/>
        </a:p>
      </dgm:t>
    </dgm:pt>
    <dgm:pt modelId="{5C0CB8B8-8554-459D-B245-314DD56BAE5C}" type="sibTrans" cxnId="{00912FD9-24FA-46BB-ADAF-1D0CB5A6A95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BD6FB72-BF7B-401D-B035-46E7527A10F7}" type="pres">
      <dgm:prSet presAssocID="{1412823F-A646-4A64-8BDF-D01F7119FD10}" presName="Name0" presStyleCnt="0">
        <dgm:presLayoutVars>
          <dgm:animLvl val="lvl"/>
          <dgm:resizeHandles val="exact"/>
        </dgm:presLayoutVars>
      </dgm:prSet>
      <dgm:spPr/>
    </dgm:pt>
    <dgm:pt modelId="{EA520BAF-C6E1-48E0-AAD0-35E841B6F571}" type="pres">
      <dgm:prSet presAssocID="{D0EA066C-9C0C-4EAD-971D-1979CAE33769}" presName="compositeNode" presStyleCnt="0">
        <dgm:presLayoutVars>
          <dgm:bulletEnabled val="1"/>
        </dgm:presLayoutVars>
      </dgm:prSet>
      <dgm:spPr/>
    </dgm:pt>
    <dgm:pt modelId="{E7119B08-6EA1-47E5-92A3-EC8DD1489AFE}" type="pres">
      <dgm:prSet presAssocID="{D0EA066C-9C0C-4EAD-971D-1979CAE33769}" presName="bgRect" presStyleLbl="alignNode1" presStyleIdx="0" presStyleCnt="4"/>
      <dgm:spPr/>
    </dgm:pt>
    <dgm:pt modelId="{F695937E-F588-436C-8106-2BD23B10FDAB}" type="pres">
      <dgm:prSet presAssocID="{F2FF9AEA-5CBA-4FA7-A119-28BC9897690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5CAC7CD-29C9-4598-BF62-20115AAFFEFD}" type="pres">
      <dgm:prSet presAssocID="{D0EA066C-9C0C-4EAD-971D-1979CAE33769}" presName="nodeRect" presStyleLbl="alignNode1" presStyleIdx="0" presStyleCnt="4">
        <dgm:presLayoutVars>
          <dgm:bulletEnabled val="1"/>
        </dgm:presLayoutVars>
      </dgm:prSet>
      <dgm:spPr/>
    </dgm:pt>
    <dgm:pt modelId="{F7176EFC-B944-4ED7-98EF-43EE8202DBA3}" type="pres">
      <dgm:prSet presAssocID="{F2FF9AEA-5CBA-4FA7-A119-28BC9897690E}" presName="sibTrans" presStyleCnt="0"/>
      <dgm:spPr/>
    </dgm:pt>
    <dgm:pt modelId="{BB0C3CBE-8A39-4947-9CC0-1446922C75B6}" type="pres">
      <dgm:prSet presAssocID="{7418BCD5-5743-4CD3-A4A8-5A74B71C826B}" presName="compositeNode" presStyleCnt="0">
        <dgm:presLayoutVars>
          <dgm:bulletEnabled val="1"/>
        </dgm:presLayoutVars>
      </dgm:prSet>
      <dgm:spPr/>
    </dgm:pt>
    <dgm:pt modelId="{C7058E9A-C9EC-4D6C-8381-E8AEAEE666B9}" type="pres">
      <dgm:prSet presAssocID="{7418BCD5-5743-4CD3-A4A8-5A74B71C826B}" presName="bgRect" presStyleLbl="alignNode1" presStyleIdx="1" presStyleCnt="4"/>
      <dgm:spPr/>
    </dgm:pt>
    <dgm:pt modelId="{CF7F45F7-D4FE-4C17-A265-4DAD4C485B59}" type="pres">
      <dgm:prSet presAssocID="{0A87BBC0-406D-4BDB-B643-F79206BBC83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2E022E9-EBCB-4684-B32C-FB0DFAD610CA}" type="pres">
      <dgm:prSet presAssocID="{7418BCD5-5743-4CD3-A4A8-5A74B71C826B}" presName="nodeRect" presStyleLbl="alignNode1" presStyleIdx="1" presStyleCnt="4">
        <dgm:presLayoutVars>
          <dgm:bulletEnabled val="1"/>
        </dgm:presLayoutVars>
      </dgm:prSet>
      <dgm:spPr/>
    </dgm:pt>
    <dgm:pt modelId="{2379ACB6-C2FD-42F6-8CBD-1F7DC779B46B}" type="pres">
      <dgm:prSet presAssocID="{0A87BBC0-406D-4BDB-B643-F79206BBC831}" presName="sibTrans" presStyleCnt="0"/>
      <dgm:spPr/>
    </dgm:pt>
    <dgm:pt modelId="{95FF1E67-2132-4E8E-A699-C4DC46455956}" type="pres">
      <dgm:prSet presAssocID="{DB3D560B-573E-4C06-97DD-ED2F05EF942C}" presName="compositeNode" presStyleCnt="0">
        <dgm:presLayoutVars>
          <dgm:bulletEnabled val="1"/>
        </dgm:presLayoutVars>
      </dgm:prSet>
      <dgm:spPr/>
    </dgm:pt>
    <dgm:pt modelId="{7D5C5DCB-ED4E-46F4-B572-7A39DB5EFB5D}" type="pres">
      <dgm:prSet presAssocID="{DB3D560B-573E-4C06-97DD-ED2F05EF942C}" presName="bgRect" presStyleLbl="alignNode1" presStyleIdx="2" presStyleCnt="4"/>
      <dgm:spPr/>
    </dgm:pt>
    <dgm:pt modelId="{3E0B19DF-2D4E-4F12-A7B8-F687D041A442}" type="pres">
      <dgm:prSet presAssocID="{0BF40E8C-740F-4CBA-A40A-99BDCFE247B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8BBAC5-76BE-4679-8964-8B563EC40E1E}" type="pres">
      <dgm:prSet presAssocID="{DB3D560B-573E-4C06-97DD-ED2F05EF942C}" presName="nodeRect" presStyleLbl="alignNode1" presStyleIdx="2" presStyleCnt="4">
        <dgm:presLayoutVars>
          <dgm:bulletEnabled val="1"/>
        </dgm:presLayoutVars>
      </dgm:prSet>
      <dgm:spPr/>
    </dgm:pt>
    <dgm:pt modelId="{F03A31A6-D285-43BC-B45A-F6828F56BF63}" type="pres">
      <dgm:prSet presAssocID="{0BF40E8C-740F-4CBA-A40A-99BDCFE247B4}" presName="sibTrans" presStyleCnt="0"/>
      <dgm:spPr/>
    </dgm:pt>
    <dgm:pt modelId="{3078FF28-CD52-43AA-A33A-3765E1978880}" type="pres">
      <dgm:prSet presAssocID="{CA0FC2BE-F841-4818-ACCB-8735B87364D9}" presName="compositeNode" presStyleCnt="0">
        <dgm:presLayoutVars>
          <dgm:bulletEnabled val="1"/>
        </dgm:presLayoutVars>
      </dgm:prSet>
      <dgm:spPr/>
    </dgm:pt>
    <dgm:pt modelId="{57F77F48-49BE-4C07-8166-0FE9656ADA75}" type="pres">
      <dgm:prSet presAssocID="{CA0FC2BE-F841-4818-ACCB-8735B87364D9}" presName="bgRect" presStyleLbl="alignNode1" presStyleIdx="3" presStyleCnt="4"/>
      <dgm:spPr/>
    </dgm:pt>
    <dgm:pt modelId="{7BF484FD-1AFE-40B0-AE10-B2591E081122}" type="pres">
      <dgm:prSet presAssocID="{5C0CB8B8-8554-459D-B245-314DD56BAE5C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D2D6FD1-D3CD-40B0-B968-F2BC354EF8E7}" type="pres">
      <dgm:prSet presAssocID="{CA0FC2BE-F841-4818-ACCB-8735B87364D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816E52B-1EFC-4F6A-8137-150985613D3C}" type="presOf" srcId="{3FF52D26-C2D8-43BA-B358-7E5254D71A26}" destId="{A88BBAC5-76BE-4679-8964-8B563EC40E1E}" srcOrd="0" destOrd="1" presId="urn:microsoft.com/office/officeart/2016/7/layout/LinearBlockProcessNumbered"/>
    <dgm:cxn modelId="{0F826632-6E6A-4C27-8694-58303C161FEB}" type="presOf" srcId="{DB3D560B-573E-4C06-97DD-ED2F05EF942C}" destId="{A88BBAC5-76BE-4679-8964-8B563EC40E1E}" srcOrd="1" destOrd="0" presId="urn:microsoft.com/office/officeart/2016/7/layout/LinearBlockProcessNumbered"/>
    <dgm:cxn modelId="{0AA3413C-0CC2-4AD0-917B-F34214B0227D}" type="presOf" srcId="{5C0CB8B8-8554-459D-B245-314DD56BAE5C}" destId="{7BF484FD-1AFE-40B0-AE10-B2591E081122}" srcOrd="0" destOrd="0" presId="urn:microsoft.com/office/officeart/2016/7/layout/LinearBlockProcessNumbered"/>
    <dgm:cxn modelId="{5093C544-E378-415B-936C-4319873FE4A8}" type="presOf" srcId="{D0EA066C-9C0C-4EAD-971D-1979CAE33769}" destId="{E7119B08-6EA1-47E5-92A3-EC8DD1489AFE}" srcOrd="0" destOrd="0" presId="urn:microsoft.com/office/officeart/2016/7/layout/LinearBlockProcessNumbered"/>
    <dgm:cxn modelId="{E1DC7586-D92D-4F78-8BE6-D9BBD28CFFF6}" type="presOf" srcId="{DB3D560B-573E-4C06-97DD-ED2F05EF942C}" destId="{7D5C5DCB-ED4E-46F4-B572-7A39DB5EFB5D}" srcOrd="0" destOrd="0" presId="urn:microsoft.com/office/officeart/2016/7/layout/LinearBlockProcessNumbered"/>
    <dgm:cxn modelId="{C9385E93-5CD5-4092-B89F-6A9EB511B56F}" srcId="{DB3D560B-573E-4C06-97DD-ED2F05EF942C}" destId="{34AF7D82-4F8C-4247-8C5D-4182BDAF7A27}" srcOrd="2" destOrd="0" parTransId="{D5CADA84-5519-49E0-89A8-DEEBDEAD5A1A}" sibTransId="{8135C403-3E73-4EBD-94BA-0577B51306D8}"/>
    <dgm:cxn modelId="{9541FA95-1176-4D70-81C1-459FBC42FB11}" type="presOf" srcId="{0BF40E8C-740F-4CBA-A40A-99BDCFE247B4}" destId="{3E0B19DF-2D4E-4F12-A7B8-F687D041A442}" srcOrd="0" destOrd="0" presId="urn:microsoft.com/office/officeart/2016/7/layout/LinearBlockProcessNumbered"/>
    <dgm:cxn modelId="{74687F9D-328C-4F39-BB4B-D2055719AE73}" type="presOf" srcId="{CA0FC2BE-F841-4818-ACCB-8735B87364D9}" destId="{5D2D6FD1-D3CD-40B0-B968-F2BC354EF8E7}" srcOrd="1" destOrd="0" presId="urn:microsoft.com/office/officeart/2016/7/layout/LinearBlockProcessNumbered"/>
    <dgm:cxn modelId="{C3C1EC9D-18C8-4CCD-B1A2-8E3C70AB370A}" type="presOf" srcId="{1412823F-A646-4A64-8BDF-D01F7119FD10}" destId="{7BD6FB72-BF7B-401D-B035-46E7527A10F7}" srcOrd="0" destOrd="0" presId="urn:microsoft.com/office/officeart/2016/7/layout/LinearBlockProcessNumbered"/>
    <dgm:cxn modelId="{7D7463A2-F633-4304-8627-A6DF9A266E50}" type="presOf" srcId="{CA0FC2BE-F841-4818-ACCB-8735B87364D9}" destId="{57F77F48-49BE-4C07-8166-0FE9656ADA75}" srcOrd="0" destOrd="0" presId="urn:microsoft.com/office/officeart/2016/7/layout/LinearBlockProcessNumbered"/>
    <dgm:cxn modelId="{C33B66AA-02EB-4921-9DE7-47B46334F4B9}" type="presOf" srcId="{34AF7D82-4F8C-4247-8C5D-4182BDAF7A27}" destId="{A88BBAC5-76BE-4679-8964-8B563EC40E1E}" srcOrd="0" destOrd="3" presId="urn:microsoft.com/office/officeart/2016/7/layout/LinearBlockProcessNumbered"/>
    <dgm:cxn modelId="{D091A7AA-ADAF-4157-A981-5C6C530EDCB8}" srcId="{1412823F-A646-4A64-8BDF-D01F7119FD10}" destId="{7418BCD5-5743-4CD3-A4A8-5A74B71C826B}" srcOrd="1" destOrd="0" parTransId="{C644D733-1842-4D3F-9954-7E77CE7BF8A6}" sibTransId="{0A87BBC0-406D-4BDB-B643-F79206BBC831}"/>
    <dgm:cxn modelId="{6AC4E2C1-3414-4820-B8A1-2D30D98A4EE1}" type="presOf" srcId="{0A87BBC0-406D-4BDB-B643-F79206BBC831}" destId="{CF7F45F7-D4FE-4C17-A265-4DAD4C485B59}" srcOrd="0" destOrd="0" presId="urn:microsoft.com/office/officeart/2016/7/layout/LinearBlockProcessNumbered"/>
    <dgm:cxn modelId="{9AA8ADC8-7450-4D71-A3E3-970D5B057228}" type="presOf" srcId="{F2FF9AEA-5CBA-4FA7-A119-28BC9897690E}" destId="{F695937E-F588-436C-8106-2BD23B10FDAB}" srcOrd="0" destOrd="0" presId="urn:microsoft.com/office/officeart/2016/7/layout/LinearBlockProcessNumbered"/>
    <dgm:cxn modelId="{1D3C8BCF-CD69-4030-B780-F93651156EE1}" type="presOf" srcId="{7418BCD5-5743-4CD3-A4A8-5A74B71C826B}" destId="{82E022E9-EBCB-4684-B32C-FB0DFAD610CA}" srcOrd="1" destOrd="0" presId="urn:microsoft.com/office/officeart/2016/7/layout/LinearBlockProcessNumbered"/>
    <dgm:cxn modelId="{BC2EBECF-1634-4736-B65C-6CCB02370A80}" srcId="{DB3D560B-573E-4C06-97DD-ED2F05EF942C}" destId="{56097064-AB0D-48C1-8FDF-84EA46ED0451}" srcOrd="1" destOrd="0" parTransId="{8841E2D4-26B0-48BB-B0A3-821BA9A72771}" sibTransId="{7F636314-A139-4415-83DE-3AFFB3597B35}"/>
    <dgm:cxn modelId="{41A083D3-A4B6-4B1D-A74B-357717A24147}" srcId="{DB3D560B-573E-4C06-97DD-ED2F05EF942C}" destId="{3FF52D26-C2D8-43BA-B358-7E5254D71A26}" srcOrd="0" destOrd="0" parTransId="{D86E6F10-B9BD-42BB-8A0D-1D36CE3A6D34}" sibTransId="{1D52A11A-03F2-4B60-A1E6-81A579D0B2DD}"/>
    <dgm:cxn modelId="{FCDD7CD6-974E-4177-AC17-795DF236937E}" srcId="{1412823F-A646-4A64-8BDF-D01F7119FD10}" destId="{DB3D560B-573E-4C06-97DD-ED2F05EF942C}" srcOrd="2" destOrd="0" parTransId="{61B707D4-FBD7-4ADA-B95E-634CE4705601}" sibTransId="{0BF40E8C-740F-4CBA-A40A-99BDCFE247B4}"/>
    <dgm:cxn modelId="{00912FD9-24FA-46BB-ADAF-1D0CB5A6A955}" srcId="{1412823F-A646-4A64-8BDF-D01F7119FD10}" destId="{CA0FC2BE-F841-4818-ACCB-8735B87364D9}" srcOrd="3" destOrd="0" parTransId="{793A6F5B-12E6-4B08-89A7-694985885909}" sibTransId="{5C0CB8B8-8554-459D-B245-314DD56BAE5C}"/>
    <dgm:cxn modelId="{B4597FDF-97D9-42A6-98A9-C285A38A8BC8}" type="presOf" srcId="{56097064-AB0D-48C1-8FDF-84EA46ED0451}" destId="{A88BBAC5-76BE-4679-8964-8B563EC40E1E}" srcOrd="0" destOrd="2" presId="urn:microsoft.com/office/officeart/2016/7/layout/LinearBlockProcessNumbered"/>
    <dgm:cxn modelId="{0A444CE0-4C7F-4823-8022-F3B77AB6D5D7}" type="presOf" srcId="{7418BCD5-5743-4CD3-A4A8-5A74B71C826B}" destId="{C7058E9A-C9EC-4D6C-8381-E8AEAEE666B9}" srcOrd="0" destOrd="0" presId="urn:microsoft.com/office/officeart/2016/7/layout/LinearBlockProcessNumbered"/>
    <dgm:cxn modelId="{01BBFBF2-E273-4B47-AAC1-A4463ACB0212}" srcId="{1412823F-A646-4A64-8BDF-D01F7119FD10}" destId="{D0EA066C-9C0C-4EAD-971D-1979CAE33769}" srcOrd="0" destOrd="0" parTransId="{DC2AC26E-356B-4F61-BA8E-FA22F42D8B53}" sibTransId="{F2FF9AEA-5CBA-4FA7-A119-28BC9897690E}"/>
    <dgm:cxn modelId="{91F31BF7-7237-4140-9C9B-E10D40ECF999}" type="presOf" srcId="{D0EA066C-9C0C-4EAD-971D-1979CAE33769}" destId="{25CAC7CD-29C9-4598-BF62-20115AAFFEFD}" srcOrd="1" destOrd="0" presId="urn:microsoft.com/office/officeart/2016/7/layout/LinearBlockProcessNumbered"/>
    <dgm:cxn modelId="{CFBF9C99-5789-4893-A55D-1B26E3F0F724}" type="presParOf" srcId="{7BD6FB72-BF7B-401D-B035-46E7527A10F7}" destId="{EA520BAF-C6E1-48E0-AAD0-35E841B6F571}" srcOrd="0" destOrd="0" presId="urn:microsoft.com/office/officeart/2016/7/layout/LinearBlockProcessNumbered"/>
    <dgm:cxn modelId="{81867206-95DA-47B9-9FDF-83239542E071}" type="presParOf" srcId="{EA520BAF-C6E1-48E0-AAD0-35E841B6F571}" destId="{E7119B08-6EA1-47E5-92A3-EC8DD1489AFE}" srcOrd="0" destOrd="0" presId="urn:microsoft.com/office/officeart/2016/7/layout/LinearBlockProcessNumbered"/>
    <dgm:cxn modelId="{B2738551-05E2-45BA-88D5-5912AAD63DFD}" type="presParOf" srcId="{EA520BAF-C6E1-48E0-AAD0-35E841B6F571}" destId="{F695937E-F588-436C-8106-2BD23B10FDAB}" srcOrd="1" destOrd="0" presId="urn:microsoft.com/office/officeart/2016/7/layout/LinearBlockProcessNumbered"/>
    <dgm:cxn modelId="{234D2A5C-52B9-43F1-9BE2-06D06D248547}" type="presParOf" srcId="{EA520BAF-C6E1-48E0-AAD0-35E841B6F571}" destId="{25CAC7CD-29C9-4598-BF62-20115AAFFEFD}" srcOrd="2" destOrd="0" presId="urn:microsoft.com/office/officeart/2016/7/layout/LinearBlockProcessNumbered"/>
    <dgm:cxn modelId="{636CC29B-4267-41BA-B9F5-61BCE27DB3FA}" type="presParOf" srcId="{7BD6FB72-BF7B-401D-B035-46E7527A10F7}" destId="{F7176EFC-B944-4ED7-98EF-43EE8202DBA3}" srcOrd="1" destOrd="0" presId="urn:microsoft.com/office/officeart/2016/7/layout/LinearBlockProcessNumbered"/>
    <dgm:cxn modelId="{639E1AB7-49D6-4B1D-A2C6-DF736EA846FE}" type="presParOf" srcId="{7BD6FB72-BF7B-401D-B035-46E7527A10F7}" destId="{BB0C3CBE-8A39-4947-9CC0-1446922C75B6}" srcOrd="2" destOrd="0" presId="urn:microsoft.com/office/officeart/2016/7/layout/LinearBlockProcessNumbered"/>
    <dgm:cxn modelId="{6DE1173F-3EF1-4411-9729-F1F805105C04}" type="presParOf" srcId="{BB0C3CBE-8A39-4947-9CC0-1446922C75B6}" destId="{C7058E9A-C9EC-4D6C-8381-E8AEAEE666B9}" srcOrd="0" destOrd="0" presId="urn:microsoft.com/office/officeart/2016/7/layout/LinearBlockProcessNumbered"/>
    <dgm:cxn modelId="{C5D5C79E-C682-4F97-B2FD-B1278A8855F8}" type="presParOf" srcId="{BB0C3CBE-8A39-4947-9CC0-1446922C75B6}" destId="{CF7F45F7-D4FE-4C17-A265-4DAD4C485B59}" srcOrd="1" destOrd="0" presId="urn:microsoft.com/office/officeart/2016/7/layout/LinearBlockProcessNumbered"/>
    <dgm:cxn modelId="{B24C2650-23FC-4CB2-9CF3-A6C311869A91}" type="presParOf" srcId="{BB0C3CBE-8A39-4947-9CC0-1446922C75B6}" destId="{82E022E9-EBCB-4684-B32C-FB0DFAD610CA}" srcOrd="2" destOrd="0" presId="urn:microsoft.com/office/officeart/2016/7/layout/LinearBlockProcessNumbered"/>
    <dgm:cxn modelId="{68129BFB-7995-4A94-8AC0-82BDEDAA863F}" type="presParOf" srcId="{7BD6FB72-BF7B-401D-B035-46E7527A10F7}" destId="{2379ACB6-C2FD-42F6-8CBD-1F7DC779B46B}" srcOrd="3" destOrd="0" presId="urn:microsoft.com/office/officeart/2016/7/layout/LinearBlockProcessNumbered"/>
    <dgm:cxn modelId="{8C396DEE-5A62-49A9-B304-B21AC678285A}" type="presParOf" srcId="{7BD6FB72-BF7B-401D-B035-46E7527A10F7}" destId="{95FF1E67-2132-4E8E-A699-C4DC46455956}" srcOrd="4" destOrd="0" presId="urn:microsoft.com/office/officeart/2016/7/layout/LinearBlockProcessNumbered"/>
    <dgm:cxn modelId="{CBCBDC70-83FB-48D0-A6ED-7F35B6E473C6}" type="presParOf" srcId="{95FF1E67-2132-4E8E-A699-C4DC46455956}" destId="{7D5C5DCB-ED4E-46F4-B572-7A39DB5EFB5D}" srcOrd="0" destOrd="0" presId="urn:microsoft.com/office/officeart/2016/7/layout/LinearBlockProcessNumbered"/>
    <dgm:cxn modelId="{9A0F2CF9-D448-4BE1-882E-A7978E21280A}" type="presParOf" srcId="{95FF1E67-2132-4E8E-A699-C4DC46455956}" destId="{3E0B19DF-2D4E-4F12-A7B8-F687D041A442}" srcOrd="1" destOrd="0" presId="urn:microsoft.com/office/officeart/2016/7/layout/LinearBlockProcessNumbered"/>
    <dgm:cxn modelId="{BE08F3D3-5FAF-4D49-AFA7-C70DA0B41D66}" type="presParOf" srcId="{95FF1E67-2132-4E8E-A699-C4DC46455956}" destId="{A88BBAC5-76BE-4679-8964-8B563EC40E1E}" srcOrd="2" destOrd="0" presId="urn:microsoft.com/office/officeart/2016/7/layout/LinearBlockProcessNumbered"/>
    <dgm:cxn modelId="{B36E01CA-48AA-4D51-BEE2-FCF3974440B1}" type="presParOf" srcId="{7BD6FB72-BF7B-401D-B035-46E7527A10F7}" destId="{F03A31A6-D285-43BC-B45A-F6828F56BF63}" srcOrd="5" destOrd="0" presId="urn:microsoft.com/office/officeart/2016/7/layout/LinearBlockProcessNumbered"/>
    <dgm:cxn modelId="{2B13463A-22B7-4316-A908-CEF037FC62E7}" type="presParOf" srcId="{7BD6FB72-BF7B-401D-B035-46E7527A10F7}" destId="{3078FF28-CD52-43AA-A33A-3765E1978880}" srcOrd="6" destOrd="0" presId="urn:microsoft.com/office/officeart/2016/7/layout/LinearBlockProcessNumbered"/>
    <dgm:cxn modelId="{C60E0BB1-D109-49B1-A32F-974ABD83E9C2}" type="presParOf" srcId="{3078FF28-CD52-43AA-A33A-3765E1978880}" destId="{57F77F48-49BE-4C07-8166-0FE9656ADA75}" srcOrd="0" destOrd="0" presId="urn:microsoft.com/office/officeart/2016/7/layout/LinearBlockProcessNumbered"/>
    <dgm:cxn modelId="{BD69C58D-971F-4A9A-9C4B-F8BD60E7A888}" type="presParOf" srcId="{3078FF28-CD52-43AA-A33A-3765E1978880}" destId="{7BF484FD-1AFE-40B0-AE10-B2591E081122}" srcOrd="1" destOrd="0" presId="urn:microsoft.com/office/officeart/2016/7/layout/LinearBlockProcessNumbered"/>
    <dgm:cxn modelId="{91E96707-219A-4FF1-B3F9-9049CE9BF0DA}" type="presParOf" srcId="{3078FF28-CD52-43AA-A33A-3765E1978880}" destId="{5D2D6FD1-D3CD-40B0-B968-F2BC354EF8E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0A044-E994-4C82-8523-8D47E8526AEA}">
      <dsp:nvSpPr>
        <dsp:cNvPr id="0" name=""/>
        <dsp:cNvSpPr/>
      </dsp:nvSpPr>
      <dsp:spPr>
        <a:xfrm>
          <a:off x="82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BC134-9997-4EE3-8A5F-60E3511447B2}">
      <dsp:nvSpPr>
        <dsp:cNvPr id="0" name=""/>
        <dsp:cNvSpPr/>
      </dsp:nvSpPr>
      <dsp:spPr>
        <a:xfrm>
          <a:off x="33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Source:</a:t>
          </a:r>
          <a:r>
            <a:rPr lang="en-US" sz="1100" b="0" i="0" kern="1200" baseline="0"/>
            <a:t> Blast furnace sensor data &amp; process logs.</a:t>
          </a:r>
          <a:endParaRPr lang="en-US" sz="1100" kern="1200"/>
        </a:p>
      </dsp:txBody>
      <dsp:txXfrm>
        <a:off x="333914" y="2276522"/>
        <a:ext cx="1800000" cy="720000"/>
      </dsp:txXfrm>
    </dsp:sp>
    <dsp:sp modelId="{11BE4F77-60BD-42FD-8133-EA0B1301054D}">
      <dsp:nvSpPr>
        <dsp:cNvPr id="0" name=""/>
        <dsp:cNvSpPr/>
      </dsp:nvSpPr>
      <dsp:spPr>
        <a:xfrm>
          <a:off x="294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9A1CA-7ECE-4CFA-B5B3-699F203D1CCA}">
      <dsp:nvSpPr>
        <dsp:cNvPr id="0" name=""/>
        <dsp:cNvSpPr/>
      </dsp:nvSpPr>
      <dsp:spPr>
        <a:xfrm>
          <a:off x="244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Timeframe:</a:t>
          </a:r>
          <a:r>
            <a:rPr lang="en-US" sz="1100" b="0" i="0" kern="1200" baseline="0"/>
            <a:t> </a:t>
          </a:r>
          <a:r>
            <a:rPr lang="en-US" sz="1100" b="0" i="1" kern="1200" baseline="0"/>
            <a:t>[X months/years]</a:t>
          </a:r>
          <a:endParaRPr lang="en-US" sz="1100" kern="1200"/>
        </a:p>
      </dsp:txBody>
      <dsp:txXfrm>
        <a:off x="2448914" y="2276522"/>
        <a:ext cx="1800000" cy="720000"/>
      </dsp:txXfrm>
    </dsp:sp>
    <dsp:sp modelId="{18703D4E-D3B5-479F-BCB8-1E6060CF4EEF}">
      <dsp:nvSpPr>
        <dsp:cNvPr id="0" name=""/>
        <dsp:cNvSpPr/>
      </dsp:nvSpPr>
      <dsp:spPr>
        <a:xfrm>
          <a:off x="505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A346E-F84C-4932-A77D-1458E084D098}">
      <dsp:nvSpPr>
        <dsp:cNvPr id="0" name=""/>
        <dsp:cNvSpPr/>
      </dsp:nvSpPr>
      <dsp:spPr>
        <a:xfrm>
          <a:off x="456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Features:</a:t>
          </a:r>
          <a:r>
            <a:rPr lang="en-US" sz="1100" b="0" i="0" kern="1200" baseline="0"/>
            <a:t> 21 variables (flow rates, temperatures, pressures, chemical compositions, etc.)</a:t>
          </a:r>
          <a:endParaRPr lang="en-US" sz="1100" kern="1200"/>
        </a:p>
      </dsp:txBody>
      <dsp:txXfrm>
        <a:off x="4563914" y="2276522"/>
        <a:ext cx="1800000" cy="720000"/>
      </dsp:txXfrm>
    </dsp:sp>
    <dsp:sp modelId="{7418CD22-8EAA-40AE-96F0-82F4BDBFF2BD}">
      <dsp:nvSpPr>
        <dsp:cNvPr id="0" name=""/>
        <dsp:cNvSpPr/>
      </dsp:nvSpPr>
      <dsp:spPr>
        <a:xfrm>
          <a:off x="7173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4091E-3792-4DF1-B960-D31B69C718B4}">
      <dsp:nvSpPr>
        <dsp:cNvPr id="0" name=""/>
        <dsp:cNvSpPr/>
      </dsp:nvSpPr>
      <dsp:spPr>
        <a:xfrm>
          <a:off x="6678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Target Variable:</a:t>
          </a:r>
          <a:r>
            <a:rPr lang="en-US" sz="1100" b="0" i="0" kern="1200" baseline="0"/>
            <a:t> SI (%)</a:t>
          </a:r>
          <a:endParaRPr lang="en-US" sz="1100" kern="1200"/>
        </a:p>
      </dsp:txBody>
      <dsp:txXfrm>
        <a:off x="6678914" y="2276522"/>
        <a:ext cx="1800000" cy="720000"/>
      </dsp:txXfrm>
    </dsp:sp>
    <dsp:sp modelId="{20CE2828-05C7-487F-A3F1-9212E57BE43C}">
      <dsp:nvSpPr>
        <dsp:cNvPr id="0" name=""/>
        <dsp:cNvSpPr/>
      </dsp:nvSpPr>
      <dsp:spPr>
        <a:xfrm>
          <a:off x="9288914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30515-86E7-4062-9F87-353263A3D363}">
      <dsp:nvSpPr>
        <dsp:cNvPr id="0" name=""/>
        <dsp:cNvSpPr/>
      </dsp:nvSpPr>
      <dsp:spPr>
        <a:xfrm>
          <a:off x="8793914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Granularity:</a:t>
          </a:r>
          <a:r>
            <a:rPr lang="en-US" sz="1100" b="0" i="0" kern="1200" baseline="0"/>
            <a:t> Hourly / Batch-level</a:t>
          </a:r>
          <a:endParaRPr lang="en-US" sz="1100" kern="1200"/>
        </a:p>
      </dsp:txBody>
      <dsp:txXfrm>
        <a:off x="8793914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5E320-1AA3-4806-8B50-B72F572B3367}">
      <dsp:nvSpPr>
        <dsp:cNvPr id="0" name=""/>
        <dsp:cNvSpPr/>
      </dsp:nvSpPr>
      <dsp:spPr>
        <a:xfrm>
          <a:off x="8022767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1176189" y="381459"/>
              </a:lnTo>
              <a:lnTo>
                <a:pt x="1176189" y="55975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EBF74-35D7-49B0-96F8-2ABE3D836662}">
      <dsp:nvSpPr>
        <dsp:cNvPr id="0" name=""/>
        <dsp:cNvSpPr/>
      </dsp:nvSpPr>
      <dsp:spPr>
        <a:xfrm>
          <a:off x="6846577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1176189" y="0"/>
              </a:moveTo>
              <a:lnTo>
                <a:pt x="1176189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42DEC-4F11-4D2F-BED1-7B49F569F7A6}">
      <dsp:nvSpPr>
        <dsp:cNvPr id="0" name=""/>
        <dsp:cNvSpPr/>
      </dsp:nvSpPr>
      <dsp:spPr>
        <a:xfrm>
          <a:off x="3293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80FC8-957C-4565-BE46-73D9DD53D991}">
      <dsp:nvSpPr>
        <dsp:cNvPr id="0" name=""/>
        <dsp:cNvSpPr/>
      </dsp:nvSpPr>
      <dsp:spPr>
        <a:xfrm>
          <a:off x="217146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Model Training</a:t>
          </a:r>
          <a:endParaRPr lang="en-US" sz="1700" kern="1200" dirty="0"/>
        </a:p>
      </dsp:txBody>
      <dsp:txXfrm>
        <a:off x="252942" y="240279"/>
        <a:ext cx="1853081" cy="1150575"/>
      </dsp:txXfrm>
    </dsp:sp>
    <dsp:sp modelId="{FB901F82-3DA3-4D0B-98D9-35A3B7CDCD9B}">
      <dsp:nvSpPr>
        <dsp:cNvPr id="0" name=""/>
        <dsp:cNvSpPr/>
      </dsp:nvSpPr>
      <dsp:spPr>
        <a:xfrm>
          <a:off x="2355672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7AF354-BFAB-47FA-AB8E-6BA60870994D}">
      <dsp:nvSpPr>
        <dsp:cNvPr id="0" name=""/>
        <dsp:cNvSpPr/>
      </dsp:nvSpPr>
      <dsp:spPr>
        <a:xfrm>
          <a:off x="2569525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Flags SI deviations beyond control limits.</a:t>
          </a:r>
          <a:endParaRPr lang="en-US" sz="1700" kern="1200"/>
        </a:p>
      </dsp:txBody>
      <dsp:txXfrm>
        <a:off x="2605321" y="240279"/>
        <a:ext cx="1853081" cy="1150575"/>
      </dsp:txXfrm>
    </dsp:sp>
    <dsp:sp modelId="{257EED65-F9C4-48BF-96AB-3AB16221CC13}">
      <dsp:nvSpPr>
        <dsp:cNvPr id="0" name=""/>
        <dsp:cNvSpPr/>
      </dsp:nvSpPr>
      <dsp:spPr>
        <a:xfrm>
          <a:off x="4708051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8CB72-18E1-4056-A947-0521F14D1163}">
      <dsp:nvSpPr>
        <dsp:cNvPr id="0" name=""/>
        <dsp:cNvSpPr/>
      </dsp:nvSpPr>
      <dsp:spPr>
        <a:xfrm>
          <a:off x="4921904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SHAP-based feature attribution for root cause insight.</a:t>
          </a:r>
          <a:endParaRPr lang="en-US" sz="1700" kern="1200"/>
        </a:p>
      </dsp:txBody>
      <dsp:txXfrm>
        <a:off x="4957700" y="240279"/>
        <a:ext cx="1853081" cy="1150575"/>
      </dsp:txXfrm>
    </dsp:sp>
    <dsp:sp modelId="{4A9E973F-6966-45BF-8AC9-B1E1AEE56589}">
      <dsp:nvSpPr>
        <dsp:cNvPr id="0" name=""/>
        <dsp:cNvSpPr/>
      </dsp:nvSpPr>
      <dsp:spPr>
        <a:xfrm>
          <a:off x="7060430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79EA5-6DAF-4350-AEDE-2DF9C72257CA}">
      <dsp:nvSpPr>
        <dsp:cNvPr id="0" name=""/>
        <dsp:cNvSpPr/>
      </dsp:nvSpPr>
      <dsp:spPr>
        <a:xfrm>
          <a:off x="7274283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Output:</a:t>
          </a:r>
          <a:endParaRPr lang="en-US" sz="1700" kern="1200"/>
        </a:p>
      </dsp:txBody>
      <dsp:txXfrm>
        <a:off x="7310079" y="240279"/>
        <a:ext cx="1853081" cy="1150575"/>
      </dsp:txXfrm>
    </dsp:sp>
    <dsp:sp modelId="{78F586A6-7A0B-4EF2-B437-C2BE0B1E05F5}">
      <dsp:nvSpPr>
        <dsp:cNvPr id="0" name=""/>
        <dsp:cNvSpPr/>
      </dsp:nvSpPr>
      <dsp:spPr>
        <a:xfrm>
          <a:off x="5884241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2AEED-E2C1-4516-AEFE-20A36B64AF16}">
      <dsp:nvSpPr>
        <dsp:cNvPr id="0" name=""/>
        <dsp:cNvSpPr/>
      </dsp:nvSpPr>
      <dsp:spPr>
        <a:xfrm>
          <a:off x="6098093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Anomaly flag</a:t>
          </a:r>
          <a:endParaRPr lang="en-US" sz="1700" kern="1200"/>
        </a:p>
      </dsp:txBody>
      <dsp:txXfrm>
        <a:off x="6133889" y="2022206"/>
        <a:ext cx="1853081" cy="1150575"/>
      </dsp:txXfrm>
    </dsp:sp>
    <dsp:sp modelId="{12FC1E1D-ED6D-4F19-9E69-34363B72AEE7}">
      <dsp:nvSpPr>
        <dsp:cNvPr id="0" name=""/>
        <dsp:cNvSpPr/>
      </dsp:nvSpPr>
      <dsp:spPr>
        <a:xfrm>
          <a:off x="8236619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66E58-0E9B-45A9-B211-FC90BB049A98}">
      <dsp:nvSpPr>
        <dsp:cNvPr id="0" name=""/>
        <dsp:cNvSpPr/>
      </dsp:nvSpPr>
      <dsp:spPr>
        <a:xfrm>
          <a:off x="8450472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Top contributing parameter</a:t>
          </a:r>
          <a:endParaRPr lang="en-US" sz="1700" kern="1200"/>
        </a:p>
      </dsp:txBody>
      <dsp:txXfrm>
        <a:off x="8486268" y="2022206"/>
        <a:ext cx="1853081" cy="11505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1DF52-C535-4B40-A0EE-E3F27262DB14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084CA-011D-40D3-BC94-7458CD15AB24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1327F-4047-4EE1-ACFB-903112E9128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/>
            <a:t>Objective: Adjust parameters to minimize deviation from target SI.</a:t>
          </a:r>
          <a:endParaRPr lang="en-US" sz="1400" kern="1200" dirty="0"/>
        </a:p>
      </dsp:txBody>
      <dsp:txXfrm>
        <a:off x="100682" y="2684598"/>
        <a:ext cx="2370489" cy="720000"/>
      </dsp:txXfrm>
    </dsp:sp>
    <dsp:sp modelId="{56DEAB39-EFC8-4FB1-94B4-866E8B89D785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D8D70-0E35-4E53-9E37-DCB80BC81BB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8370B-1530-4351-A2E7-CDAF0E3E901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Method: Bayesian Optimization + PuLP for constraint handling.</a:t>
          </a:r>
          <a:endParaRPr lang="en-US" sz="1400" kern="1200"/>
        </a:p>
      </dsp:txBody>
      <dsp:txXfrm>
        <a:off x="2886007" y="2684598"/>
        <a:ext cx="2370489" cy="720000"/>
      </dsp:txXfrm>
    </dsp:sp>
    <dsp:sp modelId="{D4796BF7-584D-4676-90FD-D67DB62B1D9B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664A21-18DD-4A62-95B9-8D5420D41558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A3833-5FCA-405B-B22A-D723DC3B5D14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Constraints: Process parameter safety limits, operational feasibility.</a:t>
          </a:r>
          <a:endParaRPr lang="en-US" sz="1400" kern="1200"/>
        </a:p>
      </dsp:txBody>
      <dsp:txXfrm>
        <a:off x="5671332" y="2684598"/>
        <a:ext cx="2370489" cy="720000"/>
      </dsp:txXfrm>
    </dsp:sp>
    <dsp:sp modelId="{7BB9993F-3526-477F-9D9F-B5EDB8D30C6D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1817A0-B304-4211-A428-80B3A31264E8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08FA3-DB4E-464D-92B3-4269EB2F0DE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/>
            <a:t>Output: Recommended setpoints for furnace control.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19B08-6EA1-47E5-92A3-EC8DD1489AFE}">
      <dsp:nvSpPr>
        <dsp:cNvPr id="0" name=""/>
        <dsp:cNvSpPr/>
      </dsp:nvSpPr>
      <dsp:spPr>
        <a:xfrm>
          <a:off x="213" y="2983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 pipeline to for data processing and model refresh on latest data</a:t>
          </a:r>
        </a:p>
      </dsp:txBody>
      <dsp:txXfrm>
        <a:off x="213" y="1535436"/>
        <a:ext cx="2577217" cy="1855596"/>
      </dsp:txXfrm>
    </dsp:sp>
    <dsp:sp modelId="{F695937E-F588-436C-8106-2BD23B10FDAB}">
      <dsp:nvSpPr>
        <dsp:cNvPr id="0" name=""/>
        <dsp:cNvSpPr/>
      </dsp:nvSpPr>
      <dsp:spPr>
        <a:xfrm>
          <a:off x="21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298372"/>
        <a:ext cx="2577217" cy="1237064"/>
      </dsp:txXfrm>
    </dsp:sp>
    <dsp:sp modelId="{C7058E9A-C9EC-4D6C-8381-E8AEAEE666B9}">
      <dsp:nvSpPr>
        <dsp:cNvPr id="0" name=""/>
        <dsp:cNvSpPr/>
      </dsp:nvSpPr>
      <dsp:spPr>
        <a:xfrm>
          <a:off x="2783608" y="298372"/>
          <a:ext cx="2577217" cy="3092660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Save trained model as .pkl.</a:t>
          </a:r>
          <a:endParaRPr lang="en-US" sz="1800" kern="1200"/>
        </a:p>
      </dsp:txBody>
      <dsp:txXfrm>
        <a:off x="2783608" y="1535436"/>
        <a:ext cx="2577217" cy="1855596"/>
      </dsp:txXfrm>
    </dsp:sp>
    <dsp:sp modelId="{CF7F45F7-D4FE-4C17-A265-4DAD4C485B59}">
      <dsp:nvSpPr>
        <dsp:cNvPr id="0" name=""/>
        <dsp:cNvSpPr/>
      </dsp:nvSpPr>
      <dsp:spPr>
        <a:xfrm>
          <a:off x="278360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298372"/>
        <a:ext cx="2577217" cy="1237064"/>
      </dsp:txXfrm>
    </dsp:sp>
    <dsp:sp modelId="{7D5C5DCB-ED4E-46F4-B572-7A39DB5EFB5D}">
      <dsp:nvSpPr>
        <dsp:cNvPr id="0" name=""/>
        <dsp:cNvSpPr/>
      </dsp:nvSpPr>
      <dsp:spPr>
        <a:xfrm>
          <a:off x="5567003" y="298372"/>
          <a:ext cx="2577217" cy="3092660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Create Python API for:</a:t>
          </a:r>
          <a:endParaRPr lang="en-US" sz="18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Real-time prediction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Anomaly detection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i="0" kern="1200" baseline="0"/>
            <a:t>Optimization recommendations</a:t>
          </a:r>
          <a:endParaRPr lang="en-US" sz="1400" kern="1200"/>
        </a:p>
      </dsp:txBody>
      <dsp:txXfrm>
        <a:off x="5567003" y="1535436"/>
        <a:ext cx="2577217" cy="1855596"/>
      </dsp:txXfrm>
    </dsp:sp>
    <dsp:sp modelId="{3E0B19DF-2D4E-4F12-A7B8-F687D041A442}">
      <dsp:nvSpPr>
        <dsp:cNvPr id="0" name=""/>
        <dsp:cNvSpPr/>
      </dsp:nvSpPr>
      <dsp:spPr>
        <a:xfrm>
          <a:off x="5567003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298372"/>
        <a:ext cx="2577217" cy="1237064"/>
      </dsp:txXfrm>
    </dsp:sp>
    <dsp:sp modelId="{57F77F48-49BE-4C07-8166-0FE9656ADA75}">
      <dsp:nvSpPr>
        <dsp:cNvPr id="0" name=""/>
        <dsp:cNvSpPr/>
      </dsp:nvSpPr>
      <dsp:spPr>
        <a:xfrm>
          <a:off x="8350398" y="298372"/>
          <a:ext cx="2577217" cy="309266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Integrate with plant control dashboard (REST API ).</a:t>
          </a:r>
          <a:endParaRPr lang="en-US" sz="1800" kern="1200"/>
        </a:p>
      </dsp:txBody>
      <dsp:txXfrm>
        <a:off x="8350398" y="1535436"/>
        <a:ext cx="2577217" cy="1855596"/>
      </dsp:txXfrm>
    </dsp:sp>
    <dsp:sp modelId="{7BF484FD-1AFE-40B0-AE10-B2591E081122}">
      <dsp:nvSpPr>
        <dsp:cNvPr id="0" name=""/>
        <dsp:cNvSpPr/>
      </dsp:nvSpPr>
      <dsp:spPr>
        <a:xfrm>
          <a:off x="8350398" y="298372"/>
          <a:ext cx="2577217" cy="12370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298372"/>
        <a:ext cx="2577217" cy="1237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30DF-6FFB-9D04-8CFC-B51670325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98045-0E7F-5ED5-FBB4-31DF093EC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9E83-6722-C8CB-2D70-DFAC6978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654F-F39E-9C21-06CB-413167E5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6F91-8A79-BBFA-5424-62236009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4C33-EF5C-D96E-44A2-3AEB53D0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A80F3-A5BE-0F47-1DFA-34E7EC862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927F7-C388-B46D-E4D4-EEBC078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108CD-B4F7-1D6A-D1C2-0D55224B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3E04C-C0E9-A23A-68D9-F57E5A68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8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81F65C-18B2-608A-F244-1625E4D15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CF7CC-07C4-19B6-7121-0A8A9AD9A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671E9-400C-7852-FD5F-791F98E6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04D5-B672-A682-AC6C-8F668C87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C4876-BB42-EDA2-3F2F-29F5421B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101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B3ED-87D8-70EC-8F03-2A9BD259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1CDEA-9EA5-AB0A-B7C9-D8BC2A0B1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B9E6-F075-C85D-C703-928E17B2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332BA-BF75-D776-5066-B11969A9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A571-B74B-EC94-84FE-9EDA6FE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57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F6BC-B85A-C0E7-3ED2-FBD2ECE6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27B9C-8DF5-B0A1-0A3D-E98CD5D9E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2DF5C-5D52-AF13-5CF4-99C6C9B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0C41-95B6-3182-9382-223262659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BBEE-4358-4098-1D7A-8E00F5A9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7D4D-4197-B515-464E-3C564DCE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2872-EF1A-9DF9-F814-CEF0C2CCA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E63A6-55B3-72C8-F358-96B7E6EC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243EA-E3CD-AFE4-5986-C8D1E47D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89DF80-C69E-900B-346C-F38E02D4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890D-54FE-3C78-F47B-73294C4A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6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FBDA-835C-F45D-784D-99DD8B25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D4C9A-671F-57AF-C3B7-A4971566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622C6-50F9-3021-26B4-332C656A4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30794-FF1D-F4F5-3479-E41532746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20DAD-48FC-D920-B009-22572424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10E80-92D6-CFE3-9E02-F2A5CB5E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0C09-399B-9E3F-20B6-1C1D8BB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67E5B-37BC-38D9-865F-8B5BB884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6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D3AB-C371-0585-2871-4090AA271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75B71-08F6-A445-B67E-55BFF45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8FB85-3C35-716D-B9F1-C1B4ECE3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1690B-C955-D9C2-2808-66EFAA6F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6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ECEB7-AF88-9598-668B-9D6E8416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9C23B-BA6C-B21E-F119-AEDE8331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3D8AC-A4DD-1F6A-5414-7801A060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06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B27F-8124-B374-1545-2DF082C5E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57B09-494B-1399-6F56-36458A532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C774-1A28-8F0D-B829-8177EEA5B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4174-0E47-DDD2-7F38-E878F0F6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34120-D9B8-5D14-E125-CB77F9D5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951FE-685D-789D-B20E-044674E6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8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D984-1071-0465-B988-2A5D9CDE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93EB9-8E93-41CF-D5ED-B980C6173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79A0-5B66-F577-1656-7BE28C0A8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6801-584B-BAF7-A9D9-57107051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AB289-D63A-B701-85D3-883AB71C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62957-C59E-4837-DF06-62E7FF23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94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6EA8E-3C7C-666A-72E9-03D385F22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0A41C-8556-ECA8-C0E2-167EDAE7B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63AA3-D13E-8C21-4FE7-B1A887C88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7CE89-90BD-40E5-99A6-6705126D7DA3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90177-DB42-53F6-9E64-34B9ACDCB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4B88-016D-713E-4CCA-49058CDDA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78F62-A6B8-4A0D-9ECC-22A8970CA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9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5" descr="Ventures Portfolio Tvarit">
            <a:extLst>
              <a:ext uri="{FF2B5EF4-FFF2-40B4-BE49-F238E27FC236}">
                <a16:creationId xmlns:a16="http://schemas.microsoft.com/office/drawing/2014/main" id="{0AFB71A9-6750-747C-4010-A48ACCB4E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9303" y="1119116"/>
            <a:ext cx="8756591" cy="221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6" name="Right Triangle 103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82540-A637-E99F-F69B-353E426B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Predictive Modeling &amp; Optimization for Silicon (SI) Control in Blast Furnaces</a:t>
            </a:r>
            <a:endParaRPr lang="en-IN" sz="4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63BE2F-923E-4215-00BC-8967E5F80F1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5747" y="5738884"/>
            <a:ext cx="7321298" cy="753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Prepared by: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Gaurav Khandelwal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Date: </a:t>
            </a:r>
            <a:r>
              <a:rPr lang="en-US" altLang="en-US" sz="1200" i="1" dirty="0">
                <a:latin typeface="Arial" panose="020B0604020202020204" pitchFamily="34" charset="0"/>
              </a:rPr>
              <a:t>11/08/2025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18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C1B53-B07C-61D7-7569-72F4186C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19ED34-82A3-DA87-90E4-62EAA3FBA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914871"/>
              </p:ext>
            </p:extLst>
          </p:nvPr>
        </p:nvGraphicFramePr>
        <p:xfrm>
          <a:off x="857204" y="2112579"/>
          <a:ext cx="10501533" cy="4192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3965">
                  <a:extLst>
                    <a:ext uri="{9D8B030D-6E8A-4147-A177-3AD203B41FA5}">
                      <a16:colId xmlns:a16="http://schemas.microsoft.com/office/drawing/2014/main" val="3884099691"/>
                    </a:ext>
                  </a:extLst>
                </a:gridCol>
                <a:gridCol w="5177568">
                  <a:extLst>
                    <a:ext uri="{9D8B030D-6E8A-4147-A177-3AD203B41FA5}">
                      <a16:colId xmlns:a16="http://schemas.microsoft.com/office/drawing/2014/main" val="3039626370"/>
                    </a:ext>
                  </a:extLst>
                </a:gridCol>
              </a:tblGrid>
              <a:tr h="515317"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Current Challenges</a:t>
                      </a:r>
                    </a:p>
                  </a:txBody>
                  <a:tcPr marL="117117" marR="117117" marT="58559" marB="5855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dirty="0"/>
                        <a:t>Objectives</a:t>
                      </a:r>
                    </a:p>
                  </a:txBody>
                  <a:tcPr marL="117117" marR="117117" marT="58559" marB="58559"/>
                </a:tc>
                <a:extLst>
                  <a:ext uri="{0D108BD9-81ED-4DB2-BD59-A6C34878D82A}">
                    <a16:rowId xmlns:a16="http://schemas.microsoft.com/office/drawing/2014/main" val="455766871"/>
                  </a:ext>
                </a:extLst>
              </a:tr>
              <a:tr h="367748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300"/>
                        <a:t>SI content directly affects hot metal quality and production cost.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300"/>
                        <a:t>Fluctuations in SI lead to inefficiencies, potential equipment stress, and increased corrective actions.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300"/>
                        <a:t>Lack of predictive visibility and automated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300"/>
                    </a:p>
                  </a:txBody>
                  <a:tcPr marL="117117" marR="117117" marT="58559" marB="58559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300" dirty="0"/>
                        <a:t>Predict SI content from real-time furnace operational parameters.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300" dirty="0"/>
                        <a:t>Detect anomalies in SI deviations proactively.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300" dirty="0"/>
                        <a:t>Perform root cause analysis for SI variations.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300" dirty="0"/>
                        <a:t>Recommend optimal furnace settings using optimization algorithms.</a:t>
                      </a:r>
                    </a:p>
                    <a:p>
                      <a:endParaRPr lang="en-IN" sz="2300" dirty="0"/>
                    </a:p>
                  </a:txBody>
                  <a:tcPr marL="117117" marR="117117" marT="58559" marB="58559"/>
                </a:tc>
                <a:extLst>
                  <a:ext uri="{0D108BD9-81ED-4DB2-BD59-A6C34878D82A}">
                    <a16:rowId xmlns:a16="http://schemas.microsoft.com/office/drawing/2014/main" val="258748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1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12B42F-21BD-EE3E-F407-69C495E4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Data Overview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D03B4BAC-E496-7BA8-1BF2-80256EE12C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7730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815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FF771-04C5-D11E-F684-6DC62B4D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Data </a:t>
            </a:r>
            <a:r>
              <a:rPr lang="en-IN" sz="4000" dirty="0">
                <a:solidFill>
                  <a:schemeClr val="bg1"/>
                </a:solidFill>
              </a:rPr>
              <a:t>Preparation</a:t>
            </a:r>
            <a:endParaRPr lang="en-IN" sz="72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D3EF0-8799-8DC9-F979-F5210D7DE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9469" y="2499701"/>
            <a:ext cx="494675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</a:t>
            </a:r>
            <a:r>
              <a:rPr lang="en-US" altLang="en-US" sz="2400" dirty="0">
                <a:latin typeface="Arial" panose="020B060402020202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 exploration and </a:t>
            </a:r>
            <a:r>
              <a:rPr lang="en-US" altLang="en-US" sz="2400" dirty="0">
                <a:latin typeface="Arial" panose="020B0604020202020204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 cleaning with missing value treatment and checking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 features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Rolling averages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Correlation with SI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Multicollinearity Treatment with a correlation threshold of 0.9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602E3B-610B-740B-661F-813897A0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74" y="2116151"/>
            <a:ext cx="5473476" cy="408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7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8D42C-887D-E3FE-DC9F-2C81747E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Model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E03DD-B8B9-F86C-2094-53C44E67ECE2}"/>
              </a:ext>
            </a:extLst>
          </p:cNvPr>
          <p:cNvSpPr txBox="1"/>
          <p:nvPr/>
        </p:nvSpPr>
        <p:spPr>
          <a:xfrm>
            <a:off x="6263388" y="1568804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Light GBM Regressor</a:t>
            </a:r>
          </a:p>
          <a:p>
            <a:pPr marL="0" indent="0">
              <a:buNone/>
            </a:pPr>
            <a:r>
              <a:rPr lang="en-IN" sz="1800" dirty="0" err="1"/>
              <a:t>RSq</a:t>
            </a:r>
            <a:r>
              <a:rPr lang="en-IN" sz="1800" dirty="0"/>
              <a:t> : .42  RMSE : .08  </a:t>
            </a:r>
            <a:r>
              <a:rPr lang="en-IN" sz="1800" dirty="0" err="1"/>
              <a:t>Mape</a:t>
            </a:r>
            <a:r>
              <a:rPr lang="en-IN" sz="1800" dirty="0"/>
              <a:t> : .14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DD749F-519F-D7C4-1AD9-623A3F43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88" y="2234720"/>
            <a:ext cx="4059834" cy="4581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DA9BE5-DE0C-9103-22B2-059B1E9D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5" y="2143593"/>
            <a:ext cx="4303285" cy="4673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3A7BE4-5122-DBBA-104B-F8CFB7014555}"/>
              </a:ext>
            </a:extLst>
          </p:cNvPr>
          <p:cNvSpPr txBox="1"/>
          <p:nvPr/>
        </p:nvSpPr>
        <p:spPr>
          <a:xfrm>
            <a:off x="568376" y="1619208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XG – Boost Regressor</a:t>
            </a:r>
          </a:p>
          <a:p>
            <a:pPr marL="0" indent="0">
              <a:buNone/>
            </a:pPr>
            <a:r>
              <a:rPr lang="en-IN" sz="1800" dirty="0" err="1"/>
              <a:t>RSq</a:t>
            </a:r>
            <a:r>
              <a:rPr lang="en-IN" sz="1800" dirty="0"/>
              <a:t> : .41  RMSE : .09  </a:t>
            </a:r>
            <a:r>
              <a:rPr lang="en-IN" sz="1800" dirty="0" err="1"/>
              <a:t>Mape</a:t>
            </a:r>
            <a:r>
              <a:rPr lang="en-IN" sz="1800" dirty="0"/>
              <a:t> : .14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581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4C091-94C5-0D04-641D-0D3C8E9DE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Real-time Anomaly Detection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41C41D5B-0FD9-8A96-4E19-820BBF7287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201934"/>
              </p:ext>
            </p:extLst>
          </p:nvPr>
        </p:nvGraphicFramePr>
        <p:xfrm>
          <a:off x="889110" y="261607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50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A3648-4033-998F-3EDA-3E8D5439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Optimization Approach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5B0D4E2-53A1-CFE2-3EB1-B7535F7CAC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8711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72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C2BBD-8399-423A-54BD-D8C479F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Deployment Strategy</a:t>
            </a:r>
          </a:p>
        </p:txBody>
      </p:sp>
      <p:graphicFrame>
        <p:nvGraphicFramePr>
          <p:cNvPr id="18" name="Rectangle 1">
            <a:extLst>
              <a:ext uri="{FF2B5EF4-FFF2-40B4-BE49-F238E27FC236}">
                <a16:creationId xmlns:a16="http://schemas.microsoft.com/office/drawing/2014/main" id="{ED75BFDF-FCD0-806D-380C-6DDE46E81F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0507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7695E5D-97A2-2651-D9E2-ADF5FBE69D27}"/>
              </a:ext>
            </a:extLst>
          </p:cNvPr>
          <p:cNvSpPr/>
          <p:nvPr/>
        </p:nvSpPr>
        <p:spPr>
          <a:xfrm>
            <a:off x="478455" y="6054308"/>
            <a:ext cx="2370489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E3F0EF-A620-E29A-27D4-057776F2C9E2}"/>
              </a:ext>
            </a:extLst>
          </p:cNvPr>
          <p:cNvSpPr txBox="1">
            <a:spLocks/>
          </p:cNvSpPr>
          <p:nvPr/>
        </p:nvSpPr>
        <p:spPr>
          <a:xfrm>
            <a:off x="114800" y="6365714"/>
            <a:ext cx="6845226" cy="450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100" dirty="0"/>
              <a:t>**Detailed architecture flow can be created based on preferred cloud service</a:t>
            </a:r>
          </a:p>
        </p:txBody>
      </p:sp>
    </p:spTree>
    <p:extLst>
      <p:ext uri="{BB962C8B-B14F-4D97-AF65-F5344CB8AC3E}">
        <p14:creationId xmlns:p14="http://schemas.microsoft.com/office/powerpoint/2010/main" val="30713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07911-FC5A-6A44-DD10-A0AFBD52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886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335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Predictive Modeling &amp; Optimization for Silicon (SI) Control in Blast Furnaces</vt:lpstr>
      <vt:lpstr>Problem Statement</vt:lpstr>
      <vt:lpstr>Data Overview</vt:lpstr>
      <vt:lpstr>Data Preparation</vt:lpstr>
      <vt:lpstr>Model Development</vt:lpstr>
      <vt:lpstr>Real-time Anomaly Detection</vt:lpstr>
      <vt:lpstr>Optimization Approach</vt:lpstr>
      <vt:lpstr>Deployment Strategy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Khandelwa</dc:creator>
  <cp:lastModifiedBy>Gaurav Khandelwa</cp:lastModifiedBy>
  <cp:revision>3</cp:revision>
  <dcterms:created xsi:type="dcterms:W3CDTF">2025-08-11T09:35:47Z</dcterms:created>
  <dcterms:modified xsi:type="dcterms:W3CDTF">2025-08-11T10:11:32Z</dcterms:modified>
</cp:coreProperties>
</file>