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2" r:id="rId8"/>
    <p:sldId id="263" r:id="rId9"/>
    <p:sldId id="266" r:id="rId10"/>
    <p:sldId id="265" r:id="rId11"/>
    <p:sldId id="261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D1C824-9BDD-41D2-805F-40C9DDCDFC81}" v="2" dt="2022-05-06T01:43:54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虎" userId="586e3f84b1d24623" providerId="LiveId" clId="{39D1C824-9BDD-41D2-805F-40C9DDCDFC81}"/>
    <pc:docChg chg="undo custSel addSld delSld modSld">
      <pc:chgData name="虎" userId="586e3f84b1d24623" providerId="LiveId" clId="{39D1C824-9BDD-41D2-805F-40C9DDCDFC81}" dt="2022-05-06T02:52:04.978" v="2907" actId="207"/>
      <pc:docMkLst>
        <pc:docMk/>
      </pc:docMkLst>
      <pc:sldChg chg="modSp mod">
        <pc:chgData name="虎" userId="586e3f84b1d24623" providerId="LiveId" clId="{39D1C824-9BDD-41D2-805F-40C9DDCDFC81}" dt="2022-05-05T07:47:34.826" v="24" actId="20577"/>
        <pc:sldMkLst>
          <pc:docMk/>
          <pc:sldMk cId="3967347809" sldId="256"/>
        </pc:sldMkLst>
        <pc:spChg chg="mod">
          <ac:chgData name="虎" userId="586e3f84b1d24623" providerId="LiveId" clId="{39D1C824-9BDD-41D2-805F-40C9DDCDFC81}" dt="2022-05-05T07:47:14.546" v="4" actId="20577"/>
          <ac:spMkLst>
            <pc:docMk/>
            <pc:sldMk cId="3967347809" sldId="256"/>
            <ac:spMk id="2" creationId="{FB9B5B78-20DF-4AC4-81CB-5B904A55C9E6}"/>
          </ac:spMkLst>
        </pc:spChg>
        <pc:spChg chg="mod">
          <ac:chgData name="虎" userId="586e3f84b1d24623" providerId="LiveId" clId="{39D1C824-9BDD-41D2-805F-40C9DDCDFC81}" dt="2022-05-05T07:47:34.826" v="24" actId="20577"/>
          <ac:spMkLst>
            <pc:docMk/>
            <pc:sldMk cId="3967347809" sldId="256"/>
            <ac:spMk id="3" creationId="{C564112F-768A-41E6-AFA6-9F009B3C1171}"/>
          </ac:spMkLst>
        </pc:spChg>
      </pc:sldChg>
      <pc:sldChg chg="del">
        <pc:chgData name="虎" userId="586e3f84b1d24623" providerId="LiveId" clId="{39D1C824-9BDD-41D2-805F-40C9DDCDFC81}" dt="2022-05-05T08:48:12.456" v="29" actId="47"/>
        <pc:sldMkLst>
          <pc:docMk/>
          <pc:sldMk cId="2474858804" sldId="257"/>
        </pc:sldMkLst>
      </pc:sldChg>
      <pc:sldChg chg="modSp new mod">
        <pc:chgData name="虎" userId="586e3f84b1d24623" providerId="LiveId" clId="{39D1C824-9BDD-41D2-805F-40C9DDCDFC81}" dt="2022-05-06T01:03:55.468" v="855" actId="207"/>
        <pc:sldMkLst>
          <pc:docMk/>
          <pc:sldMk cId="3625069951" sldId="257"/>
        </pc:sldMkLst>
        <pc:spChg chg="mod">
          <ac:chgData name="虎" userId="586e3f84b1d24623" providerId="LiveId" clId="{39D1C824-9BDD-41D2-805F-40C9DDCDFC81}" dt="2022-05-05T09:33:15.428" v="724" actId="20577"/>
          <ac:spMkLst>
            <pc:docMk/>
            <pc:sldMk cId="3625069951" sldId="257"/>
            <ac:spMk id="2" creationId="{FD46F65E-B0CD-8632-6DB8-DBD4CB8AB5D1}"/>
          </ac:spMkLst>
        </pc:spChg>
        <pc:spChg chg="mod">
          <ac:chgData name="虎" userId="586e3f84b1d24623" providerId="LiveId" clId="{39D1C824-9BDD-41D2-805F-40C9DDCDFC81}" dt="2022-05-06T01:03:55.468" v="855" actId="207"/>
          <ac:spMkLst>
            <pc:docMk/>
            <pc:sldMk cId="3625069951" sldId="257"/>
            <ac:spMk id="3" creationId="{A0EAEA65-5398-6FD2-2C10-EA5EB16466AD}"/>
          </ac:spMkLst>
        </pc:spChg>
      </pc:sldChg>
      <pc:sldChg chg="modSp add mod">
        <pc:chgData name="虎" userId="586e3f84b1d24623" providerId="LiveId" clId="{39D1C824-9BDD-41D2-805F-40C9DDCDFC81}" dt="2022-05-06T02:01:39.876" v="1770" actId="207"/>
        <pc:sldMkLst>
          <pc:docMk/>
          <pc:sldMk cId="1912658843" sldId="258"/>
        </pc:sldMkLst>
        <pc:spChg chg="mod">
          <ac:chgData name="虎" userId="586e3f84b1d24623" providerId="LiveId" clId="{39D1C824-9BDD-41D2-805F-40C9DDCDFC81}" dt="2022-05-06T02:01:39.876" v="1770" actId="207"/>
          <ac:spMkLst>
            <pc:docMk/>
            <pc:sldMk cId="1912658843" sldId="258"/>
            <ac:spMk id="3" creationId="{A0EAEA65-5398-6FD2-2C10-EA5EB16466AD}"/>
          </ac:spMkLst>
        </pc:spChg>
      </pc:sldChg>
      <pc:sldChg chg="addSp delSp modSp new mod">
        <pc:chgData name="虎" userId="586e3f84b1d24623" providerId="LiveId" clId="{39D1C824-9BDD-41D2-805F-40C9DDCDFC81}" dt="2022-05-06T01:55:34.783" v="1649" actId="122"/>
        <pc:sldMkLst>
          <pc:docMk/>
          <pc:sldMk cId="43702370" sldId="259"/>
        </pc:sldMkLst>
        <pc:spChg chg="mod">
          <ac:chgData name="虎" userId="586e3f84b1d24623" providerId="LiveId" clId="{39D1C824-9BDD-41D2-805F-40C9DDCDFC81}" dt="2022-05-06T01:05:57.655" v="901" actId="20577"/>
          <ac:spMkLst>
            <pc:docMk/>
            <pc:sldMk cId="43702370" sldId="259"/>
            <ac:spMk id="2" creationId="{B3929A2F-C2B6-1A06-CC60-CF0995C7708B}"/>
          </ac:spMkLst>
        </pc:spChg>
        <pc:spChg chg="mod">
          <ac:chgData name="虎" userId="586e3f84b1d24623" providerId="LiveId" clId="{39D1C824-9BDD-41D2-805F-40C9DDCDFC81}" dt="2022-05-06T01:55:34.783" v="1649" actId="122"/>
          <ac:spMkLst>
            <pc:docMk/>
            <pc:sldMk cId="43702370" sldId="259"/>
            <ac:spMk id="3" creationId="{4C05C5C5-04D7-91F3-630F-D2AF0796E815}"/>
          </ac:spMkLst>
        </pc:spChg>
        <pc:picChg chg="add del mod">
          <ac:chgData name="虎" userId="586e3f84b1d24623" providerId="LiveId" clId="{39D1C824-9BDD-41D2-805F-40C9DDCDFC81}" dt="2022-05-06T01:20:12.949" v="1192" actId="22"/>
          <ac:picMkLst>
            <pc:docMk/>
            <pc:sldMk cId="43702370" sldId="259"/>
            <ac:picMk id="5" creationId="{205B4404-F0E7-9C06-AADA-E509DC7CCFD4}"/>
          </ac:picMkLst>
        </pc:picChg>
      </pc:sldChg>
      <pc:sldChg chg="new del">
        <pc:chgData name="虎" userId="586e3f84b1d24623" providerId="LiveId" clId="{39D1C824-9BDD-41D2-805F-40C9DDCDFC81}" dt="2022-05-05T09:39:18.975" v="843" actId="680"/>
        <pc:sldMkLst>
          <pc:docMk/>
          <pc:sldMk cId="472879398" sldId="259"/>
        </pc:sldMkLst>
      </pc:sldChg>
      <pc:sldChg chg="del">
        <pc:chgData name="虎" userId="586e3f84b1d24623" providerId="LiveId" clId="{39D1C824-9BDD-41D2-805F-40C9DDCDFC81}" dt="2022-05-05T08:48:11.151" v="27" actId="47"/>
        <pc:sldMkLst>
          <pc:docMk/>
          <pc:sldMk cId="3639718176" sldId="259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836334720" sldId="260"/>
        </pc:sldMkLst>
      </pc:sldChg>
      <pc:sldChg chg="addSp delSp modSp add mod">
        <pc:chgData name="虎" userId="586e3f84b1d24623" providerId="LiveId" clId="{39D1C824-9BDD-41D2-805F-40C9DDCDFC81}" dt="2022-05-06T02:04:13.581" v="1826" actId="207"/>
        <pc:sldMkLst>
          <pc:docMk/>
          <pc:sldMk cId="2451111307" sldId="260"/>
        </pc:sldMkLst>
        <pc:spChg chg="mod">
          <ac:chgData name="虎" userId="586e3f84b1d24623" providerId="LiveId" clId="{39D1C824-9BDD-41D2-805F-40C9DDCDFC81}" dt="2022-05-06T01:55:47.038" v="1652" actId="20577"/>
          <ac:spMkLst>
            <pc:docMk/>
            <pc:sldMk cId="2451111307" sldId="260"/>
            <ac:spMk id="2" creationId="{B3929A2F-C2B6-1A06-CC60-CF0995C7708B}"/>
          </ac:spMkLst>
        </pc:spChg>
        <pc:spChg chg="add del mod">
          <ac:chgData name="虎" userId="586e3f84b1d24623" providerId="LiveId" clId="{39D1C824-9BDD-41D2-805F-40C9DDCDFC81}" dt="2022-05-06T01:29:44.891" v="1299" actId="478"/>
          <ac:spMkLst>
            <pc:docMk/>
            <pc:sldMk cId="2451111307" sldId="260"/>
            <ac:spMk id="3" creationId="{4C05C5C5-04D7-91F3-630F-D2AF0796E815}"/>
          </ac:spMkLst>
        </pc:spChg>
        <pc:spChg chg="add del mod">
          <ac:chgData name="虎" userId="586e3f84b1d24623" providerId="LiveId" clId="{39D1C824-9BDD-41D2-805F-40C9DDCDFC81}" dt="2022-05-06T01:29:42.113" v="1297" actId="478"/>
          <ac:spMkLst>
            <pc:docMk/>
            <pc:sldMk cId="2451111307" sldId="260"/>
            <ac:spMk id="5" creationId="{0E2001D7-F78C-D519-2199-A5F52D9293F1}"/>
          </ac:spMkLst>
        </pc:spChg>
        <pc:spChg chg="add del mod">
          <ac:chgData name="虎" userId="586e3f84b1d24623" providerId="LiveId" clId="{39D1C824-9BDD-41D2-805F-40C9DDCDFC81}" dt="2022-05-06T01:29:47.974" v="1300" actId="22"/>
          <ac:spMkLst>
            <pc:docMk/>
            <pc:sldMk cId="2451111307" sldId="260"/>
            <ac:spMk id="7" creationId="{4A7F1D2E-A39B-F23B-C3FD-467FF152389C}"/>
          </ac:spMkLst>
        </pc:spChg>
        <pc:spChg chg="add mod">
          <ac:chgData name="虎" userId="586e3f84b1d24623" providerId="LiveId" clId="{39D1C824-9BDD-41D2-805F-40C9DDCDFC81}" dt="2022-05-06T02:04:13.581" v="1826" actId="207"/>
          <ac:spMkLst>
            <pc:docMk/>
            <pc:sldMk cId="2451111307" sldId="260"/>
            <ac:spMk id="10" creationId="{CFEE7CAF-A499-BABF-3002-0294E79994C3}"/>
          </ac:spMkLst>
        </pc:spChg>
        <pc:spChg chg="add del">
          <ac:chgData name="虎" userId="586e3f84b1d24623" providerId="LiveId" clId="{39D1C824-9BDD-41D2-805F-40C9DDCDFC81}" dt="2022-05-06T01:42:39.551" v="1334" actId="22"/>
          <ac:spMkLst>
            <pc:docMk/>
            <pc:sldMk cId="2451111307" sldId="260"/>
            <ac:spMk id="12" creationId="{3A7D2A12-2EEA-0C1E-C976-C34ECC6153A7}"/>
          </ac:spMkLst>
        </pc:spChg>
        <pc:spChg chg="add del mod">
          <ac:chgData name="虎" userId="586e3f84b1d24623" providerId="LiveId" clId="{39D1C824-9BDD-41D2-805F-40C9DDCDFC81}" dt="2022-05-06T01:43:54.464" v="1381"/>
          <ac:spMkLst>
            <pc:docMk/>
            <pc:sldMk cId="2451111307" sldId="260"/>
            <ac:spMk id="16" creationId="{6165FA22-0601-E10B-68B8-3FEACA964450}"/>
          </ac:spMkLst>
        </pc:spChg>
        <pc:picChg chg="add del mod ord">
          <ac:chgData name="虎" userId="586e3f84b1d24623" providerId="LiveId" clId="{39D1C824-9BDD-41D2-805F-40C9DDCDFC81}" dt="2022-05-06T01:43:50.623" v="1379" actId="478"/>
          <ac:picMkLst>
            <pc:docMk/>
            <pc:sldMk cId="2451111307" sldId="260"/>
            <ac:picMk id="9" creationId="{F504D73A-4728-59D9-97C1-0CA270DA8C17}"/>
          </ac:picMkLst>
        </pc:picChg>
        <pc:picChg chg="add del">
          <ac:chgData name="虎" userId="586e3f84b1d24623" providerId="LiveId" clId="{39D1C824-9BDD-41D2-805F-40C9DDCDFC81}" dt="2022-05-06T01:43:53.249" v="1380" actId="21"/>
          <ac:picMkLst>
            <pc:docMk/>
            <pc:sldMk cId="2451111307" sldId="260"/>
            <ac:picMk id="14" creationId="{D787794A-ADDC-9796-6991-74EAE6ED669B}"/>
          </ac:picMkLst>
        </pc:picChg>
        <pc:picChg chg="add mod">
          <ac:chgData name="虎" userId="586e3f84b1d24623" providerId="LiveId" clId="{39D1C824-9BDD-41D2-805F-40C9DDCDFC81}" dt="2022-05-06T01:58:11.984" v="1750" actId="1076"/>
          <ac:picMkLst>
            <pc:docMk/>
            <pc:sldMk cId="2451111307" sldId="260"/>
            <ac:picMk id="17" creationId="{DC6D66B1-83FB-54CE-9D0A-14E0D8D90DC3}"/>
          </ac:picMkLst>
        </pc:picChg>
      </pc:sldChg>
      <pc:sldChg chg="modSp new mod">
        <pc:chgData name="虎" userId="586e3f84b1d24623" providerId="LiveId" clId="{39D1C824-9BDD-41D2-805F-40C9DDCDFC81}" dt="2022-05-06T02:35:13.742" v="2606" actId="207"/>
        <pc:sldMkLst>
          <pc:docMk/>
          <pc:sldMk cId="1292660792" sldId="261"/>
        </pc:sldMkLst>
        <pc:spChg chg="mod">
          <ac:chgData name="虎" userId="586e3f84b1d24623" providerId="LiveId" clId="{39D1C824-9BDD-41D2-805F-40C9DDCDFC81}" dt="2022-05-06T01:49:45.693" v="1527" actId="113"/>
          <ac:spMkLst>
            <pc:docMk/>
            <pc:sldMk cId="1292660792" sldId="261"/>
            <ac:spMk id="2" creationId="{F06D95F7-F5FB-9A08-9A43-A1D0E9B0CD0E}"/>
          </ac:spMkLst>
        </pc:spChg>
        <pc:spChg chg="mod">
          <ac:chgData name="虎" userId="586e3f84b1d24623" providerId="LiveId" clId="{39D1C824-9BDD-41D2-805F-40C9DDCDFC81}" dt="2022-05-06T02:35:13.742" v="2606" actId="207"/>
          <ac:spMkLst>
            <pc:docMk/>
            <pc:sldMk cId="1292660792" sldId="261"/>
            <ac:spMk id="3" creationId="{07095377-0A4F-8D3B-7E36-91D0251F50E8}"/>
          </ac:spMkLst>
        </pc:spChg>
      </pc:sldChg>
      <pc:sldChg chg="modSp new mod">
        <pc:chgData name="虎" userId="586e3f84b1d24623" providerId="LiveId" clId="{39D1C824-9BDD-41D2-805F-40C9DDCDFC81}" dt="2022-05-06T02:51:59.074" v="2905" actId="207"/>
        <pc:sldMkLst>
          <pc:docMk/>
          <pc:sldMk cId="4284569615" sldId="262"/>
        </pc:sldMkLst>
        <pc:spChg chg="mod">
          <ac:chgData name="虎" userId="586e3f84b1d24623" providerId="LiveId" clId="{39D1C824-9BDD-41D2-805F-40C9DDCDFC81}" dt="2022-05-06T02:04:30.096" v="1841" actId="20577"/>
          <ac:spMkLst>
            <pc:docMk/>
            <pc:sldMk cId="4284569615" sldId="262"/>
            <ac:spMk id="2" creationId="{6D749FB2-781E-244A-81B2-E3BDBBAD28AC}"/>
          </ac:spMkLst>
        </pc:spChg>
        <pc:spChg chg="mod">
          <ac:chgData name="虎" userId="586e3f84b1d24623" providerId="LiveId" clId="{39D1C824-9BDD-41D2-805F-40C9DDCDFC81}" dt="2022-05-06T02:51:59.074" v="2905" actId="207"/>
          <ac:spMkLst>
            <pc:docMk/>
            <pc:sldMk cId="4284569615" sldId="262"/>
            <ac:spMk id="3" creationId="{7059295A-A3A4-0B56-9CC7-1DD1F5FB9AA7}"/>
          </ac:spMkLst>
        </pc:spChg>
      </pc:sldChg>
      <pc:sldChg chg="modSp add mod">
        <pc:chgData name="虎" userId="586e3f84b1d24623" providerId="LiveId" clId="{39D1C824-9BDD-41D2-805F-40C9DDCDFC81}" dt="2022-05-06T02:52:04.978" v="2907" actId="207"/>
        <pc:sldMkLst>
          <pc:docMk/>
          <pc:sldMk cId="2384843738" sldId="263"/>
        </pc:sldMkLst>
        <pc:spChg chg="mod">
          <ac:chgData name="虎" userId="586e3f84b1d24623" providerId="LiveId" clId="{39D1C824-9BDD-41D2-805F-40C9DDCDFC81}" dt="2022-05-06T02:52:04.978" v="2907" actId="207"/>
          <ac:spMkLst>
            <pc:docMk/>
            <pc:sldMk cId="2384843738" sldId="263"/>
            <ac:spMk id="3" creationId="{7059295A-A3A4-0B56-9CC7-1DD1F5FB9AA7}"/>
          </ac:spMkLst>
        </pc:spChg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2901133818" sldId="263"/>
        </pc:sldMkLst>
      </pc:sldChg>
      <pc:sldChg chg="modSp new mod">
        <pc:chgData name="虎" userId="586e3f84b1d24623" providerId="LiveId" clId="{39D1C824-9BDD-41D2-805F-40C9DDCDFC81}" dt="2022-05-06T02:40:11.028" v="2883" actId="20577"/>
        <pc:sldMkLst>
          <pc:docMk/>
          <pc:sldMk cId="2790742948" sldId="264"/>
        </pc:sldMkLst>
        <pc:spChg chg="mod">
          <ac:chgData name="虎" userId="586e3f84b1d24623" providerId="LiveId" clId="{39D1C824-9BDD-41D2-805F-40C9DDCDFC81}" dt="2022-05-06T02:20:08.464" v="2221" actId="20577"/>
          <ac:spMkLst>
            <pc:docMk/>
            <pc:sldMk cId="2790742948" sldId="264"/>
            <ac:spMk id="2" creationId="{82625AA4-5431-CD01-8EAB-E5D4FDEE0A98}"/>
          </ac:spMkLst>
        </pc:spChg>
        <pc:spChg chg="mod">
          <ac:chgData name="虎" userId="586e3f84b1d24623" providerId="LiveId" clId="{39D1C824-9BDD-41D2-805F-40C9DDCDFC81}" dt="2022-05-06T02:40:11.028" v="2883" actId="20577"/>
          <ac:spMkLst>
            <pc:docMk/>
            <pc:sldMk cId="2790742948" sldId="264"/>
            <ac:spMk id="3" creationId="{A5A695AC-BF7A-EAF3-5755-ECE64DB44A86}"/>
          </ac:spMkLst>
        </pc:spChg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369115971" sldId="265"/>
        </pc:sldMkLst>
      </pc:sldChg>
      <pc:sldChg chg="modSp add mod">
        <pc:chgData name="虎" userId="586e3f84b1d24623" providerId="LiveId" clId="{39D1C824-9BDD-41D2-805F-40C9DDCDFC81}" dt="2022-05-06T02:25:31.103" v="2535" actId="20577"/>
        <pc:sldMkLst>
          <pc:docMk/>
          <pc:sldMk cId="1299161060" sldId="265"/>
        </pc:sldMkLst>
        <pc:spChg chg="mod">
          <ac:chgData name="虎" userId="586e3f84b1d24623" providerId="LiveId" clId="{39D1C824-9BDD-41D2-805F-40C9DDCDFC81}" dt="2022-05-06T02:25:31.103" v="2535" actId="20577"/>
          <ac:spMkLst>
            <pc:docMk/>
            <pc:sldMk cId="1299161060" sldId="265"/>
            <ac:spMk id="3" creationId="{7059295A-A3A4-0B56-9CC7-1DD1F5FB9AA7}"/>
          </ac:spMkLst>
        </pc:spChg>
      </pc:sldChg>
      <pc:sldChg chg="addSp delSp modSp new mod">
        <pc:chgData name="虎" userId="586e3f84b1d24623" providerId="LiveId" clId="{39D1C824-9BDD-41D2-805F-40C9DDCDFC81}" dt="2022-05-06T02:42:39.884" v="2900" actId="1076"/>
        <pc:sldMkLst>
          <pc:docMk/>
          <pc:sldMk cId="2162784745" sldId="266"/>
        </pc:sldMkLst>
        <pc:spChg chg="mod">
          <ac:chgData name="虎" userId="586e3f84b1d24623" providerId="LiveId" clId="{39D1C824-9BDD-41D2-805F-40C9DDCDFC81}" dt="2022-05-06T02:42:00.153" v="2896" actId="27636"/>
          <ac:spMkLst>
            <pc:docMk/>
            <pc:sldMk cId="2162784745" sldId="266"/>
            <ac:spMk id="2" creationId="{558459B4-777E-C378-05BB-F5F1FDEB063F}"/>
          </ac:spMkLst>
        </pc:spChg>
        <pc:spChg chg="del">
          <ac:chgData name="虎" userId="586e3f84b1d24623" providerId="LiveId" clId="{39D1C824-9BDD-41D2-805F-40C9DDCDFC81}" dt="2022-05-06T02:41:29.821" v="2885" actId="22"/>
          <ac:spMkLst>
            <pc:docMk/>
            <pc:sldMk cId="2162784745" sldId="266"/>
            <ac:spMk id="3" creationId="{5C5FDC8C-6FF6-6409-528E-D2873D1760CE}"/>
          </ac:spMkLst>
        </pc:spChg>
        <pc:spChg chg="add mod">
          <ac:chgData name="虎" userId="586e3f84b1d24623" providerId="LiveId" clId="{39D1C824-9BDD-41D2-805F-40C9DDCDFC81}" dt="2022-05-06T02:42:39.884" v="2900" actId="1076"/>
          <ac:spMkLst>
            <pc:docMk/>
            <pc:sldMk cId="2162784745" sldId="266"/>
            <ac:spMk id="7" creationId="{DBA7BBF0-F770-8E87-8F65-BFEB259AA4F5}"/>
          </ac:spMkLst>
        </pc:spChg>
        <pc:picChg chg="add mod ord">
          <ac:chgData name="虎" userId="586e3f84b1d24623" providerId="LiveId" clId="{39D1C824-9BDD-41D2-805F-40C9DDCDFC81}" dt="2022-05-06T02:41:49.510" v="2890" actId="1076"/>
          <ac:picMkLst>
            <pc:docMk/>
            <pc:sldMk cId="2162784745" sldId="266"/>
            <ac:picMk id="5" creationId="{C057A9D4-1D1C-940B-1604-9B346CAC7F2A}"/>
          </ac:picMkLst>
        </pc:picChg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2975613739" sldId="266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56010233" sldId="267"/>
        </pc:sldMkLst>
      </pc:sldChg>
      <pc:sldChg chg="addSp delSp modSp new mod modShow">
        <pc:chgData name="虎" userId="586e3f84b1d24623" providerId="LiveId" clId="{39D1C824-9BDD-41D2-805F-40C9DDCDFC81}" dt="2022-05-06T02:45:20.506" v="2903" actId="729"/>
        <pc:sldMkLst>
          <pc:docMk/>
          <pc:sldMk cId="3348345959" sldId="267"/>
        </pc:sldMkLst>
        <pc:spChg chg="del">
          <ac:chgData name="虎" userId="586e3f84b1d24623" providerId="LiveId" clId="{39D1C824-9BDD-41D2-805F-40C9DDCDFC81}" dt="2022-05-06T02:44:34.203" v="2902" actId="22"/>
          <ac:spMkLst>
            <pc:docMk/>
            <pc:sldMk cId="3348345959" sldId="267"/>
            <ac:spMk id="3" creationId="{E237963F-6B5E-3107-23D6-BAAEF6B9E289}"/>
          </ac:spMkLst>
        </pc:spChg>
        <pc:picChg chg="add mod ord">
          <ac:chgData name="虎" userId="586e3f84b1d24623" providerId="LiveId" clId="{39D1C824-9BDD-41D2-805F-40C9DDCDFC81}" dt="2022-05-06T02:44:34.203" v="2902" actId="22"/>
          <ac:picMkLst>
            <pc:docMk/>
            <pc:sldMk cId="3348345959" sldId="267"/>
            <ac:picMk id="5" creationId="{9298D4E6-EBFD-4ACD-1C74-D3D8F318C3C5}"/>
          </ac:picMkLst>
        </pc:picChg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2693648332" sldId="268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1666615452" sldId="269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509077781" sldId="270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1975724248" sldId="271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401812296" sldId="272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1894839506" sldId="273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4011881527" sldId="274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2298552813" sldId="275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145815127" sldId="276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328453746" sldId="277"/>
        </pc:sldMkLst>
      </pc:sldChg>
      <pc:sldChg chg="del">
        <pc:chgData name="虎" userId="586e3f84b1d24623" providerId="LiveId" clId="{39D1C824-9BDD-41D2-805F-40C9DDCDFC81}" dt="2022-05-05T08:48:09.396" v="25" actId="47"/>
        <pc:sldMkLst>
          <pc:docMk/>
          <pc:sldMk cId="441608508" sldId="278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910086431" sldId="279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4264035476" sldId="280"/>
        </pc:sldMkLst>
      </pc:sldChg>
      <pc:sldChg chg="del">
        <pc:chgData name="虎" userId="586e3f84b1d24623" providerId="LiveId" clId="{39D1C824-9BDD-41D2-805F-40C9DDCDFC81}" dt="2022-05-05T08:48:10.559" v="26" actId="47"/>
        <pc:sldMkLst>
          <pc:docMk/>
          <pc:sldMk cId="1679745340" sldId="281"/>
        </pc:sldMkLst>
      </pc:sldChg>
      <pc:sldChg chg="del">
        <pc:chgData name="虎" userId="586e3f84b1d24623" providerId="LiveId" clId="{39D1C824-9BDD-41D2-805F-40C9DDCDFC81}" dt="2022-05-05T08:48:12.439" v="28" actId="47"/>
        <pc:sldMkLst>
          <pc:docMk/>
          <pc:sldMk cId="3861552000" sldId="282"/>
        </pc:sldMkLst>
      </pc:sldChg>
      <pc:sldChg chg="del">
        <pc:chgData name="虎" userId="586e3f84b1d24623" providerId="LiveId" clId="{39D1C824-9BDD-41D2-805F-40C9DDCDFC81}" dt="2022-05-05T08:48:19.934" v="31" actId="47"/>
        <pc:sldMkLst>
          <pc:docMk/>
          <pc:sldMk cId="682416367" sldId="283"/>
        </pc:sldMkLst>
      </pc:sldChg>
      <pc:sldChg chg="del">
        <pc:chgData name="虎" userId="586e3f84b1d24623" providerId="LiveId" clId="{39D1C824-9BDD-41D2-805F-40C9DDCDFC81}" dt="2022-05-05T08:48:19.934" v="31" actId="47"/>
        <pc:sldMkLst>
          <pc:docMk/>
          <pc:sldMk cId="657402159" sldId="284"/>
        </pc:sldMkLst>
      </pc:sldChg>
      <pc:sldChg chg="del">
        <pc:chgData name="虎" userId="586e3f84b1d24623" providerId="LiveId" clId="{39D1C824-9BDD-41D2-805F-40C9DDCDFC81}" dt="2022-05-05T08:48:19.934" v="31" actId="47"/>
        <pc:sldMkLst>
          <pc:docMk/>
          <pc:sldMk cId="2735133227" sldId="285"/>
        </pc:sldMkLst>
      </pc:sldChg>
      <pc:sldChg chg="del">
        <pc:chgData name="虎" userId="586e3f84b1d24623" providerId="LiveId" clId="{39D1C824-9BDD-41D2-805F-40C9DDCDFC81}" dt="2022-05-05T08:48:19.934" v="31" actId="47"/>
        <pc:sldMkLst>
          <pc:docMk/>
          <pc:sldMk cId="2931678620" sldId="286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2855635472" sldId="287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1335483008" sldId="288"/>
        </pc:sldMkLst>
      </pc:sldChg>
      <pc:sldChg chg="del">
        <pc:chgData name="虎" userId="586e3f84b1d24623" providerId="LiveId" clId="{39D1C824-9BDD-41D2-805F-40C9DDCDFC81}" dt="2022-05-05T08:48:19.934" v="31" actId="47"/>
        <pc:sldMkLst>
          <pc:docMk/>
          <pc:sldMk cId="3849737226" sldId="289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1762592902" sldId="290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798031847" sldId="291"/>
        </pc:sldMkLst>
      </pc:sldChg>
      <pc:sldChg chg="del">
        <pc:chgData name="虎" userId="586e3f84b1d24623" providerId="LiveId" clId="{39D1C824-9BDD-41D2-805F-40C9DDCDFC81}" dt="2022-05-05T08:48:19.934" v="31" actId="47"/>
        <pc:sldMkLst>
          <pc:docMk/>
          <pc:sldMk cId="329815726" sldId="292"/>
        </pc:sldMkLst>
      </pc:sldChg>
    </pc:docChg>
  </pc:docChgLst>
  <pc:docChgLst>
    <pc:chgData name="虎" userId="586e3f84b1d24623" providerId="LiveId" clId="{33A40515-7538-4D38-BD59-E4AD85C22D66}"/>
    <pc:docChg chg="undo custSel addSld delSld modSld sldOrd">
      <pc:chgData name="虎" userId="586e3f84b1d24623" providerId="LiveId" clId="{33A40515-7538-4D38-BD59-E4AD85C22D66}" dt="2022-04-22T07:19:05.301" v="878" actId="20577"/>
      <pc:docMkLst>
        <pc:docMk/>
      </pc:docMkLst>
      <pc:sldChg chg="modSp mod">
        <pc:chgData name="虎" userId="586e3f84b1d24623" providerId="LiveId" clId="{33A40515-7538-4D38-BD59-E4AD85C22D66}" dt="2022-04-22T07:18:45.621" v="873" actId="6549"/>
        <pc:sldMkLst>
          <pc:docMk/>
          <pc:sldMk cId="3967347809" sldId="256"/>
        </pc:sldMkLst>
        <pc:spChg chg="mod">
          <ac:chgData name="虎" userId="586e3f84b1d24623" providerId="LiveId" clId="{33A40515-7538-4D38-BD59-E4AD85C22D66}" dt="2022-04-22T07:18:45.621" v="873" actId="6549"/>
          <ac:spMkLst>
            <pc:docMk/>
            <pc:sldMk cId="3967347809" sldId="256"/>
            <ac:spMk id="2" creationId="{FB9B5B78-20DF-4AC4-81CB-5B904A55C9E6}"/>
          </ac:spMkLst>
        </pc:spChg>
        <pc:spChg chg="mod">
          <ac:chgData name="虎" userId="586e3f84b1d24623" providerId="LiveId" clId="{33A40515-7538-4D38-BD59-E4AD85C22D66}" dt="2022-04-18T09:20:32.118" v="130" actId="20577"/>
          <ac:spMkLst>
            <pc:docMk/>
            <pc:sldMk cId="3967347809" sldId="256"/>
            <ac:spMk id="3" creationId="{C564112F-768A-41E6-AFA6-9F009B3C1171}"/>
          </ac:spMkLst>
        </pc:spChg>
      </pc:sldChg>
      <pc:sldChg chg="addSp modSp mod">
        <pc:chgData name="虎" userId="586e3f84b1d24623" providerId="LiveId" clId="{33A40515-7538-4D38-BD59-E4AD85C22D66}" dt="2022-04-22T02:14:15.369" v="564" actId="20577"/>
        <pc:sldMkLst>
          <pc:docMk/>
          <pc:sldMk cId="2474858804" sldId="257"/>
        </pc:sldMkLst>
        <pc:spChg chg="add mod">
          <ac:chgData name="虎" userId="586e3f84b1d24623" providerId="LiveId" clId="{33A40515-7538-4D38-BD59-E4AD85C22D66}" dt="2022-04-22T02:14:15.369" v="564" actId="20577"/>
          <ac:spMkLst>
            <pc:docMk/>
            <pc:sldMk cId="2474858804" sldId="257"/>
            <ac:spMk id="3" creationId="{E6496BD9-655B-41BD-BC93-C5BFE0C99B51}"/>
          </ac:spMkLst>
        </pc:spChg>
      </pc:sldChg>
      <pc:sldChg chg="del">
        <pc:chgData name="虎" userId="586e3f84b1d24623" providerId="LiveId" clId="{33A40515-7538-4D38-BD59-E4AD85C22D66}" dt="2022-04-18T05:52:05.980" v="2" actId="47"/>
        <pc:sldMkLst>
          <pc:docMk/>
          <pc:sldMk cId="2287472075" sldId="258"/>
        </pc:sldMkLst>
      </pc:sldChg>
      <pc:sldChg chg="addSp modSp add mod ord">
        <pc:chgData name="虎" userId="586e3f84b1d24623" providerId="LiveId" clId="{33A40515-7538-4D38-BD59-E4AD85C22D66}" dt="2022-04-22T02:15:21.650" v="586"/>
        <pc:sldMkLst>
          <pc:docMk/>
          <pc:sldMk cId="3639718176" sldId="259"/>
        </pc:sldMkLst>
        <pc:spChg chg="add mod">
          <ac:chgData name="虎" userId="586e3f84b1d24623" providerId="LiveId" clId="{33A40515-7538-4D38-BD59-E4AD85C22D66}" dt="2022-04-22T02:13:37.620" v="554" actId="20577"/>
          <ac:spMkLst>
            <pc:docMk/>
            <pc:sldMk cId="3639718176" sldId="259"/>
            <ac:spMk id="2" creationId="{DEF37455-D534-4797-B172-F4590B05404A}"/>
          </ac:spMkLst>
        </pc:spChg>
        <pc:picChg chg="mod">
          <ac:chgData name="虎" userId="586e3f84b1d24623" providerId="LiveId" clId="{33A40515-7538-4D38-BD59-E4AD85C22D66}" dt="2022-04-18T05:52:04.050" v="1" actId="14826"/>
          <ac:picMkLst>
            <pc:docMk/>
            <pc:sldMk cId="3639718176" sldId="259"/>
            <ac:picMk id="5" creationId="{D24B6CC2-F5CC-49E2-8C86-9FCA804ED9FD}"/>
          </ac:picMkLst>
        </pc:picChg>
      </pc:sldChg>
      <pc:sldChg chg="addSp delSp modSp new mod setBg setClrOvrMap">
        <pc:chgData name="虎" userId="586e3f84b1d24623" providerId="LiveId" clId="{33A40515-7538-4D38-BD59-E4AD85C22D66}" dt="2022-04-22T02:14:25.347" v="566"/>
        <pc:sldMkLst>
          <pc:docMk/>
          <pc:sldMk cId="836334720" sldId="260"/>
        </pc:sldMkLst>
        <pc:spChg chg="del mod ord">
          <ac:chgData name="虎" userId="586e3f84b1d24623" providerId="LiveId" clId="{33A40515-7538-4D38-BD59-E4AD85C22D66}" dt="2022-04-18T05:54:22.358" v="13" actId="478"/>
          <ac:spMkLst>
            <pc:docMk/>
            <pc:sldMk cId="836334720" sldId="260"/>
            <ac:spMk id="2" creationId="{D888BB16-BF67-422E-8893-622ED1EA3FFE}"/>
          </ac:spMkLst>
        </pc:spChg>
        <pc:spChg chg="del">
          <ac:chgData name="虎" userId="586e3f84b1d24623" providerId="LiveId" clId="{33A40515-7538-4D38-BD59-E4AD85C22D66}" dt="2022-04-18T05:53:47.617" v="10"/>
          <ac:spMkLst>
            <pc:docMk/>
            <pc:sldMk cId="836334720" sldId="260"/>
            <ac:spMk id="3" creationId="{808276E7-B29E-4140-9825-DAFDAC0C85BC}"/>
          </ac:spMkLst>
        </pc:spChg>
        <pc:spChg chg="add mod">
          <ac:chgData name="虎" userId="586e3f84b1d24623" providerId="LiveId" clId="{33A40515-7538-4D38-BD59-E4AD85C22D66}" dt="2022-04-22T02:14:25.347" v="566"/>
          <ac:spMkLst>
            <pc:docMk/>
            <pc:sldMk cId="836334720" sldId="260"/>
            <ac:spMk id="12" creationId="{91FDE0F9-05B3-461A-A395-4952F39D7D35}"/>
          </ac:spMkLst>
        </pc:spChg>
        <pc:spChg chg="add del">
          <ac:chgData name="虎" userId="586e3f84b1d24623" providerId="LiveId" clId="{33A40515-7538-4D38-BD59-E4AD85C22D66}" dt="2022-04-18T05:54:23.781" v="14" actId="478"/>
          <ac:spMkLst>
            <pc:docMk/>
            <pc:sldMk cId="836334720" sldId="260"/>
            <ac:spMk id="17" creationId="{4BE844A0-6C76-CD9A-AB4D-93E71778CDEB}"/>
          </ac:spMkLst>
        </pc:spChg>
        <pc:spChg chg="add del">
          <ac:chgData name="虎" userId="586e3f84b1d24623" providerId="LiveId" clId="{33A40515-7538-4D38-BD59-E4AD85C22D66}" dt="2022-04-18T05:54:33.637" v="19" actId="26606"/>
          <ac:spMkLst>
            <pc:docMk/>
            <pc:sldMk cId="836334720" sldId="260"/>
            <ac:spMk id="20" creationId="{5CB593EA-2F98-479F-B4C4-F366571FA64D}"/>
          </ac:spMkLst>
        </pc:spChg>
        <pc:spChg chg="add del">
          <ac:chgData name="虎" userId="586e3f84b1d24623" providerId="LiveId" clId="{33A40515-7538-4D38-BD59-E4AD85C22D66}" dt="2022-04-18T05:54:33.637" v="19" actId="26606"/>
          <ac:spMkLst>
            <pc:docMk/>
            <pc:sldMk cId="836334720" sldId="260"/>
            <ac:spMk id="22" creationId="{39BEB6D0-9E4E-4221-93D1-74ABECEE9EFC}"/>
          </ac:spMkLst>
        </pc:spChg>
        <pc:spChg chg="add del">
          <ac:chgData name="虎" userId="586e3f84b1d24623" providerId="LiveId" clId="{33A40515-7538-4D38-BD59-E4AD85C22D66}" dt="2022-04-18T05:54:33.633" v="18" actId="26606"/>
          <ac:spMkLst>
            <pc:docMk/>
            <pc:sldMk cId="836334720" sldId="260"/>
            <ac:spMk id="27" creationId="{E1750109-3B91-4506-B997-0CD8E35A1488}"/>
          </ac:spMkLst>
        </pc:spChg>
        <pc:spChg chg="add del">
          <ac:chgData name="虎" userId="586e3f84b1d24623" providerId="LiveId" clId="{33A40515-7538-4D38-BD59-E4AD85C22D66}" dt="2022-04-18T05:54:33.633" v="18" actId="26606"/>
          <ac:spMkLst>
            <pc:docMk/>
            <pc:sldMk cId="836334720" sldId="260"/>
            <ac:spMk id="29" creationId="{E72D8D1B-59F6-4FF3-8547-9BBB6129F2FA}"/>
          </ac:spMkLst>
        </pc:spChg>
        <pc:spChg chg="add del">
          <ac:chgData name="虎" userId="586e3f84b1d24623" providerId="LiveId" clId="{33A40515-7538-4D38-BD59-E4AD85C22D66}" dt="2022-04-18T05:54:33.633" v="18" actId="26606"/>
          <ac:spMkLst>
            <pc:docMk/>
            <pc:sldMk cId="836334720" sldId="260"/>
            <ac:spMk id="31" creationId="{14044C96-7CFD-44DB-A579-D77B0D37C681}"/>
          </ac:spMkLst>
        </pc:spChg>
        <pc:spChg chg="add del">
          <ac:chgData name="虎" userId="586e3f84b1d24623" providerId="LiveId" clId="{33A40515-7538-4D38-BD59-E4AD85C22D66}" dt="2022-04-18T05:54:33.633" v="18" actId="26606"/>
          <ac:spMkLst>
            <pc:docMk/>
            <pc:sldMk cId="836334720" sldId="260"/>
            <ac:spMk id="33" creationId="{8FC8C21F-9484-4A71-ABFA-6C10682FAC3E}"/>
          </ac:spMkLst>
        </pc:spChg>
        <pc:spChg chg="add del">
          <ac:chgData name="虎" userId="586e3f84b1d24623" providerId="LiveId" clId="{33A40515-7538-4D38-BD59-E4AD85C22D66}" dt="2022-04-18T05:54:33.633" v="18" actId="26606"/>
          <ac:spMkLst>
            <pc:docMk/>
            <pc:sldMk cId="836334720" sldId="260"/>
            <ac:spMk id="35" creationId="{2C444748-5A8D-4B53-89FE-42B455DFA2D1}"/>
          </ac:spMkLst>
        </pc:spChg>
        <pc:spChg chg="add del">
          <ac:chgData name="虎" userId="586e3f84b1d24623" providerId="LiveId" clId="{33A40515-7538-4D38-BD59-E4AD85C22D66}" dt="2022-04-18T05:54:33.633" v="18" actId="26606"/>
          <ac:spMkLst>
            <pc:docMk/>
            <pc:sldMk cId="836334720" sldId="260"/>
            <ac:spMk id="37" creationId="{F4FFA271-A10A-4AC3-8F06-E3313A197A80}"/>
          </ac:spMkLst>
        </pc:spChg>
        <pc:spChg chg="add">
          <ac:chgData name="虎" userId="586e3f84b1d24623" providerId="LiveId" clId="{33A40515-7538-4D38-BD59-E4AD85C22D66}" dt="2022-04-18T05:54:33.637" v="19" actId="26606"/>
          <ac:spMkLst>
            <pc:docMk/>
            <pc:sldMk cId="836334720" sldId="260"/>
            <ac:spMk id="39" creationId="{112839B5-6527-4FE1-B5CA-71D5FFC47C0E}"/>
          </ac:spMkLst>
        </pc:spChg>
        <pc:spChg chg="add">
          <ac:chgData name="虎" userId="586e3f84b1d24623" providerId="LiveId" clId="{33A40515-7538-4D38-BD59-E4AD85C22D66}" dt="2022-04-18T05:54:33.637" v="19" actId="26606"/>
          <ac:spMkLst>
            <pc:docMk/>
            <pc:sldMk cId="836334720" sldId="260"/>
            <ac:spMk id="40" creationId="{089B37F3-721E-4809-A50E-9EE306404ED8}"/>
          </ac:spMkLst>
        </pc:spChg>
        <pc:spChg chg="add">
          <ac:chgData name="虎" userId="586e3f84b1d24623" providerId="LiveId" clId="{33A40515-7538-4D38-BD59-E4AD85C22D66}" dt="2022-04-18T05:54:33.637" v="19" actId="26606"/>
          <ac:spMkLst>
            <pc:docMk/>
            <pc:sldMk cId="836334720" sldId="260"/>
            <ac:spMk id="41" creationId="{BE12D8E2-6088-4997-A8C6-1794DA9E1D48}"/>
          </ac:spMkLst>
        </pc:spChg>
        <pc:spChg chg="add">
          <ac:chgData name="虎" userId="586e3f84b1d24623" providerId="LiveId" clId="{33A40515-7538-4D38-BD59-E4AD85C22D66}" dt="2022-04-18T05:54:33.637" v="19" actId="26606"/>
          <ac:spMkLst>
            <pc:docMk/>
            <pc:sldMk cId="836334720" sldId="260"/>
            <ac:spMk id="42" creationId="{FAF10F47-1605-47C5-AE58-9062909ADA42}"/>
          </ac:spMkLst>
        </pc:spChg>
        <pc:picChg chg="add mod ord">
          <ac:chgData name="虎" userId="586e3f84b1d24623" providerId="LiveId" clId="{33A40515-7538-4D38-BD59-E4AD85C22D66}" dt="2022-04-18T05:54:33.637" v="19" actId="26606"/>
          <ac:picMkLst>
            <pc:docMk/>
            <pc:sldMk cId="836334720" sldId="260"/>
            <ac:picMk id="5" creationId="{FCA3DEF5-8DC0-433C-9F1C-8570C77BD228}"/>
          </ac:picMkLst>
        </pc:picChg>
        <pc:picChg chg="add mod ord">
          <ac:chgData name="虎" userId="586e3f84b1d24623" providerId="LiveId" clId="{33A40515-7538-4D38-BD59-E4AD85C22D66}" dt="2022-04-18T05:55:14.671" v="27" actId="1076"/>
          <ac:picMkLst>
            <pc:docMk/>
            <pc:sldMk cId="836334720" sldId="260"/>
            <ac:picMk id="7" creationId="{878786D3-6F34-4E1A-9286-6DD0A37824D7}"/>
          </ac:picMkLst>
        </pc:picChg>
        <pc:picChg chg="add mod ord">
          <ac:chgData name="虎" userId="586e3f84b1d24623" providerId="LiveId" clId="{33A40515-7538-4D38-BD59-E4AD85C22D66}" dt="2022-04-18T05:54:57.995" v="24" actId="14100"/>
          <ac:picMkLst>
            <pc:docMk/>
            <pc:sldMk cId="836334720" sldId="260"/>
            <ac:picMk id="9" creationId="{022111AC-23CE-4C6E-8548-6860A5A21F6E}"/>
          </ac:picMkLst>
        </pc:picChg>
        <pc:picChg chg="add mod ord">
          <ac:chgData name="虎" userId="586e3f84b1d24623" providerId="LiveId" clId="{33A40515-7538-4D38-BD59-E4AD85C22D66}" dt="2022-04-18T05:55:22.191" v="30" actId="1076"/>
          <ac:picMkLst>
            <pc:docMk/>
            <pc:sldMk cId="836334720" sldId="260"/>
            <ac:picMk id="11" creationId="{06C29CDE-52E7-405B-AFD7-BF16648740F3}"/>
          </ac:picMkLst>
        </pc:picChg>
        <pc:picChg chg="add mod">
          <ac:chgData name="虎" userId="586e3f84b1d24623" providerId="LiveId" clId="{33A40515-7538-4D38-BD59-E4AD85C22D66}" dt="2022-04-18T05:54:44.350" v="21" actId="14100"/>
          <ac:picMkLst>
            <pc:docMk/>
            <pc:sldMk cId="836334720" sldId="260"/>
            <ac:picMk id="13" creationId="{DC95111F-6DB2-4A80-87EC-994A120E8BED}"/>
          </ac:picMkLst>
        </pc:picChg>
      </pc:sldChg>
      <pc:sldChg chg="modSp add del">
        <pc:chgData name="虎" userId="586e3f84b1d24623" providerId="LiveId" clId="{33A40515-7538-4D38-BD59-E4AD85C22D66}" dt="2022-04-21T07:37:08.340" v="278" actId="47"/>
        <pc:sldMkLst>
          <pc:docMk/>
          <pc:sldMk cId="1378598475" sldId="261"/>
        </pc:sldMkLst>
        <pc:picChg chg="mod">
          <ac:chgData name="虎" userId="586e3f84b1d24623" providerId="LiveId" clId="{33A40515-7538-4D38-BD59-E4AD85C22D66}" dt="2022-04-18T05:52:51.620" v="5" actId="14826"/>
          <ac:picMkLst>
            <pc:docMk/>
            <pc:sldMk cId="1378598475" sldId="261"/>
            <ac:picMk id="5" creationId="{D24B6CC2-F5CC-49E2-8C86-9FCA804ED9FD}"/>
          </ac:picMkLst>
        </pc:picChg>
      </pc:sldChg>
      <pc:sldChg chg="modSp add del">
        <pc:chgData name="虎" userId="586e3f84b1d24623" providerId="LiveId" clId="{33A40515-7538-4D38-BD59-E4AD85C22D66}" dt="2022-04-21T07:37:09.245" v="279" actId="47"/>
        <pc:sldMkLst>
          <pc:docMk/>
          <pc:sldMk cId="2477994900" sldId="262"/>
        </pc:sldMkLst>
        <pc:picChg chg="mod">
          <ac:chgData name="虎" userId="586e3f84b1d24623" providerId="LiveId" clId="{33A40515-7538-4D38-BD59-E4AD85C22D66}" dt="2022-04-18T05:53:05.713" v="7" actId="14826"/>
          <ac:picMkLst>
            <pc:docMk/>
            <pc:sldMk cId="2477994900" sldId="262"/>
            <ac:picMk id="5" creationId="{D24B6CC2-F5CC-49E2-8C86-9FCA804ED9FD}"/>
          </ac:picMkLst>
        </pc:picChg>
      </pc:sldChg>
      <pc:sldChg chg="addSp modSp add">
        <pc:chgData name="虎" userId="586e3f84b1d24623" providerId="LiveId" clId="{33A40515-7538-4D38-BD59-E4AD85C22D66}" dt="2022-04-22T02:14:23.094" v="565"/>
        <pc:sldMkLst>
          <pc:docMk/>
          <pc:sldMk cId="2901133818" sldId="263"/>
        </pc:sldMkLst>
        <pc:spChg chg="add mod">
          <ac:chgData name="虎" userId="586e3f84b1d24623" providerId="LiveId" clId="{33A40515-7538-4D38-BD59-E4AD85C22D66}" dt="2022-04-22T02:14:23.094" v="565"/>
          <ac:spMkLst>
            <pc:docMk/>
            <pc:sldMk cId="2901133818" sldId="263"/>
            <ac:spMk id="3" creationId="{0701D24B-B5D5-481C-97A7-855317E83E6F}"/>
          </ac:spMkLst>
        </pc:spChg>
        <pc:picChg chg="mod">
          <ac:chgData name="虎" userId="586e3f84b1d24623" providerId="LiveId" clId="{33A40515-7538-4D38-BD59-E4AD85C22D66}" dt="2022-04-18T05:53:20.073" v="9" actId="14826"/>
          <ac:picMkLst>
            <pc:docMk/>
            <pc:sldMk cId="2901133818" sldId="263"/>
            <ac:picMk id="5" creationId="{D24B6CC2-F5CC-49E2-8C86-9FCA804ED9FD}"/>
          </ac:picMkLst>
        </pc:picChg>
      </pc:sldChg>
      <pc:sldChg chg="addSp delSp modSp new del">
        <pc:chgData name="虎" userId="586e3f84b1d24623" providerId="LiveId" clId="{33A40515-7538-4D38-BD59-E4AD85C22D66}" dt="2022-04-18T05:56:23.488" v="39" actId="47"/>
        <pc:sldMkLst>
          <pc:docMk/>
          <pc:sldMk cId="967654831" sldId="264"/>
        </pc:sldMkLst>
        <pc:spChg chg="del">
          <ac:chgData name="虎" userId="586e3f84b1d24623" providerId="LiveId" clId="{33A40515-7538-4D38-BD59-E4AD85C22D66}" dt="2022-04-18T05:56:03.336" v="34"/>
          <ac:spMkLst>
            <pc:docMk/>
            <pc:sldMk cId="967654831" sldId="264"/>
            <ac:spMk id="3" creationId="{10C6FF44-0B6D-4110-90B8-A2EA47D155E5}"/>
          </ac:spMkLst>
        </pc:spChg>
        <pc:picChg chg="add mod">
          <ac:chgData name="虎" userId="586e3f84b1d24623" providerId="LiveId" clId="{33A40515-7538-4D38-BD59-E4AD85C22D66}" dt="2022-04-18T05:56:03.336" v="34"/>
          <ac:picMkLst>
            <pc:docMk/>
            <pc:sldMk cId="967654831" sldId="264"/>
            <ac:picMk id="5" creationId="{DBED4857-D961-4F40-BEF9-9EB6674F1A43}"/>
          </ac:picMkLst>
        </pc:picChg>
      </pc:sldChg>
      <pc:sldChg chg="addSp modSp add ord">
        <pc:chgData name="虎" userId="586e3f84b1d24623" providerId="LiveId" clId="{33A40515-7538-4D38-BD59-E4AD85C22D66}" dt="2022-04-22T02:14:29.137" v="567"/>
        <pc:sldMkLst>
          <pc:docMk/>
          <pc:sldMk cId="369115971" sldId="265"/>
        </pc:sldMkLst>
        <pc:spChg chg="add mod">
          <ac:chgData name="虎" userId="586e3f84b1d24623" providerId="LiveId" clId="{33A40515-7538-4D38-BD59-E4AD85C22D66}" dt="2022-04-22T02:14:29.137" v="567"/>
          <ac:spMkLst>
            <pc:docMk/>
            <pc:sldMk cId="369115971" sldId="265"/>
            <ac:spMk id="3" creationId="{471F08D8-FDD1-4AF8-989F-69E4BC58FAA1}"/>
          </ac:spMkLst>
        </pc:spChg>
        <pc:picChg chg="mod">
          <ac:chgData name="虎" userId="586e3f84b1d24623" providerId="LiveId" clId="{33A40515-7538-4D38-BD59-E4AD85C22D66}" dt="2022-04-18T05:56:18.936" v="38" actId="14826"/>
          <ac:picMkLst>
            <pc:docMk/>
            <pc:sldMk cId="369115971" sldId="265"/>
            <ac:picMk id="5" creationId="{D24B6CC2-F5CC-49E2-8C86-9FCA804ED9FD}"/>
          </ac:picMkLst>
        </pc:picChg>
      </pc:sldChg>
      <pc:sldChg chg="add del">
        <pc:chgData name="虎" userId="586e3f84b1d24623" providerId="LiveId" clId="{33A40515-7538-4D38-BD59-E4AD85C22D66}" dt="2022-04-18T05:55:53.596" v="33" actId="47"/>
        <pc:sldMkLst>
          <pc:docMk/>
          <pc:sldMk cId="1324350804" sldId="265"/>
        </pc:sldMkLst>
      </pc:sldChg>
      <pc:sldChg chg="addSp modSp add">
        <pc:chgData name="虎" userId="586e3f84b1d24623" providerId="LiveId" clId="{33A40515-7538-4D38-BD59-E4AD85C22D66}" dt="2022-04-22T02:14:31.900" v="568"/>
        <pc:sldMkLst>
          <pc:docMk/>
          <pc:sldMk cId="2975613739" sldId="266"/>
        </pc:sldMkLst>
        <pc:spChg chg="add mod">
          <ac:chgData name="虎" userId="586e3f84b1d24623" providerId="LiveId" clId="{33A40515-7538-4D38-BD59-E4AD85C22D66}" dt="2022-04-22T02:14:31.900" v="568"/>
          <ac:spMkLst>
            <pc:docMk/>
            <pc:sldMk cId="2975613739" sldId="266"/>
            <ac:spMk id="3" creationId="{2F5B7165-FCA6-4FB7-87A3-6B39ECE3F018}"/>
          </ac:spMkLst>
        </pc:spChg>
        <pc:picChg chg="mod">
          <ac:chgData name="虎" userId="586e3f84b1d24623" providerId="LiveId" clId="{33A40515-7538-4D38-BD59-E4AD85C22D66}" dt="2022-04-18T05:56:34.161" v="41" actId="14826"/>
          <ac:picMkLst>
            <pc:docMk/>
            <pc:sldMk cId="2975613739" sldId="266"/>
            <ac:picMk id="5" creationId="{D24B6CC2-F5CC-49E2-8C86-9FCA804ED9FD}"/>
          </ac:picMkLst>
        </pc:picChg>
      </pc:sldChg>
      <pc:sldChg chg="addSp modSp add">
        <pc:chgData name="虎" userId="586e3f84b1d24623" providerId="LiveId" clId="{33A40515-7538-4D38-BD59-E4AD85C22D66}" dt="2022-04-22T02:14:33.366" v="569"/>
        <pc:sldMkLst>
          <pc:docMk/>
          <pc:sldMk cId="56010233" sldId="267"/>
        </pc:sldMkLst>
        <pc:spChg chg="add mod">
          <ac:chgData name="虎" userId="586e3f84b1d24623" providerId="LiveId" clId="{33A40515-7538-4D38-BD59-E4AD85C22D66}" dt="2022-04-22T02:14:33.366" v="569"/>
          <ac:spMkLst>
            <pc:docMk/>
            <pc:sldMk cId="56010233" sldId="267"/>
            <ac:spMk id="3" creationId="{6A243592-EA15-47A2-BF09-89FF135C9172}"/>
          </ac:spMkLst>
        </pc:spChg>
        <pc:picChg chg="mod">
          <ac:chgData name="虎" userId="586e3f84b1d24623" providerId="LiveId" clId="{33A40515-7538-4D38-BD59-E4AD85C22D66}" dt="2022-04-18T05:56:42.997" v="43" actId="14826"/>
          <ac:picMkLst>
            <pc:docMk/>
            <pc:sldMk cId="56010233" sldId="267"/>
            <ac:picMk id="5" creationId="{D24B6CC2-F5CC-49E2-8C86-9FCA804ED9FD}"/>
          </ac:picMkLst>
        </pc:picChg>
      </pc:sldChg>
      <pc:sldChg chg="addSp delSp modSp new del mod">
        <pc:chgData name="虎" userId="586e3f84b1d24623" providerId="LiveId" clId="{33A40515-7538-4D38-BD59-E4AD85C22D66}" dt="2022-04-18T05:57:12.124" v="54" actId="47"/>
        <pc:sldMkLst>
          <pc:docMk/>
          <pc:sldMk cId="1412871788" sldId="268"/>
        </pc:sldMkLst>
        <pc:spChg chg="add del">
          <ac:chgData name="虎" userId="586e3f84b1d24623" providerId="LiveId" clId="{33A40515-7538-4D38-BD59-E4AD85C22D66}" dt="2022-04-18T05:57:09.029" v="53" actId="478"/>
          <ac:spMkLst>
            <pc:docMk/>
            <pc:sldMk cId="1412871788" sldId="268"/>
            <ac:spMk id="2" creationId="{B87F5A09-D33B-4895-9A75-538FAABAF675}"/>
          </ac:spMkLst>
        </pc:spChg>
        <pc:spChg chg="del">
          <ac:chgData name="虎" userId="586e3f84b1d24623" providerId="LiveId" clId="{33A40515-7538-4D38-BD59-E4AD85C22D66}" dt="2022-04-18T05:56:53.081" v="45"/>
          <ac:spMkLst>
            <pc:docMk/>
            <pc:sldMk cId="1412871788" sldId="268"/>
            <ac:spMk id="3" creationId="{AF528E46-30BD-46D7-9F0F-37C097B229D1}"/>
          </ac:spMkLst>
        </pc:spChg>
        <pc:picChg chg="add mod">
          <ac:chgData name="虎" userId="586e3f84b1d24623" providerId="LiveId" clId="{33A40515-7538-4D38-BD59-E4AD85C22D66}" dt="2022-04-18T05:57:08.330" v="52" actId="14100"/>
          <ac:picMkLst>
            <pc:docMk/>
            <pc:sldMk cId="1412871788" sldId="268"/>
            <ac:picMk id="5" creationId="{CE46FB46-D02E-4A38-B714-8436EAD89FE8}"/>
          </ac:picMkLst>
        </pc:picChg>
      </pc:sldChg>
      <pc:sldChg chg="modSp new mod">
        <pc:chgData name="虎" userId="586e3f84b1d24623" providerId="LiveId" clId="{33A40515-7538-4D38-BD59-E4AD85C22D66}" dt="2022-04-22T07:19:05.301" v="878" actId="20577"/>
        <pc:sldMkLst>
          <pc:docMk/>
          <pc:sldMk cId="2693648332" sldId="268"/>
        </pc:sldMkLst>
        <pc:spChg chg="mod">
          <ac:chgData name="虎" userId="586e3f84b1d24623" providerId="LiveId" clId="{33A40515-7538-4D38-BD59-E4AD85C22D66}" dt="2022-04-20T11:08:23.151" v="145" actId="20577"/>
          <ac:spMkLst>
            <pc:docMk/>
            <pc:sldMk cId="2693648332" sldId="268"/>
            <ac:spMk id="2" creationId="{2A55138A-A5C5-451C-ADE7-CF1B2F83E55F}"/>
          </ac:spMkLst>
        </pc:spChg>
        <pc:spChg chg="mod">
          <ac:chgData name="虎" userId="586e3f84b1d24623" providerId="LiveId" clId="{33A40515-7538-4D38-BD59-E4AD85C22D66}" dt="2022-04-22T07:19:05.301" v="878" actId="20577"/>
          <ac:spMkLst>
            <pc:docMk/>
            <pc:sldMk cId="2693648332" sldId="268"/>
            <ac:spMk id="3" creationId="{44D240E5-FB41-4C3B-83BB-8B06F1012E08}"/>
          </ac:spMkLst>
        </pc:spChg>
      </pc:sldChg>
      <pc:sldChg chg="addSp modSp add ord">
        <pc:chgData name="虎" userId="586e3f84b1d24623" providerId="LiveId" clId="{33A40515-7538-4D38-BD59-E4AD85C22D66}" dt="2022-04-22T02:14:44.238" v="574"/>
        <pc:sldMkLst>
          <pc:docMk/>
          <pc:sldMk cId="1666615452" sldId="269"/>
        </pc:sldMkLst>
        <pc:spChg chg="add mod">
          <ac:chgData name="虎" userId="586e3f84b1d24623" providerId="LiveId" clId="{33A40515-7538-4D38-BD59-E4AD85C22D66}" dt="2022-04-22T02:14:44.238" v="574"/>
          <ac:spMkLst>
            <pc:docMk/>
            <pc:sldMk cId="1666615452" sldId="269"/>
            <ac:spMk id="3" creationId="{60893299-0C1E-45AA-8484-CCE61D19BC8D}"/>
          </ac:spMkLst>
        </pc:spChg>
        <pc:picChg chg="mod">
          <ac:chgData name="虎" userId="586e3f84b1d24623" providerId="LiveId" clId="{33A40515-7538-4D38-BD59-E4AD85C22D66}" dt="2022-04-18T06:05:05.416" v="57" actId="14826"/>
          <ac:picMkLst>
            <pc:docMk/>
            <pc:sldMk cId="1666615452" sldId="269"/>
            <ac:picMk id="5" creationId="{D24B6CC2-F5CC-49E2-8C86-9FCA804ED9FD}"/>
          </ac:picMkLst>
        </pc:picChg>
      </pc:sldChg>
      <pc:sldChg chg="addSp modSp add ord">
        <pc:chgData name="虎" userId="586e3f84b1d24623" providerId="LiveId" clId="{33A40515-7538-4D38-BD59-E4AD85C22D66}" dt="2022-04-22T02:14:38.541" v="571"/>
        <pc:sldMkLst>
          <pc:docMk/>
          <pc:sldMk cId="509077781" sldId="270"/>
        </pc:sldMkLst>
        <pc:spChg chg="add mod">
          <ac:chgData name="虎" userId="586e3f84b1d24623" providerId="LiveId" clId="{33A40515-7538-4D38-BD59-E4AD85C22D66}" dt="2022-04-22T02:14:38.541" v="571"/>
          <ac:spMkLst>
            <pc:docMk/>
            <pc:sldMk cId="509077781" sldId="270"/>
            <ac:spMk id="3" creationId="{025A2275-FE56-49D8-92F9-10755A8F3536}"/>
          </ac:spMkLst>
        </pc:spChg>
        <pc:picChg chg="mod">
          <ac:chgData name="虎" userId="586e3f84b1d24623" providerId="LiveId" clId="{33A40515-7538-4D38-BD59-E4AD85C22D66}" dt="2022-04-18T06:09:27.529" v="117" actId="14826"/>
          <ac:picMkLst>
            <pc:docMk/>
            <pc:sldMk cId="509077781" sldId="270"/>
            <ac:picMk id="5" creationId="{D24B6CC2-F5CC-49E2-8C86-9FCA804ED9FD}"/>
          </ac:picMkLst>
        </pc:picChg>
      </pc:sldChg>
      <pc:sldChg chg="addSp delSp modSp add mod ord setBg">
        <pc:chgData name="虎" userId="586e3f84b1d24623" providerId="LiveId" clId="{33A40515-7538-4D38-BD59-E4AD85C22D66}" dt="2022-04-22T02:14:41.969" v="573"/>
        <pc:sldMkLst>
          <pc:docMk/>
          <pc:sldMk cId="1975724248" sldId="271"/>
        </pc:sldMkLst>
        <pc:spChg chg="add mod">
          <ac:chgData name="虎" userId="586e3f84b1d24623" providerId="LiveId" clId="{33A40515-7538-4D38-BD59-E4AD85C22D66}" dt="2022-04-22T02:14:41.969" v="573"/>
          <ac:spMkLst>
            <pc:docMk/>
            <pc:sldMk cId="1975724248" sldId="271"/>
            <ac:spMk id="4" creationId="{6836E39F-E7C1-495F-9C18-A0EEF86BB8F6}"/>
          </ac:spMkLst>
        </pc:spChg>
        <pc:spChg chg="add del mod">
          <ac:chgData name="虎" userId="586e3f84b1d24623" providerId="LiveId" clId="{33A40515-7538-4D38-BD59-E4AD85C22D66}" dt="2022-04-18T06:07:45.456" v="96"/>
          <ac:spMkLst>
            <pc:docMk/>
            <pc:sldMk cId="1975724248" sldId="271"/>
            <ac:spMk id="8" creationId="{11765A74-429A-424C-BD1A-FE7B08794C82}"/>
          </ac:spMkLst>
        </pc:spChg>
        <pc:spChg chg="add del">
          <ac:chgData name="虎" userId="586e3f84b1d24623" providerId="LiveId" clId="{33A40515-7538-4D38-BD59-E4AD85C22D66}" dt="2022-04-18T06:06:20.903" v="75" actId="26606"/>
          <ac:spMkLst>
            <pc:docMk/>
            <pc:sldMk cId="1975724248" sldId="271"/>
            <ac:spMk id="11" creationId="{799448F2-0E5B-42DA-B2D1-11A14E947BD4}"/>
          </ac:spMkLst>
        </pc:spChg>
        <pc:spChg chg="add del">
          <ac:chgData name="虎" userId="586e3f84b1d24623" providerId="LiveId" clId="{33A40515-7538-4D38-BD59-E4AD85C22D66}" dt="2022-04-18T06:06:20.903" v="75" actId="26606"/>
          <ac:spMkLst>
            <pc:docMk/>
            <pc:sldMk cId="1975724248" sldId="271"/>
            <ac:spMk id="13" creationId="{4E8A7552-20E1-4F34-ADAB-C1DB6634D47E}"/>
          </ac:spMkLst>
        </pc:spChg>
        <pc:picChg chg="add del mod">
          <ac:chgData name="虎" userId="586e3f84b1d24623" providerId="LiveId" clId="{33A40515-7538-4D38-BD59-E4AD85C22D66}" dt="2022-04-18T06:07:44.257" v="95" actId="21"/>
          <ac:picMkLst>
            <pc:docMk/>
            <pc:sldMk cId="1975724248" sldId="271"/>
            <ac:picMk id="3" creationId="{3EB12F86-10E8-4F53-A69D-8FF52957313F}"/>
          </ac:picMkLst>
        </pc:picChg>
        <pc:picChg chg="del mod">
          <ac:chgData name="虎" userId="586e3f84b1d24623" providerId="LiveId" clId="{33A40515-7538-4D38-BD59-E4AD85C22D66}" dt="2022-04-18T06:07:41.973" v="94" actId="478"/>
          <ac:picMkLst>
            <pc:docMk/>
            <pc:sldMk cId="1975724248" sldId="271"/>
            <ac:picMk id="5" creationId="{D24B6CC2-F5CC-49E2-8C86-9FCA804ED9FD}"/>
          </ac:picMkLst>
        </pc:picChg>
        <pc:picChg chg="add mod">
          <ac:chgData name="虎" userId="586e3f84b1d24623" providerId="LiveId" clId="{33A40515-7538-4D38-BD59-E4AD85C22D66}" dt="2022-04-18T06:08:19.811" v="106" actId="12788"/>
          <ac:picMkLst>
            <pc:docMk/>
            <pc:sldMk cId="1975724248" sldId="271"/>
            <ac:picMk id="6" creationId="{A5BE5FB3-B1EC-40D2-BE0E-48223AB0EB51}"/>
          </ac:picMkLst>
        </pc:picChg>
        <pc:picChg chg="add mod">
          <ac:chgData name="虎" userId="586e3f84b1d24623" providerId="LiveId" clId="{33A40515-7538-4D38-BD59-E4AD85C22D66}" dt="2022-04-18T06:08:19.811" v="106" actId="12788"/>
          <ac:picMkLst>
            <pc:docMk/>
            <pc:sldMk cId="1975724248" sldId="271"/>
            <ac:picMk id="12" creationId="{1453C69C-D392-40FD-A878-4DCDEC27D9BD}"/>
          </ac:picMkLst>
        </pc:picChg>
      </pc:sldChg>
      <pc:sldChg chg="addSp modSp add ord">
        <pc:chgData name="虎" userId="586e3f84b1d24623" providerId="LiveId" clId="{33A40515-7538-4D38-BD59-E4AD85C22D66}" dt="2022-04-22T02:14:40.005" v="572"/>
        <pc:sldMkLst>
          <pc:docMk/>
          <pc:sldMk cId="401812296" sldId="272"/>
        </pc:sldMkLst>
        <pc:spChg chg="add mod">
          <ac:chgData name="虎" userId="586e3f84b1d24623" providerId="LiveId" clId="{33A40515-7538-4D38-BD59-E4AD85C22D66}" dt="2022-04-22T02:14:40.005" v="572"/>
          <ac:spMkLst>
            <pc:docMk/>
            <pc:sldMk cId="401812296" sldId="272"/>
            <ac:spMk id="3" creationId="{A9FD2AE6-E00A-4366-BFFF-40E6FFDEB43A}"/>
          </ac:spMkLst>
        </pc:spChg>
        <pc:picChg chg="mod">
          <ac:chgData name="虎" userId="586e3f84b1d24623" providerId="LiveId" clId="{33A40515-7538-4D38-BD59-E4AD85C22D66}" dt="2022-04-18T06:07:37.425" v="92" actId="14826"/>
          <ac:picMkLst>
            <pc:docMk/>
            <pc:sldMk cId="401812296" sldId="272"/>
            <ac:picMk id="5" creationId="{D24B6CC2-F5CC-49E2-8C86-9FCA804ED9FD}"/>
          </ac:picMkLst>
        </pc:picChg>
      </pc:sldChg>
      <pc:sldChg chg="addSp modSp add ord">
        <pc:chgData name="虎" userId="586e3f84b1d24623" providerId="LiveId" clId="{33A40515-7538-4D38-BD59-E4AD85C22D66}" dt="2022-04-22T02:14:36.461" v="570"/>
        <pc:sldMkLst>
          <pc:docMk/>
          <pc:sldMk cId="1894839506" sldId="273"/>
        </pc:sldMkLst>
        <pc:spChg chg="add mod">
          <ac:chgData name="虎" userId="586e3f84b1d24623" providerId="LiveId" clId="{33A40515-7538-4D38-BD59-E4AD85C22D66}" dt="2022-04-22T02:14:36.461" v="570"/>
          <ac:spMkLst>
            <pc:docMk/>
            <pc:sldMk cId="1894839506" sldId="273"/>
            <ac:spMk id="4" creationId="{F147387B-FA0F-475B-8CDF-5719129551C0}"/>
          </ac:spMkLst>
        </pc:spChg>
        <pc:picChg chg="mod">
          <ac:chgData name="虎" userId="586e3f84b1d24623" providerId="LiveId" clId="{33A40515-7538-4D38-BD59-E4AD85C22D66}" dt="2022-04-18T06:09:12.836" v="113" actId="14826"/>
          <ac:picMkLst>
            <pc:docMk/>
            <pc:sldMk cId="1894839506" sldId="273"/>
            <ac:picMk id="6" creationId="{A5BE5FB3-B1EC-40D2-BE0E-48223AB0EB51}"/>
          </ac:picMkLst>
        </pc:picChg>
        <pc:picChg chg="mod">
          <ac:chgData name="虎" userId="586e3f84b1d24623" providerId="LiveId" clId="{33A40515-7538-4D38-BD59-E4AD85C22D66}" dt="2022-04-18T06:09:07.783" v="112" actId="14826"/>
          <ac:picMkLst>
            <pc:docMk/>
            <pc:sldMk cId="1894839506" sldId="273"/>
            <ac:picMk id="12" creationId="{1453C69C-D392-40FD-A878-4DCDEC27D9BD}"/>
          </ac:picMkLst>
        </pc:picChg>
      </pc:sldChg>
      <pc:sldChg chg="addSp modSp add">
        <pc:chgData name="虎" userId="586e3f84b1d24623" providerId="LiveId" clId="{33A40515-7538-4D38-BD59-E4AD85C22D66}" dt="2022-04-22T02:14:46.767" v="575"/>
        <pc:sldMkLst>
          <pc:docMk/>
          <pc:sldMk cId="4011881527" sldId="274"/>
        </pc:sldMkLst>
        <pc:spChg chg="add mod">
          <ac:chgData name="虎" userId="586e3f84b1d24623" providerId="LiveId" clId="{33A40515-7538-4D38-BD59-E4AD85C22D66}" dt="2022-04-22T02:14:46.767" v="575"/>
          <ac:spMkLst>
            <pc:docMk/>
            <pc:sldMk cId="4011881527" sldId="274"/>
            <ac:spMk id="3" creationId="{CCE3335E-0D36-4382-8A39-25281E1046AA}"/>
          </ac:spMkLst>
        </pc:spChg>
        <pc:picChg chg="mod">
          <ac:chgData name="虎" userId="586e3f84b1d24623" providerId="LiveId" clId="{33A40515-7538-4D38-BD59-E4AD85C22D66}" dt="2022-04-18T09:22:52.243" v="131" actId="14826"/>
          <ac:picMkLst>
            <pc:docMk/>
            <pc:sldMk cId="4011881527" sldId="274"/>
            <ac:picMk id="5" creationId="{D24B6CC2-F5CC-49E2-8C86-9FCA804ED9FD}"/>
          </ac:picMkLst>
        </pc:picChg>
      </pc:sldChg>
      <pc:sldChg chg="addSp modSp add">
        <pc:chgData name="虎" userId="586e3f84b1d24623" providerId="LiveId" clId="{33A40515-7538-4D38-BD59-E4AD85C22D66}" dt="2022-04-22T02:14:48.409" v="576"/>
        <pc:sldMkLst>
          <pc:docMk/>
          <pc:sldMk cId="2298552813" sldId="275"/>
        </pc:sldMkLst>
        <pc:spChg chg="add mod">
          <ac:chgData name="虎" userId="586e3f84b1d24623" providerId="LiveId" clId="{33A40515-7538-4D38-BD59-E4AD85C22D66}" dt="2022-04-22T02:14:48.409" v="576"/>
          <ac:spMkLst>
            <pc:docMk/>
            <pc:sldMk cId="2298552813" sldId="275"/>
            <ac:spMk id="3" creationId="{5A286F03-BF6F-44BD-9B06-F71E1AF9D9EA}"/>
          </ac:spMkLst>
        </pc:spChg>
        <pc:picChg chg="mod">
          <ac:chgData name="虎" userId="586e3f84b1d24623" providerId="LiveId" clId="{33A40515-7538-4D38-BD59-E4AD85C22D66}" dt="2022-04-18T09:23:05.927" v="133" actId="14826"/>
          <ac:picMkLst>
            <pc:docMk/>
            <pc:sldMk cId="2298552813" sldId="275"/>
            <ac:picMk id="5" creationId="{D24B6CC2-F5CC-49E2-8C86-9FCA804ED9FD}"/>
          </ac:picMkLst>
        </pc:picChg>
      </pc:sldChg>
      <pc:sldChg chg="addSp modSp add mod ord">
        <pc:chgData name="虎" userId="586e3f84b1d24623" providerId="LiveId" clId="{33A40515-7538-4D38-BD59-E4AD85C22D66}" dt="2022-04-22T02:14:49.899" v="577"/>
        <pc:sldMkLst>
          <pc:docMk/>
          <pc:sldMk cId="145815127" sldId="276"/>
        </pc:sldMkLst>
        <pc:spChg chg="add mod">
          <ac:chgData name="虎" userId="586e3f84b1d24623" providerId="LiveId" clId="{33A40515-7538-4D38-BD59-E4AD85C22D66}" dt="2022-04-22T02:14:49.899" v="577"/>
          <ac:spMkLst>
            <pc:docMk/>
            <pc:sldMk cId="145815127" sldId="276"/>
            <ac:spMk id="3" creationId="{2636B6F6-5D60-4860-B4D9-3EFCC54BD8C6}"/>
          </ac:spMkLst>
        </pc:spChg>
        <pc:picChg chg="mod">
          <ac:chgData name="虎" userId="586e3f84b1d24623" providerId="LiveId" clId="{33A40515-7538-4D38-BD59-E4AD85C22D66}" dt="2022-04-20T11:14:03.902" v="275" actId="14100"/>
          <ac:picMkLst>
            <pc:docMk/>
            <pc:sldMk cId="145815127" sldId="276"/>
            <ac:picMk id="5" creationId="{D24B6CC2-F5CC-49E2-8C86-9FCA804ED9FD}"/>
          </ac:picMkLst>
        </pc:picChg>
      </pc:sldChg>
      <pc:sldChg chg="addSp modSp add">
        <pc:chgData name="虎" userId="586e3f84b1d24623" providerId="LiveId" clId="{33A40515-7538-4D38-BD59-E4AD85C22D66}" dt="2022-04-22T02:14:51.235" v="578"/>
        <pc:sldMkLst>
          <pc:docMk/>
          <pc:sldMk cId="328453746" sldId="277"/>
        </pc:sldMkLst>
        <pc:spChg chg="add mod">
          <ac:chgData name="虎" userId="586e3f84b1d24623" providerId="LiveId" clId="{33A40515-7538-4D38-BD59-E4AD85C22D66}" dt="2022-04-22T02:14:51.235" v="578"/>
          <ac:spMkLst>
            <pc:docMk/>
            <pc:sldMk cId="328453746" sldId="277"/>
            <ac:spMk id="3" creationId="{71C16492-C31E-4ACF-84E0-872551717A1F}"/>
          </ac:spMkLst>
        </pc:spChg>
      </pc:sldChg>
      <pc:sldChg chg="modSp new mod">
        <pc:chgData name="虎" userId="586e3f84b1d24623" providerId="LiveId" clId="{33A40515-7538-4D38-BD59-E4AD85C22D66}" dt="2022-04-21T07:43:58.542" v="505" actId="20577"/>
        <pc:sldMkLst>
          <pc:docMk/>
          <pc:sldMk cId="441608508" sldId="278"/>
        </pc:sldMkLst>
        <pc:spChg chg="mod">
          <ac:chgData name="虎" userId="586e3f84b1d24623" providerId="LiveId" clId="{33A40515-7538-4D38-BD59-E4AD85C22D66}" dt="2022-04-21T07:41:46.216" v="362" actId="20577"/>
          <ac:spMkLst>
            <pc:docMk/>
            <pc:sldMk cId="441608508" sldId="278"/>
            <ac:spMk id="2" creationId="{84EFA726-867A-4133-B4C3-6F3FDF84AA14}"/>
          </ac:spMkLst>
        </pc:spChg>
        <pc:spChg chg="mod">
          <ac:chgData name="虎" userId="586e3f84b1d24623" providerId="LiveId" clId="{33A40515-7538-4D38-BD59-E4AD85C22D66}" dt="2022-04-21T07:43:58.542" v="505" actId="20577"/>
          <ac:spMkLst>
            <pc:docMk/>
            <pc:sldMk cId="441608508" sldId="278"/>
            <ac:spMk id="3" creationId="{8936D122-C986-443A-95F7-92E0599ED4E7}"/>
          </ac:spMkLst>
        </pc:spChg>
      </pc:sldChg>
      <pc:sldChg chg="modSp new mod">
        <pc:chgData name="虎" userId="586e3f84b1d24623" providerId="LiveId" clId="{33A40515-7538-4D38-BD59-E4AD85C22D66}" dt="2022-04-21T07:44:14.435" v="522" actId="20577"/>
        <pc:sldMkLst>
          <pc:docMk/>
          <pc:sldMk cId="910086431" sldId="279"/>
        </pc:sldMkLst>
        <pc:spChg chg="mod">
          <ac:chgData name="虎" userId="586e3f84b1d24623" providerId="LiveId" clId="{33A40515-7538-4D38-BD59-E4AD85C22D66}" dt="2022-04-21T07:41:50.236" v="367" actId="20577"/>
          <ac:spMkLst>
            <pc:docMk/>
            <pc:sldMk cId="910086431" sldId="279"/>
            <ac:spMk id="2" creationId="{88D454B9-1757-4353-8516-E89022215EF1}"/>
          </ac:spMkLst>
        </pc:spChg>
        <pc:spChg chg="mod">
          <ac:chgData name="虎" userId="586e3f84b1d24623" providerId="LiveId" clId="{33A40515-7538-4D38-BD59-E4AD85C22D66}" dt="2022-04-21T07:44:14.435" v="522" actId="20577"/>
          <ac:spMkLst>
            <pc:docMk/>
            <pc:sldMk cId="910086431" sldId="279"/>
            <ac:spMk id="3" creationId="{41920A04-0772-4711-B6C2-588146C3E29C}"/>
          </ac:spMkLst>
        </pc:spChg>
      </pc:sldChg>
      <pc:sldChg chg="modSp new mod">
        <pc:chgData name="虎" userId="586e3f84b1d24623" providerId="LiveId" clId="{33A40515-7538-4D38-BD59-E4AD85C22D66}" dt="2022-04-22T04:42:32.511" v="869" actId="20577"/>
        <pc:sldMkLst>
          <pc:docMk/>
          <pc:sldMk cId="4264035476" sldId="280"/>
        </pc:sldMkLst>
        <pc:spChg chg="mod">
          <ac:chgData name="虎" userId="586e3f84b1d24623" providerId="LiveId" clId="{33A40515-7538-4D38-BD59-E4AD85C22D66}" dt="2022-04-21T07:42:31.736" v="433" actId="20577"/>
          <ac:spMkLst>
            <pc:docMk/>
            <pc:sldMk cId="4264035476" sldId="280"/>
            <ac:spMk id="2" creationId="{3DE7EF86-0065-4681-A211-3B79087019BD}"/>
          </ac:spMkLst>
        </pc:spChg>
        <pc:spChg chg="mod">
          <ac:chgData name="虎" userId="586e3f84b1d24623" providerId="LiveId" clId="{33A40515-7538-4D38-BD59-E4AD85C22D66}" dt="2022-04-22T04:42:32.511" v="869" actId="20577"/>
          <ac:spMkLst>
            <pc:docMk/>
            <pc:sldMk cId="4264035476" sldId="280"/>
            <ac:spMk id="3" creationId="{AC8E9195-4399-4D1E-B778-59A55A678391}"/>
          </ac:spMkLst>
        </pc:spChg>
      </pc:sldChg>
      <pc:sldChg chg="addSp modSp add mod ord">
        <pc:chgData name="虎" userId="586e3f84b1d24623" providerId="LiveId" clId="{33A40515-7538-4D38-BD59-E4AD85C22D66}" dt="2022-04-22T02:15:19.843" v="584"/>
        <pc:sldMkLst>
          <pc:docMk/>
          <pc:sldMk cId="1679745340" sldId="281"/>
        </pc:sldMkLst>
        <pc:spChg chg="add mod">
          <ac:chgData name="虎" userId="586e3f84b1d24623" providerId="LiveId" clId="{33A40515-7538-4D38-BD59-E4AD85C22D66}" dt="2022-04-22T02:15:19.843" v="584"/>
          <ac:spMkLst>
            <pc:docMk/>
            <pc:sldMk cId="1679745340" sldId="281"/>
            <ac:spMk id="3" creationId="{55DDAEE4-21F0-429C-AF8B-2ED7C72544F1}"/>
          </ac:spMkLst>
        </pc:spChg>
        <pc:picChg chg="mod">
          <ac:chgData name="虎" userId="586e3f84b1d24623" providerId="LiveId" clId="{33A40515-7538-4D38-BD59-E4AD85C22D66}" dt="2022-04-21T07:43:35.246" v="483" actId="14100"/>
          <ac:picMkLst>
            <pc:docMk/>
            <pc:sldMk cId="1679745340" sldId="281"/>
            <ac:picMk id="5" creationId="{D24B6CC2-F5CC-49E2-8C86-9FCA804ED9FD}"/>
          </ac:picMkLst>
        </pc:picChg>
      </pc:sldChg>
      <pc:sldChg chg="addSp modSp add">
        <pc:chgData name="虎" userId="586e3f84b1d24623" providerId="LiveId" clId="{33A40515-7538-4D38-BD59-E4AD85C22D66}" dt="2022-04-22T02:15:12.444" v="583"/>
        <pc:sldMkLst>
          <pc:docMk/>
          <pc:sldMk cId="3861552000" sldId="282"/>
        </pc:sldMkLst>
        <pc:spChg chg="add mod">
          <ac:chgData name="虎" userId="586e3f84b1d24623" providerId="LiveId" clId="{33A40515-7538-4D38-BD59-E4AD85C22D66}" dt="2022-04-22T02:15:12.444" v="583"/>
          <ac:spMkLst>
            <pc:docMk/>
            <pc:sldMk cId="3861552000" sldId="282"/>
            <ac:spMk id="3" creationId="{50B7C8DA-94B3-4021-ACA8-F7789A7ED3FF}"/>
          </ac:spMkLst>
        </pc:spChg>
        <pc:picChg chg="mod">
          <ac:chgData name="虎" userId="586e3f84b1d24623" providerId="LiveId" clId="{33A40515-7538-4D38-BD59-E4AD85C22D66}" dt="2022-04-21T07:43:42.881" v="485" actId="14826"/>
          <ac:picMkLst>
            <pc:docMk/>
            <pc:sldMk cId="3861552000" sldId="282"/>
            <ac:picMk id="5" creationId="{D24B6CC2-F5CC-49E2-8C86-9FCA804ED9FD}"/>
          </ac:picMkLst>
        </pc:picChg>
      </pc:sldChg>
      <pc:sldChg chg="addSp modSp add ord">
        <pc:chgData name="虎" userId="586e3f84b1d24623" providerId="LiveId" clId="{33A40515-7538-4D38-BD59-E4AD85C22D66}" dt="2022-04-22T02:14:54.576" v="579"/>
        <pc:sldMkLst>
          <pc:docMk/>
          <pc:sldMk cId="682416367" sldId="283"/>
        </pc:sldMkLst>
        <pc:spChg chg="add mod">
          <ac:chgData name="虎" userId="586e3f84b1d24623" providerId="LiveId" clId="{33A40515-7538-4D38-BD59-E4AD85C22D66}" dt="2022-04-22T02:14:54.576" v="579"/>
          <ac:spMkLst>
            <pc:docMk/>
            <pc:sldMk cId="682416367" sldId="283"/>
            <ac:spMk id="3" creationId="{04AF6157-1243-4DA8-85ED-57D8F408FFF5}"/>
          </ac:spMkLst>
        </pc:spChg>
        <pc:picChg chg="mod">
          <ac:chgData name="虎" userId="586e3f84b1d24623" providerId="LiveId" clId="{33A40515-7538-4D38-BD59-E4AD85C22D66}" dt="2022-04-21T07:46:28.254" v="539" actId="14826"/>
          <ac:picMkLst>
            <pc:docMk/>
            <pc:sldMk cId="682416367" sldId="283"/>
            <ac:picMk id="5" creationId="{D24B6CC2-F5CC-49E2-8C86-9FCA804ED9FD}"/>
          </ac:picMkLst>
        </pc:picChg>
      </pc:sldChg>
      <pc:sldChg chg="addSp modSp add">
        <pc:chgData name="虎" userId="586e3f84b1d24623" providerId="LiveId" clId="{33A40515-7538-4D38-BD59-E4AD85C22D66}" dt="2022-04-22T02:14:56.154" v="580"/>
        <pc:sldMkLst>
          <pc:docMk/>
          <pc:sldMk cId="657402159" sldId="284"/>
        </pc:sldMkLst>
        <pc:spChg chg="add mod">
          <ac:chgData name="虎" userId="586e3f84b1d24623" providerId="LiveId" clId="{33A40515-7538-4D38-BD59-E4AD85C22D66}" dt="2022-04-22T02:14:56.154" v="580"/>
          <ac:spMkLst>
            <pc:docMk/>
            <pc:sldMk cId="657402159" sldId="284"/>
            <ac:spMk id="3" creationId="{237ED220-2F66-45E3-A70F-8CEE2A7529BF}"/>
          </ac:spMkLst>
        </pc:spChg>
        <pc:picChg chg="mod">
          <ac:chgData name="虎" userId="586e3f84b1d24623" providerId="LiveId" clId="{33A40515-7538-4D38-BD59-E4AD85C22D66}" dt="2022-04-21T07:46:43.906" v="541" actId="14826"/>
          <ac:picMkLst>
            <pc:docMk/>
            <pc:sldMk cId="657402159" sldId="284"/>
            <ac:picMk id="5" creationId="{D24B6CC2-F5CC-49E2-8C86-9FCA804ED9FD}"/>
          </ac:picMkLst>
        </pc:picChg>
      </pc:sldChg>
      <pc:sldChg chg="addSp modSp add">
        <pc:chgData name="虎" userId="586e3f84b1d24623" providerId="LiveId" clId="{33A40515-7538-4D38-BD59-E4AD85C22D66}" dt="2022-04-22T02:14:58.567" v="581"/>
        <pc:sldMkLst>
          <pc:docMk/>
          <pc:sldMk cId="2735133227" sldId="285"/>
        </pc:sldMkLst>
        <pc:spChg chg="add mod">
          <ac:chgData name="虎" userId="586e3f84b1d24623" providerId="LiveId" clId="{33A40515-7538-4D38-BD59-E4AD85C22D66}" dt="2022-04-22T02:14:58.567" v="581"/>
          <ac:spMkLst>
            <pc:docMk/>
            <pc:sldMk cId="2735133227" sldId="285"/>
            <ac:spMk id="3" creationId="{79A7585F-4527-4A01-8C31-CAEF0AFA5717}"/>
          </ac:spMkLst>
        </pc:spChg>
        <pc:picChg chg="add mod">
          <ac:chgData name="虎" userId="586e3f84b1d24623" providerId="LiveId" clId="{33A40515-7538-4D38-BD59-E4AD85C22D66}" dt="2022-04-21T07:47:17.799" v="545"/>
          <ac:picMkLst>
            <pc:docMk/>
            <pc:sldMk cId="2735133227" sldId="285"/>
            <ac:picMk id="3" creationId="{4E2385CD-9463-4070-B672-E608DD03D419}"/>
          </ac:picMkLst>
        </pc:picChg>
        <pc:picChg chg="mod">
          <ac:chgData name="虎" userId="586e3f84b1d24623" providerId="LiveId" clId="{33A40515-7538-4D38-BD59-E4AD85C22D66}" dt="2022-04-21T07:47:02.739" v="543" actId="14826"/>
          <ac:picMkLst>
            <pc:docMk/>
            <pc:sldMk cId="2735133227" sldId="285"/>
            <ac:picMk id="5" creationId="{D24B6CC2-F5CC-49E2-8C86-9FCA804ED9FD}"/>
          </ac:picMkLst>
        </pc:picChg>
      </pc:sldChg>
      <pc:sldChg chg="addSp modSp add">
        <pc:chgData name="虎" userId="586e3f84b1d24623" providerId="LiveId" clId="{33A40515-7538-4D38-BD59-E4AD85C22D66}" dt="2022-04-22T02:15:00.602" v="582"/>
        <pc:sldMkLst>
          <pc:docMk/>
          <pc:sldMk cId="2931678620" sldId="286"/>
        </pc:sldMkLst>
        <pc:spChg chg="add mod">
          <ac:chgData name="虎" userId="586e3f84b1d24623" providerId="LiveId" clId="{33A40515-7538-4D38-BD59-E4AD85C22D66}" dt="2022-04-22T02:15:00.602" v="582"/>
          <ac:spMkLst>
            <pc:docMk/>
            <pc:sldMk cId="2931678620" sldId="286"/>
            <ac:spMk id="3" creationId="{D9E3B4DB-6C47-4BA0-B5F3-4573288D8CAB}"/>
          </ac:spMkLst>
        </pc:spChg>
        <pc:picChg chg="mod">
          <ac:chgData name="虎" userId="586e3f84b1d24623" providerId="LiveId" clId="{33A40515-7538-4D38-BD59-E4AD85C22D66}" dt="2022-04-21T07:47:49.485" v="548" actId="14826"/>
          <ac:picMkLst>
            <pc:docMk/>
            <pc:sldMk cId="2931678620" sldId="286"/>
            <ac:picMk id="5" creationId="{D24B6CC2-F5CC-49E2-8C86-9FCA804ED9FD}"/>
          </ac:picMkLst>
        </pc:picChg>
      </pc:sldChg>
      <pc:sldChg chg="addSp delSp modSp add mod ord">
        <pc:chgData name="虎" userId="586e3f84b1d24623" providerId="LiveId" clId="{33A40515-7538-4D38-BD59-E4AD85C22D66}" dt="2022-04-22T03:12:46.300" v="775"/>
        <pc:sldMkLst>
          <pc:docMk/>
          <pc:sldMk cId="2855635472" sldId="287"/>
        </pc:sldMkLst>
        <pc:spChg chg="del mod">
          <ac:chgData name="虎" userId="586e3f84b1d24623" providerId="LiveId" clId="{33A40515-7538-4D38-BD59-E4AD85C22D66}" dt="2022-04-22T03:12:40.698" v="774" actId="478"/>
          <ac:spMkLst>
            <pc:docMk/>
            <pc:sldMk cId="2855635472" sldId="287"/>
            <ac:spMk id="3" creationId="{D9E3B4DB-6C47-4BA0-B5F3-4573288D8CAB}"/>
          </ac:spMkLst>
        </pc:spChg>
        <pc:spChg chg="add mod">
          <ac:chgData name="虎" userId="586e3f84b1d24623" providerId="LiveId" clId="{33A40515-7538-4D38-BD59-E4AD85C22D66}" dt="2022-04-22T03:09:37.601" v="705"/>
          <ac:spMkLst>
            <pc:docMk/>
            <pc:sldMk cId="2855635472" sldId="287"/>
            <ac:spMk id="4" creationId="{9871C2E1-7FFB-4EE1-BE5A-F88D6D88465F}"/>
          </ac:spMkLst>
        </pc:spChg>
        <pc:spChg chg="add mod">
          <ac:chgData name="虎" userId="586e3f84b1d24623" providerId="LiveId" clId="{33A40515-7538-4D38-BD59-E4AD85C22D66}" dt="2022-04-22T03:12:46.300" v="775"/>
          <ac:spMkLst>
            <pc:docMk/>
            <pc:sldMk cId="2855635472" sldId="287"/>
            <ac:spMk id="6" creationId="{33BBE526-7821-40DA-98A4-415C8344DDC8}"/>
          </ac:spMkLst>
        </pc:spChg>
        <pc:picChg chg="mod">
          <ac:chgData name="虎" userId="586e3f84b1d24623" providerId="LiveId" clId="{33A40515-7538-4D38-BD59-E4AD85C22D66}" dt="2022-04-22T02:59:18.595" v="588" actId="14826"/>
          <ac:picMkLst>
            <pc:docMk/>
            <pc:sldMk cId="2855635472" sldId="287"/>
            <ac:picMk id="5" creationId="{D24B6CC2-F5CC-49E2-8C86-9FCA804ED9FD}"/>
          </ac:picMkLst>
        </pc:picChg>
      </pc:sldChg>
      <pc:sldChg chg="addSp modSp add mod ord">
        <pc:chgData name="虎" userId="586e3f84b1d24623" providerId="LiveId" clId="{33A40515-7538-4D38-BD59-E4AD85C22D66}" dt="2022-04-22T03:12:32.952" v="773" actId="6549"/>
        <pc:sldMkLst>
          <pc:docMk/>
          <pc:sldMk cId="1335483008" sldId="288"/>
        </pc:sldMkLst>
        <pc:spChg chg="mod">
          <ac:chgData name="虎" userId="586e3f84b1d24623" providerId="LiveId" clId="{33A40515-7538-4D38-BD59-E4AD85C22D66}" dt="2022-04-22T03:12:32.952" v="773" actId="6549"/>
          <ac:spMkLst>
            <pc:docMk/>
            <pc:sldMk cId="1335483008" sldId="288"/>
            <ac:spMk id="3" creationId="{D9E3B4DB-6C47-4BA0-B5F3-4573288D8CAB}"/>
          </ac:spMkLst>
        </pc:spChg>
        <pc:spChg chg="add mod">
          <ac:chgData name="虎" userId="586e3f84b1d24623" providerId="LiveId" clId="{33A40515-7538-4D38-BD59-E4AD85C22D66}" dt="2022-04-22T03:09:36.791" v="704"/>
          <ac:spMkLst>
            <pc:docMk/>
            <pc:sldMk cId="1335483008" sldId="288"/>
            <ac:spMk id="4" creationId="{344074F3-995F-4772-B317-AD9F1E1D4E8A}"/>
          </ac:spMkLst>
        </pc:spChg>
        <pc:picChg chg="mod">
          <ac:chgData name="虎" userId="586e3f84b1d24623" providerId="LiveId" clId="{33A40515-7538-4D38-BD59-E4AD85C22D66}" dt="2022-04-22T03:00:12.539" v="607" actId="14100"/>
          <ac:picMkLst>
            <pc:docMk/>
            <pc:sldMk cId="1335483008" sldId="288"/>
            <ac:picMk id="5" creationId="{D24B6CC2-F5CC-49E2-8C86-9FCA804ED9FD}"/>
          </ac:picMkLst>
        </pc:picChg>
      </pc:sldChg>
      <pc:sldChg chg="modSp add del mod ord">
        <pc:chgData name="虎" userId="586e3f84b1d24623" providerId="LiveId" clId="{33A40515-7538-4D38-BD59-E4AD85C22D66}" dt="2022-04-22T03:00:39.823" v="619" actId="47"/>
        <pc:sldMkLst>
          <pc:docMk/>
          <pc:sldMk cId="2250026656" sldId="289"/>
        </pc:sldMkLst>
        <pc:spChg chg="mod">
          <ac:chgData name="虎" userId="586e3f84b1d24623" providerId="LiveId" clId="{33A40515-7538-4D38-BD59-E4AD85C22D66}" dt="2022-04-22T03:00:29.487" v="618" actId="20577"/>
          <ac:spMkLst>
            <pc:docMk/>
            <pc:sldMk cId="2250026656" sldId="289"/>
            <ac:spMk id="2" creationId="{2A55138A-A5C5-451C-ADE7-CF1B2F83E55F}"/>
          </ac:spMkLst>
        </pc:spChg>
      </pc:sldChg>
      <pc:sldChg chg="modSp new mod">
        <pc:chgData name="虎" userId="586e3f84b1d24623" providerId="LiveId" clId="{33A40515-7538-4D38-BD59-E4AD85C22D66}" dt="2022-04-22T03:00:57.298" v="640" actId="20577"/>
        <pc:sldMkLst>
          <pc:docMk/>
          <pc:sldMk cId="3849737226" sldId="289"/>
        </pc:sldMkLst>
        <pc:spChg chg="mod">
          <ac:chgData name="虎" userId="586e3f84b1d24623" providerId="LiveId" clId="{33A40515-7538-4D38-BD59-E4AD85C22D66}" dt="2022-04-22T03:00:53.450" v="635" actId="20577"/>
          <ac:spMkLst>
            <pc:docMk/>
            <pc:sldMk cId="3849737226" sldId="289"/>
            <ac:spMk id="2" creationId="{627AB676-2EB6-40A6-B835-E9FDF8DC9CED}"/>
          </ac:spMkLst>
        </pc:spChg>
        <pc:spChg chg="mod">
          <ac:chgData name="虎" userId="586e3f84b1d24623" providerId="LiveId" clId="{33A40515-7538-4D38-BD59-E4AD85C22D66}" dt="2022-04-22T03:00:57.298" v="640" actId="20577"/>
          <ac:spMkLst>
            <pc:docMk/>
            <pc:sldMk cId="3849737226" sldId="289"/>
            <ac:spMk id="3" creationId="{6103D7D0-24D3-4A21-A1AE-2715CDFC7456}"/>
          </ac:spMkLst>
        </pc:spChg>
      </pc:sldChg>
      <pc:sldChg chg="addSp modSp add mod ord">
        <pc:chgData name="虎" userId="586e3f84b1d24623" providerId="LiveId" clId="{33A40515-7538-4D38-BD59-E4AD85C22D66}" dt="2022-04-22T03:13:17.229" v="826"/>
        <pc:sldMkLst>
          <pc:docMk/>
          <pc:sldMk cId="1762592902" sldId="290"/>
        </pc:sldMkLst>
        <pc:spChg chg="mod">
          <ac:chgData name="虎" userId="586e3f84b1d24623" providerId="LiveId" clId="{33A40515-7538-4D38-BD59-E4AD85C22D66}" dt="2022-04-22T03:13:17.229" v="826"/>
          <ac:spMkLst>
            <pc:docMk/>
            <pc:sldMk cId="1762592902" sldId="290"/>
            <ac:spMk id="3" creationId="{D9E3B4DB-6C47-4BA0-B5F3-4573288D8CAB}"/>
          </ac:spMkLst>
        </pc:spChg>
        <pc:spChg chg="add mod">
          <ac:chgData name="虎" userId="586e3f84b1d24623" providerId="LiveId" clId="{33A40515-7538-4D38-BD59-E4AD85C22D66}" dt="2022-04-22T03:09:31.493" v="702" actId="14100"/>
          <ac:spMkLst>
            <pc:docMk/>
            <pc:sldMk cId="1762592902" sldId="290"/>
            <ac:spMk id="4" creationId="{B0A9DA31-05DC-4BD1-B989-76C180201AC8}"/>
          </ac:spMkLst>
        </pc:spChg>
        <pc:picChg chg="mod">
          <ac:chgData name="虎" userId="586e3f84b1d24623" providerId="LiveId" clId="{33A40515-7538-4D38-BD59-E4AD85C22D66}" dt="2022-04-22T03:01:14.711" v="642" actId="14826"/>
          <ac:picMkLst>
            <pc:docMk/>
            <pc:sldMk cId="1762592902" sldId="290"/>
            <ac:picMk id="5" creationId="{D24B6CC2-F5CC-49E2-8C86-9FCA804ED9FD}"/>
          </ac:picMkLst>
        </pc:picChg>
      </pc:sldChg>
      <pc:sldChg chg="addSp modSp add mod">
        <pc:chgData name="虎" userId="586e3f84b1d24623" providerId="LiveId" clId="{33A40515-7538-4D38-BD59-E4AD85C22D66}" dt="2022-04-22T03:13:01.898" v="802" actId="6549"/>
        <pc:sldMkLst>
          <pc:docMk/>
          <pc:sldMk cId="798031847" sldId="291"/>
        </pc:sldMkLst>
        <pc:spChg chg="mod">
          <ac:chgData name="虎" userId="586e3f84b1d24623" providerId="LiveId" clId="{33A40515-7538-4D38-BD59-E4AD85C22D66}" dt="2022-04-22T03:13:01.898" v="802" actId="6549"/>
          <ac:spMkLst>
            <pc:docMk/>
            <pc:sldMk cId="798031847" sldId="291"/>
            <ac:spMk id="3" creationId="{D9E3B4DB-6C47-4BA0-B5F3-4573288D8CAB}"/>
          </ac:spMkLst>
        </pc:spChg>
        <pc:spChg chg="add mod">
          <ac:chgData name="虎" userId="586e3f84b1d24623" providerId="LiveId" clId="{33A40515-7538-4D38-BD59-E4AD85C22D66}" dt="2022-04-22T03:09:35.162" v="703"/>
          <ac:spMkLst>
            <pc:docMk/>
            <pc:sldMk cId="798031847" sldId="291"/>
            <ac:spMk id="4" creationId="{325BFF7E-0912-4F73-BB89-31EF52483E78}"/>
          </ac:spMkLst>
        </pc:spChg>
        <pc:picChg chg="mod">
          <ac:chgData name="虎" userId="586e3f84b1d24623" providerId="LiveId" clId="{33A40515-7538-4D38-BD59-E4AD85C22D66}" dt="2022-04-22T03:02:55.960" v="645" actId="14826"/>
          <ac:picMkLst>
            <pc:docMk/>
            <pc:sldMk cId="798031847" sldId="291"/>
            <ac:picMk id="5" creationId="{D24B6CC2-F5CC-49E2-8C86-9FCA804ED9FD}"/>
          </ac:picMkLst>
        </pc:picChg>
      </pc:sldChg>
      <pc:sldChg chg="addSp delSp modSp add mod">
        <pc:chgData name="虎" userId="586e3f84b1d24623" providerId="LiveId" clId="{33A40515-7538-4D38-BD59-E4AD85C22D66}" dt="2022-04-22T03:13:52.830" v="846" actId="20577"/>
        <pc:sldMkLst>
          <pc:docMk/>
          <pc:sldMk cId="329815726" sldId="292"/>
        </pc:sldMkLst>
        <pc:spChg chg="mod">
          <ac:chgData name="虎" userId="586e3f84b1d24623" providerId="LiveId" clId="{33A40515-7538-4D38-BD59-E4AD85C22D66}" dt="2022-04-22T03:13:52.830" v="846" actId="20577"/>
          <ac:spMkLst>
            <pc:docMk/>
            <pc:sldMk cId="329815726" sldId="292"/>
            <ac:spMk id="3" creationId="{D9E3B4DB-6C47-4BA0-B5F3-4573288D8CAB}"/>
          </ac:spMkLst>
        </pc:spChg>
        <pc:spChg chg="add del mod">
          <ac:chgData name="虎" userId="586e3f84b1d24623" providerId="LiveId" clId="{33A40515-7538-4D38-BD59-E4AD85C22D66}" dt="2022-04-22T03:07:56.191" v="663"/>
          <ac:spMkLst>
            <pc:docMk/>
            <pc:sldMk cId="329815726" sldId="292"/>
            <ac:spMk id="7" creationId="{32B0D9B2-1B71-45DA-BD10-657F98605F84}"/>
          </ac:spMkLst>
        </pc:spChg>
        <pc:spChg chg="add mod">
          <ac:chgData name="虎" userId="586e3f84b1d24623" providerId="LiveId" clId="{33A40515-7538-4D38-BD59-E4AD85C22D66}" dt="2022-04-22T03:11:23.497" v="733" actId="20577"/>
          <ac:spMkLst>
            <pc:docMk/>
            <pc:sldMk cId="329815726" sldId="292"/>
            <ac:spMk id="9" creationId="{CCAEADAD-D4E0-450E-82FA-BEF1EF231F0F}"/>
          </ac:spMkLst>
        </pc:spChg>
        <pc:picChg chg="add del mod">
          <ac:chgData name="虎" userId="586e3f84b1d24623" providerId="LiveId" clId="{33A40515-7538-4D38-BD59-E4AD85C22D66}" dt="2022-04-22T03:07:54.933" v="662" actId="21"/>
          <ac:picMkLst>
            <pc:docMk/>
            <pc:sldMk cId="329815726" sldId="292"/>
            <ac:picMk id="4" creationId="{A891987C-90A3-4F28-BA53-87C293F46F0A}"/>
          </ac:picMkLst>
        </pc:picChg>
        <pc:picChg chg="del mod">
          <ac:chgData name="虎" userId="586e3f84b1d24623" providerId="LiveId" clId="{33A40515-7538-4D38-BD59-E4AD85C22D66}" dt="2022-04-22T03:07:52.706" v="661" actId="478"/>
          <ac:picMkLst>
            <pc:docMk/>
            <pc:sldMk cId="329815726" sldId="292"/>
            <ac:picMk id="5" creationId="{D24B6CC2-F5CC-49E2-8C86-9FCA804ED9FD}"/>
          </ac:picMkLst>
        </pc:picChg>
        <pc:picChg chg="add mod">
          <ac:chgData name="虎" userId="586e3f84b1d24623" providerId="LiveId" clId="{33A40515-7538-4D38-BD59-E4AD85C22D66}" dt="2022-04-22T03:11:08.713" v="721" actId="1076"/>
          <ac:picMkLst>
            <pc:docMk/>
            <pc:sldMk cId="329815726" sldId="292"/>
            <ac:picMk id="8" creationId="{9DD5BA18-C7B5-430E-B132-E52461FB5F9A}"/>
          </ac:picMkLst>
        </pc:picChg>
        <pc:picChg chg="add mod">
          <ac:chgData name="虎" userId="586e3f84b1d24623" providerId="LiveId" clId="{33A40515-7538-4D38-BD59-E4AD85C22D66}" dt="2022-04-22T03:11:15.492" v="724" actId="1076"/>
          <ac:picMkLst>
            <pc:docMk/>
            <pc:sldMk cId="329815726" sldId="292"/>
            <ac:picMk id="11" creationId="{C615821E-FC35-4D13-B9CC-F13014C04D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DDA45-392A-4CCC-BC09-0AF98D12C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5C76F4-EAFA-43F5-B9A9-87714759B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EB9A9-CB66-4FC0-9217-DC251C53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10DF-927B-4973-B44F-0BBD64D93B8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D2D9E-D41B-4F07-943C-F6DE3EC3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F0264-D615-4AFC-9E7D-B92805B2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3E78-E8F8-45C3-9F3D-A162F6AEF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38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48F5B-94F6-405E-B857-F4AC275B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585F55-097D-4B76-B916-DCED9FEAA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32F8B-055B-4DE3-87FC-DEA8467D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10DF-927B-4973-B44F-0BBD64D93B8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1EBFE-86E9-4576-A6A4-6C66454B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BD644-E561-4C6A-84B4-B13C39C9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3E78-E8F8-45C3-9F3D-A162F6AEF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61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46F771-DA65-412F-8DD9-8ED8F292A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112C18-B08B-4CA1-829D-2F7FF450B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7D929-88BB-46F1-8159-37A31A70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10DF-927B-4973-B44F-0BBD64D93B8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9C0ED-0F08-44E9-A950-3F4CF07B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CB9C4-0EC6-495C-B6F6-4973DC70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3E78-E8F8-45C3-9F3D-A162F6AEF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17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220FF-394B-48B8-B5DF-F9BEC083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22F87-82BD-486B-8921-591EE1DF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1598A-35F7-4539-88B2-D9B74C70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10DF-927B-4973-B44F-0BBD64D93B8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FB180-2AD1-4E5C-BD9A-60BA8FFF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AE412-0554-4CCE-B5A4-B04027AF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3E78-E8F8-45C3-9F3D-A162F6AEF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67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33F96-4C04-4CA6-B81F-3B5C9F9A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9258C1-7CA2-45B7-82ED-0E437BB4E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84EF1-D59E-4B18-8788-BEF6AA40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10DF-927B-4973-B44F-0BBD64D93B8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EBCB3-45F0-4F1B-8903-92D81713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0B4F52-ED7D-43CA-A8E7-0F755C3E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3E78-E8F8-45C3-9F3D-A162F6AEF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48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5C9B8-7177-4DB9-9E60-85B9D4ED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83F74-0B3A-4E98-8F74-09002E29B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60A259-6BC9-46BB-8F97-D5112C3F1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709CB-4E50-40FE-931B-9BD54CFF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10DF-927B-4973-B44F-0BBD64D93B8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3461F8-39E2-49BA-BC87-CBCB2136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51FC50-AE55-40E6-837F-16DC24DD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3E78-E8F8-45C3-9F3D-A162F6AEF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05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10BFF-9C04-4DB5-A17E-09B1042F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19FF1C-8994-4D50-A0EC-D8BA2D7A2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E63EBC-D8ED-4B88-B832-C404B96BC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94D3FE-AFC3-4A09-9BED-CFDE45994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E455B5-5775-4724-8586-707EE7BAD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12CF4F-2F4F-434B-ADAB-74F37943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10DF-927B-4973-B44F-0BBD64D93B8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4F4AD6-20F8-4397-8F71-B848FEAC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8C3847-05BD-4F85-A562-33A435B8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3E78-E8F8-45C3-9F3D-A162F6AEF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3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82E64-35F2-4E5E-9AE9-C6542CC8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D53F7A-0F86-43B8-BDD3-DAC51D25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10DF-927B-4973-B44F-0BBD64D93B8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63CE3D-5C87-4625-9EE4-8563F887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742B41-4589-4B1E-85AC-A045C108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3E78-E8F8-45C3-9F3D-A162F6AEF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67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8FCA27-82FE-474E-9291-9D60C37E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10DF-927B-4973-B44F-0BBD64D93B8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CE51D3-4668-4253-B3EE-19788FBF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EAB218-6119-4324-A13B-F30B2928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3E78-E8F8-45C3-9F3D-A162F6AEF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7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AC3AF-56A4-4F3C-AE95-77DCD8C7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FE3C6-1BB8-4075-BF65-E01FE22AD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85C9EC-2BA9-4041-B743-41D562EE5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A363AA-7C8D-421E-A946-A24CBBAA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10DF-927B-4973-B44F-0BBD64D93B8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5DB125-BFB0-4923-BC3D-C506FA80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5952E1-3F7C-4F5C-BBB5-29318F24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3E78-E8F8-45C3-9F3D-A162F6AEF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44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BEE0F-350B-45B1-8362-4953250B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8F0323-418A-4669-9299-852E08461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D00B8D-47E4-4F19-97F8-4C9F5AFFD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26A4B0-2E8A-4B69-B469-1972BA8C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10DF-927B-4973-B44F-0BBD64D93B8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2098A3-A803-45BD-81F5-929476E1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C1B524-F750-44FB-A615-945139AC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3E78-E8F8-45C3-9F3D-A162F6AEF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25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5AF732-1DC6-4B5E-AF2E-569C4545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70A612-D521-41A2-8FD2-831DFCCE1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7555C-290E-4D6F-9A38-B56AB8C1A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10DF-927B-4973-B44F-0BBD64D93B8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394F3-434C-4260-B8C5-01459924A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41A68-4BA5-4CFF-9E20-BCD59A58A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3E78-E8F8-45C3-9F3D-A162F6AEF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06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B5B78-20DF-4AC4-81CB-5B904A55C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Dupal</a:t>
            </a:r>
            <a:r>
              <a:rPr lang="en-US" altLang="zh-CN" dirty="0"/>
              <a:t> </a:t>
            </a:r>
            <a:r>
              <a:rPr lang="zh-CN" altLang="en-US" dirty="0"/>
              <a:t>异常简述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64112F-768A-41E6-AFA6-9F009B3C1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事实与推测</a:t>
            </a:r>
          </a:p>
        </p:txBody>
      </p:sp>
    </p:spTree>
    <p:extLst>
      <p:ext uri="{BB962C8B-B14F-4D97-AF65-F5344CB8AC3E}">
        <p14:creationId xmlns:p14="http://schemas.microsoft.com/office/powerpoint/2010/main" val="3967347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49FB2-781E-244A-81B2-E3BDBBAD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Dupal</a:t>
            </a:r>
            <a:r>
              <a:rPr lang="zh-CN" altLang="en-US" dirty="0"/>
              <a:t>异常与地幔端元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9295A-A3A4-0B56-9CC7-1DD1F5FB9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Dupal</a:t>
            </a:r>
            <a:r>
              <a:rPr lang="zh-CN" altLang="en-US" dirty="0"/>
              <a:t>与</a:t>
            </a:r>
            <a:r>
              <a:rPr lang="en-US" altLang="zh-CN" dirty="0"/>
              <a:t>EM1</a:t>
            </a:r>
            <a:r>
              <a:rPr lang="zh-CN" altLang="en-US" dirty="0"/>
              <a:t>有直接成因关系（相同成因）。</a:t>
            </a:r>
            <a:endParaRPr lang="en-US" altLang="zh-CN" dirty="0"/>
          </a:p>
          <a:p>
            <a:r>
              <a:rPr lang="zh-CN" altLang="en-US" dirty="0"/>
              <a:t>若是混合源区，</a:t>
            </a:r>
            <a:r>
              <a:rPr lang="en-US" altLang="zh-CN" dirty="0"/>
              <a:t>HIMU</a:t>
            </a:r>
            <a:r>
              <a:rPr lang="zh-CN" altLang="en-US" dirty="0"/>
              <a:t>则不适合成为端元</a:t>
            </a:r>
            <a:endParaRPr lang="en-US" altLang="zh-CN" dirty="0"/>
          </a:p>
          <a:p>
            <a:r>
              <a:rPr lang="en-US" altLang="zh-CN" dirty="0"/>
              <a:t>DMM</a:t>
            </a:r>
            <a:r>
              <a:rPr lang="zh-CN" altLang="en-US" dirty="0"/>
              <a:t>和</a:t>
            </a:r>
            <a:r>
              <a:rPr lang="en-US" altLang="zh-CN" dirty="0"/>
              <a:t>EM</a:t>
            </a:r>
            <a:r>
              <a:rPr lang="zh-CN" altLang="en-US" dirty="0"/>
              <a:t>端元（</a:t>
            </a:r>
            <a:r>
              <a:rPr lang="en-US" altLang="zh-CN" dirty="0"/>
              <a:t>EM1</a:t>
            </a:r>
            <a:r>
              <a:rPr lang="zh-CN" altLang="en-US" dirty="0"/>
              <a:t>、</a:t>
            </a:r>
            <a:r>
              <a:rPr lang="en-US" altLang="zh-CN" dirty="0"/>
              <a:t>EM2</a:t>
            </a:r>
            <a:r>
              <a:rPr lang="zh-CN" altLang="en-US" dirty="0"/>
              <a:t>）一定程度混合可以产生</a:t>
            </a:r>
            <a:r>
              <a:rPr lang="en-US" altLang="zh-CN" dirty="0" err="1"/>
              <a:t>Dupal</a:t>
            </a:r>
            <a:r>
              <a:rPr lang="zh-CN" altLang="en-US" dirty="0"/>
              <a:t>异常</a:t>
            </a:r>
            <a:endParaRPr lang="en-US" altLang="zh-CN" dirty="0"/>
          </a:p>
          <a:p>
            <a:r>
              <a:rPr lang="en-US" altLang="zh-CN" dirty="0" err="1"/>
              <a:t>Dupal</a:t>
            </a:r>
            <a:r>
              <a:rPr lang="zh-CN" altLang="en-US" dirty="0"/>
              <a:t>异常也可以单独形成（与</a:t>
            </a:r>
            <a:r>
              <a:rPr lang="en-US" altLang="zh-CN" dirty="0"/>
              <a:t>EM</a:t>
            </a:r>
            <a:r>
              <a:rPr lang="zh-CN" altLang="en-US" dirty="0"/>
              <a:t>端元无关）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9161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D95F7-F5FB-9A08-9A43-A1D0E9B0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 err="1"/>
              <a:t>Dupal</a:t>
            </a:r>
            <a:r>
              <a:rPr lang="zh-CN" altLang="en-US" dirty="0"/>
              <a:t>异常的推测</a:t>
            </a:r>
            <a:r>
              <a:rPr lang="zh-CN" altLang="en-US" sz="2400" b="1" dirty="0"/>
              <a:t>（成因，源区）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95377-0A4F-8D3B-7E36-91D0251F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Dupal</a:t>
            </a:r>
            <a:r>
              <a:rPr lang="zh-CN" altLang="en-US" dirty="0"/>
              <a:t>异常形成于地球历史的早期</a:t>
            </a:r>
            <a:endParaRPr lang="en-US" altLang="zh-CN" dirty="0"/>
          </a:p>
          <a:p>
            <a:r>
              <a:rPr lang="zh-CN" altLang="en-US" dirty="0"/>
              <a:t>多数人认为</a:t>
            </a:r>
            <a:r>
              <a:rPr lang="en-US" altLang="zh-CN" dirty="0" err="1"/>
              <a:t>Dupal</a:t>
            </a:r>
            <a:r>
              <a:rPr lang="zh-CN" altLang="en-US" dirty="0"/>
              <a:t>异常源于下地幔靠近</a:t>
            </a:r>
            <a:r>
              <a:rPr lang="en-US" altLang="zh-CN" dirty="0"/>
              <a:t>670km</a:t>
            </a:r>
            <a:r>
              <a:rPr lang="zh-CN" altLang="en-US" dirty="0"/>
              <a:t>的不连续面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r>
              <a:rPr lang="zh-CN" altLang="en-US" dirty="0"/>
              <a:t>，陆壳或大洋沉积物消减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  <a:r>
              <a:rPr lang="zh-CN" altLang="en-US" dirty="0"/>
              <a:t>到地幔中，或者是参加再循环的大陆岩石层。</a:t>
            </a:r>
            <a:endParaRPr lang="en-US" altLang="zh-CN" dirty="0"/>
          </a:p>
          <a:p>
            <a:r>
              <a:rPr lang="en-US" altLang="zh-CN" dirty="0"/>
              <a:t>Castillo</a:t>
            </a:r>
            <a:r>
              <a:rPr lang="zh-CN" altLang="en-US" dirty="0"/>
              <a:t>（</a:t>
            </a:r>
            <a:r>
              <a:rPr lang="en-US" altLang="zh-CN" dirty="0"/>
              <a:t>1988</a:t>
            </a:r>
            <a:r>
              <a:rPr lang="zh-CN" altLang="en-US" dirty="0"/>
              <a:t>）认为</a:t>
            </a:r>
            <a:r>
              <a:rPr lang="en-US" altLang="zh-CN" dirty="0" err="1"/>
              <a:t>Dupal</a:t>
            </a:r>
            <a:r>
              <a:rPr lang="zh-CN" altLang="en-US" dirty="0"/>
              <a:t>异常是下地幔上涌的痕迹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66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25AA4-5431-CD01-8EAB-E5D4FDEE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一些疑问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695AC-BF7A-EAF3-5755-ECE64DB44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大陆玄武岩</a:t>
            </a:r>
            <a:r>
              <a:rPr lang="en-US" altLang="zh-CN" dirty="0"/>
              <a:t>(</a:t>
            </a:r>
            <a:r>
              <a:rPr lang="zh-CN" altLang="en-US" dirty="0"/>
              <a:t>北半球</a:t>
            </a:r>
            <a:r>
              <a:rPr lang="en-US" altLang="zh-CN" dirty="0"/>
              <a:t>)</a:t>
            </a:r>
            <a:r>
              <a:rPr lang="zh-CN" altLang="en-US" dirty="0"/>
              <a:t>的无</a:t>
            </a:r>
            <a:r>
              <a:rPr lang="en-US" altLang="zh-CN" dirty="0" err="1"/>
              <a:t>Dupal</a:t>
            </a:r>
            <a:r>
              <a:rPr lang="zh-CN" altLang="en-US" dirty="0"/>
              <a:t>异常解释</a:t>
            </a:r>
            <a:endParaRPr lang="en-US" altLang="zh-CN" dirty="0"/>
          </a:p>
          <a:p>
            <a:r>
              <a:rPr lang="en-US" altLang="zh-CN" dirty="0" err="1"/>
              <a:t>Dupal</a:t>
            </a:r>
            <a:r>
              <a:rPr lang="zh-CN" altLang="en-US" dirty="0"/>
              <a:t>异常的</a:t>
            </a:r>
            <a:r>
              <a:rPr lang="en-US" altLang="zh-CN" dirty="0"/>
              <a:t>NHRL</a:t>
            </a:r>
            <a:r>
              <a:rPr lang="zh-CN" altLang="en-US" dirty="0"/>
              <a:t>参考来自北半球大洋玄武岩，是否有影响。</a:t>
            </a:r>
            <a:endParaRPr lang="en-US" altLang="zh-CN" dirty="0"/>
          </a:p>
          <a:p>
            <a:r>
              <a:rPr lang="en-US" altLang="zh-CN" dirty="0" err="1"/>
              <a:t>Dupal</a:t>
            </a:r>
            <a:r>
              <a:rPr lang="zh-CN" altLang="en-US" dirty="0"/>
              <a:t>范围划定参考依据？</a:t>
            </a:r>
            <a:endParaRPr lang="en-US" altLang="zh-CN" dirty="0"/>
          </a:p>
          <a:p>
            <a:r>
              <a:rPr lang="zh-CN" altLang="en-US" dirty="0"/>
              <a:t>端元与</a:t>
            </a:r>
            <a:r>
              <a:rPr lang="en-US" altLang="zh-CN" dirty="0" err="1"/>
              <a:t>Dupal</a:t>
            </a:r>
            <a:r>
              <a:rPr lang="zh-CN" altLang="en-US" dirty="0"/>
              <a:t>是否为</a:t>
            </a:r>
            <a:r>
              <a:rPr lang="en-US" altLang="zh-CN" dirty="0"/>
              <a:t>A=C</a:t>
            </a:r>
            <a:r>
              <a:rPr lang="zh-CN" altLang="en-US" dirty="0"/>
              <a:t>，</a:t>
            </a:r>
            <a:r>
              <a:rPr lang="en-US" altLang="zh-CN" dirty="0"/>
              <a:t>B=C</a:t>
            </a:r>
          </a:p>
          <a:p>
            <a:r>
              <a:rPr lang="en-US" altLang="zh-CN" dirty="0"/>
              <a:t>Pb</a:t>
            </a:r>
            <a:r>
              <a:rPr lang="zh-CN" altLang="en-US" dirty="0"/>
              <a:t>同位素本身就符合等时线变化，是否异常是不在线上的。</a:t>
            </a:r>
          </a:p>
        </p:txBody>
      </p:sp>
    </p:spTree>
    <p:extLst>
      <p:ext uri="{BB962C8B-B14F-4D97-AF65-F5344CB8AC3E}">
        <p14:creationId xmlns:p14="http://schemas.microsoft.com/office/powerpoint/2010/main" val="279074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6F65E-B0CD-8632-6DB8-DBD4CB8A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U-Th-Pb</a:t>
            </a:r>
            <a:r>
              <a:rPr lang="zh-CN" altLang="en-US" dirty="0"/>
              <a:t>法年龄测定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AEA65-5398-6FD2-2C10-EA5EB164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aseline="30000" dirty="0"/>
              <a:t>  238</a:t>
            </a:r>
            <a:r>
              <a:rPr lang="en-US" altLang="zh-CN" dirty="0"/>
              <a:t>U</a:t>
            </a:r>
            <a:r>
              <a:rPr lang="zh-CN" altLang="en-US" dirty="0"/>
              <a:t>→</a:t>
            </a:r>
            <a:r>
              <a:rPr lang="en-US" altLang="zh-CN" baseline="30000" dirty="0"/>
              <a:t> 206</a:t>
            </a:r>
            <a:r>
              <a:rPr lang="en-US" altLang="zh-CN" dirty="0"/>
              <a:t>Pb + 8</a:t>
            </a:r>
            <a:r>
              <a:rPr lang="el-GR" altLang="zh-CN" dirty="0"/>
              <a:t>α</a:t>
            </a:r>
            <a:r>
              <a:rPr lang="en-US" altLang="zh-CN" dirty="0"/>
              <a:t>  + 6</a:t>
            </a:r>
            <a:r>
              <a:rPr lang="el-GR" altLang="zh-CN" b="0" i="0" dirty="0">
                <a:solidFill>
                  <a:srgbClr val="333333"/>
                </a:solidFill>
                <a:effectLst/>
                <a:latin typeface="Helvetica Neue"/>
              </a:rPr>
              <a:t>β</a:t>
            </a:r>
            <a:r>
              <a:rPr lang="en-US" altLang="zh-CN" b="0" i="0" baseline="30000" dirty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+E</a:t>
            </a:r>
          </a:p>
          <a:p>
            <a:pPr marL="0" indent="0" algn="ctr">
              <a:buNone/>
            </a:pPr>
            <a:r>
              <a:rPr lang="en-US" altLang="zh-CN" baseline="30000" dirty="0"/>
              <a:t>  235</a:t>
            </a:r>
            <a:r>
              <a:rPr lang="en-US" altLang="zh-CN" dirty="0"/>
              <a:t>U</a:t>
            </a:r>
            <a:r>
              <a:rPr lang="zh-CN" altLang="en-US" dirty="0"/>
              <a:t>→</a:t>
            </a:r>
            <a:r>
              <a:rPr lang="en-US" altLang="zh-CN" baseline="30000" dirty="0"/>
              <a:t> 207</a:t>
            </a:r>
            <a:r>
              <a:rPr lang="en-US" altLang="zh-CN" dirty="0"/>
              <a:t>Pb + 7</a:t>
            </a:r>
            <a:r>
              <a:rPr lang="el-GR" altLang="zh-CN" dirty="0"/>
              <a:t>α</a:t>
            </a:r>
            <a:r>
              <a:rPr lang="en-US" altLang="zh-CN" dirty="0"/>
              <a:t>  + 4</a:t>
            </a:r>
            <a:r>
              <a:rPr lang="el-GR" altLang="zh-CN" b="0" i="0" dirty="0">
                <a:solidFill>
                  <a:srgbClr val="333333"/>
                </a:solidFill>
                <a:effectLst/>
                <a:latin typeface="Helvetica Neue"/>
              </a:rPr>
              <a:t>β</a:t>
            </a:r>
            <a:r>
              <a:rPr lang="en-US" altLang="zh-CN" b="0" i="0" baseline="30000" dirty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+E</a:t>
            </a:r>
          </a:p>
          <a:p>
            <a:pPr marL="0" indent="0" algn="ctr">
              <a:buNone/>
            </a:pPr>
            <a:r>
              <a:rPr lang="en-US" altLang="zh-CN" baseline="30000" dirty="0"/>
              <a:t>232</a:t>
            </a:r>
            <a:r>
              <a:rPr lang="en-US" altLang="zh-CN" dirty="0"/>
              <a:t>Th</a:t>
            </a:r>
            <a:r>
              <a:rPr lang="zh-CN" altLang="en-US" dirty="0"/>
              <a:t>→</a:t>
            </a:r>
            <a:r>
              <a:rPr lang="en-US" altLang="zh-CN" baseline="30000" dirty="0"/>
              <a:t> 208</a:t>
            </a:r>
            <a:r>
              <a:rPr lang="en-US" altLang="zh-CN" dirty="0"/>
              <a:t>Pb + 6</a:t>
            </a:r>
            <a:r>
              <a:rPr lang="el-GR" altLang="zh-CN" dirty="0"/>
              <a:t>α</a:t>
            </a:r>
            <a:r>
              <a:rPr lang="en-US" altLang="zh-CN" dirty="0"/>
              <a:t>  + 4</a:t>
            </a:r>
            <a:r>
              <a:rPr lang="el-GR" altLang="zh-CN" b="0" i="0" dirty="0">
                <a:solidFill>
                  <a:srgbClr val="333333"/>
                </a:solidFill>
                <a:effectLst/>
                <a:latin typeface="Helvetica Neue"/>
              </a:rPr>
              <a:t>β</a:t>
            </a:r>
            <a:r>
              <a:rPr lang="en-US" altLang="zh-CN" b="0" i="0" baseline="30000" dirty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+E</a:t>
            </a:r>
          </a:p>
          <a:p>
            <a:endParaRPr lang="en-US" altLang="zh-CN" baseline="30000" dirty="0"/>
          </a:p>
          <a:p>
            <a:r>
              <a:rPr lang="zh-CN" altLang="en-US" dirty="0"/>
              <a:t>使用</a:t>
            </a:r>
            <a:r>
              <a:rPr lang="en-US" altLang="zh-CN" baseline="30000" dirty="0">
                <a:solidFill>
                  <a:srgbClr val="FF0000"/>
                </a:solidFill>
              </a:rPr>
              <a:t>207</a:t>
            </a:r>
            <a:r>
              <a:rPr lang="en-US" altLang="zh-CN" dirty="0">
                <a:solidFill>
                  <a:srgbClr val="FF0000"/>
                </a:solidFill>
              </a:rPr>
              <a:t>Pb / </a:t>
            </a:r>
            <a:r>
              <a:rPr lang="en-US" altLang="zh-CN" baseline="30000" dirty="0">
                <a:solidFill>
                  <a:srgbClr val="FF0000"/>
                </a:solidFill>
              </a:rPr>
              <a:t>206</a:t>
            </a:r>
            <a:r>
              <a:rPr lang="en-US" altLang="zh-CN" dirty="0">
                <a:solidFill>
                  <a:srgbClr val="FF0000"/>
                </a:solidFill>
              </a:rPr>
              <a:t>Pb </a:t>
            </a:r>
            <a:r>
              <a:rPr lang="zh-CN" altLang="en-US" dirty="0">
                <a:solidFill>
                  <a:srgbClr val="FF0000"/>
                </a:solidFill>
              </a:rPr>
              <a:t>原子比率</a:t>
            </a:r>
            <a:r>
              <a:rPr lang="zh-CN" altLang="en-US" dirty="0"/>
              <a:t>可减小</a:t>
            </a:r>
            <a:r>
              <a:rPr lang="en-US" altLang="zh-CN" dirty="0"/>
              <a:t>Pb</a:t>
            </a:r>
            <a:r>
              <a:rPr lang="zh-CN" altLang="en-US" dirty="0"/>
              <a:t>丢失对年龄测定（</a:t>
            </a:r>
            <a:r>
              <a:rPr lang="en-US" altLang="zh-CN" dirty="0"/>
              <a:t>3</a:t>
            </a:r>
            <a:r>
              <a:rPr lang="zh-CN" altLang="en-US" dirty="0"/>
              <a:t>个表面年龄、</a:t>
            </a:r>
            <a:r>
              <a:rPr lang="en-US" altLang="zh-CN" dirty="0"/>
              <a:t>1</a:t>
            </a:r>
            <a:r>
              <a:rPr lang="zh-CN" altLang="en-US" dirty="0"/>
              <a:t>个一致年龄）的影响（两者同比例丢失）</a:t>
            </a:r>
            <a:endParaRPr lang="en-US" altLang="zh-CN" dirty="0"/>
          </a:p>
          <a:p>
            <a:r>
              <a:rPr lang="en-US" altLang="zh-CN" dirty="0"/>
              <a:t>U-Th-Pb</a:t>
            </a:r>
            <a:r>
              <a:rPr lang="zh-CN" altLang="en-US" dirty="0"/>
              <a:t>只适合较古老地质体，锆石</a:t>
            </a:r>
            <a:r>
              <a:rPr lang="en-US" altLang="zh-CN" dirty="0"/>
              <a:t>U-Pb</a:t>
            </a:r>
            <a:r>
              <a:rPr lang="zh-CN" altLang="en-US" dirty="0"/>
              <a:t>年龄测定</a:t>
            </a:r>
            <a:r>
              <a:rPr lang="en-US" altLang="zh-CN" dirty="0"/>
              <a:t>3</a:t>
            </a:r>
            <a:r>
              <a:rPr lang="zh-CN" altLang="en-US" dirty="0"/>
              <a:t>种方法（固体质谱分析、二次离子探针微区分析、激光剥蚀等离子体）。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506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C8E66-7BC8-C6FC-5504-9FB05B38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298D4E6-EBFD-4ACD-1C74-D3D8F318C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542" y="1948641"/>
            <a:ext cx="5476915" cy="4105305"/>
          </a:xfrm>
        </p:spPr>
      </p:pic>
    </p:spTree>
    <p:extLst>
      <p:ext uri="{BB962C8B-B14F-4D97-AF65-F5344CB8AC3E}">
        <p14:creationId xmlns:p14="http://schemas.microsoft.com/office/powerpoint/2010/main" val="334834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6F65E-B0CD-8632-6DB8-DBD4CB8A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铅同位素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AEA65-5398-6FD2-2C10-EA5EB164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放射成因铅：</a:t>
            </a:r>
            <a:r>
              <a:rPr lang="en-US" altLang="zh-CN" baseline="30000" dirty="0"/>
              <a:t>238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baseline="30000" dirty="0"/>
              <a:t>235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baseline="30000" dirty="0"/>
              <a:t>232</a:t>
            </a:r>
            <a:r>
              <a:rPr lang="en-US" altLang="zh-CN" dirty="0"/>
              <a:t>Th</a:t>
            </a:r>
            <a:r>
              <a:rPr lang="zh-CN" altLang="en-US" dirty="0"/>
              <a:t>放射性衰变产生</a:t>
            </a:r>
            <a:r>
              <a:rPr lang="en-US" altLang="zh-CN" baseline="30000" dirty="0"/>
              <a:t>206</a:t>
            </a:r>
            <a:r>
              <a:rPr lang="en-US" altLang="zh-CN" dirty="0"/>
              <a:t>Pb</a:t>
            </a:r>
            <a:r>
              <a:rPr lang="zh-CN" altLang="en-US" dirty="0"/>
              <a:t>、</a:t>
            </a:r>
            <a:r>
              <a:rPr lang="en-US" altLang="zh-CN" baseline="30000" dirty="0"/>
              <a:t>207</a:t>
            </a:r>
            <a:r>
              <a:rPr lang="en-US" altLang="zh-CN" dirty="0"/>
              <a:t>Pb</a:t>
            </a:r>
            <a:r>
              <a:rPr lang="zh-CN" altLang="en-US" dirty="0"/>
              <a:t>、</a:t>
            </a:r>
            <a:r>
              <a:rPr lang="en-US" altLang="zh-CN" baseline="30000" dirty="0"/>
              <a:t>208</a:t>
            </a:r>
            <a:r>
              <a:rPr lang="en-US" altLang="zh-CN" dirty="0"/>
              <a:t>Pb</a:t>
            </a:r>
            <a:r>
              <a:rPr lang="zh-CN" altLang="en-US" dirty="0"/>
              <a:t>（三者随时间增加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  <a:r>
              <a:rPr lang="zh-CN" altLang="en-US" dirty="0"/>
              <a:t>）。（</a:t>
            </a:r>
            <a:r>
              <a:rPr lang="en-US" altLang="zh-CN" baseline="30000" dirty="0"/>
              <a:t> 204</a:t>
            </a:r>
            <a:r>
              <a:rPr lang="en-US" altLang="zh-CN" dirty="0"/>
              <a:t>Pb </a:t>
            </a:r>
            <a:r>
              <a:rPr lang="zh-CN" altLang="en-US" dirty="0"/>
              <a:t>为非放射性成因同位素）</a:t>
            </a:r>
            <a:endParaRPr lang="en-US" altLang="zh-CN" dirty="0"/>
          </a:p>
          <a:p>
            <a:r>
              <a:rPr lang="zh-CN" altLang="en-US" dirty="0"/>
              <a:t>普通铅：形成时铅同位素组成（结晶后不变），可分为原生铅、原始铅、初始铅、混合铅。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测量方法为：霍姆斯 </a:t>
            </a:r>
            <a:r>
              <a:rPr lang="en-US" altLang="zh-CN" dirty="0"/>
              <a:t>- </a:t>
            </a:r>
            <a:r>
              <a:rPr lang="zh-CN" altLang="en-US" dirty="0"/>
              <a:t>豪特曼斯法 （</a:t>
            </a:r>
            <a:r>
              <a:rPr lang="en-US" altLang="zh-CN" dirty="0"/>
              <a:t>Holmes - </a:t>
            </a:r>
            <a:r>
              <a:rPr lang="en-US" altLang="zh-CN" dirty="0" err="1"/>
              <a:t>Houtormans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可指示演化与构造环境、示踪地幔物质的不均一性、区域铅构造地球化学省、示踪岩浆物质来源、示踪成矿物质来源</a:t>
            </a:r>
          </a:p>
        </p:txBody>
      </p:sp>
    </p:spTree>
    <p:extLst>
      <p:ext uri="{BB962C8B-B14F-4D97-AF65-F5344CB8AC3E}">
        <p14:creationId xmlns:p14="http://schemas.microsoft.com/office/powerpoint/2010/main" val="191265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29A2F-C2B6-1A06-CC60-CF0995C7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Dupal</a:t>
            </a:r>
            <a:r>
              <a:rPr lang="zh-CN" altLang="en-US" dirty="0"/>
              <a:t>的事实描述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05C5C5-04D7-91F3-630F-D2AF0796E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Dupré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n-US" altLang="zh-CN" dirty="0" err="1"/>
              <a:t>Allègre</a:t>
            </a:r>
            <a:r>
              <a:rPr lang="en-US" altLang="zh-CN" dirty="0"/>
              <a:t> (1983)</a:t>
            </a:r>
            <a:r>
              <a:rPr lang="zh-CN" altLang="en-US" dirty="0"/>
              <a:t>发现中印度洋脊（</a:t>
            </a:r>
            <a:r>
              <a:rPr lang="en-US" altLang="zh-CN" dirty="0"/>
              <a:t>CIR</a:t>
            </a:r>
            <a:r>
              <a:rPr lang="zh-CN" altLang="en-US" dirty="0"/>
              <a:t>）的大洋中脊玄武岩（</a:t>
            </a:r>
            <a:r>
              <a:rPr lang="en-US" altLang="zh-CN" dirty="0"/>
              <a:t>MORB</a:t>
            </a:r>
            <a:r>
              <a:rPr lang="zh-CN" altLang="en-US" dirty="0"/>
              <a:t>）富集放射性同位素铅（</a:t>
            </a:r>
            <a:r>
              <a:rPr lang="en-US" altLang="zh-CN" baseline="30000" dirty="0"/>
              <a:t> 207</a:t>
            </a:r>
            <a:r>
              <a:rPr lang="en-US" altLang="zh-CN" dirty="0"/>
              <a:t>Pb </a:t>
            </a:r>
            <a:r>
              <a:rPr lang="zh-CN" altLang="en-US" dirty="0"/>
              <a:t>、</a:t>
            </a:r>
            <a:r>
              <a:rPr lang="en-US" altLang="zh-CN" baseline="30000" dirty="0"/>
              <a:t> 208</a:t>
            </a:r>
            <a:r>
              <a:rPr lang="en-US" altLang="zh-CN" dirty="0"/>
              <a:t>Pb </a:t>
            </a:r>
            <a:r>
              <a:rPr lang="zh-CN" altLang="en-US" dirty="0"/>
              <a:t>）和锶（</a:t>
            </a:r>
            <a:r>
              <a:rPr lang="en-US" altLang="zh-CN" dirty="0"/>
              <a:t>Sr</a:t>
            </a:r>
            <a:r>
              <a:rPr lang="zh-CN" altLang="en-US" dirty="0"/>
              <a:t>），说明印度洋中存在</a:t>
            </a:r>
            <a:r>
              <a:rPr lang="en-US" altLang="zh-CN" dirty="0">
                <a:solidFill>
                  <a:srgbClr val="FF0000"/>
                </a:solidFill>
              </a:rPr>
              <a:t>Pb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Sr</a:t>
            </a:r>
            <a:r>
              <a:rPr lang="zh-CN" altLang="en-US" dirty="0">
                <a:solidFill>
                  <a:srgbClr val="FF0000"/>
                </a:solidFill>
              </a:rPr>
              <a:t>同位素异常的地幔组成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Hart (1984) </a:t>
            </a:r>
            <a:r>
              <a:rPr lang="zh-CN" altLang="en-US" dirty="0"/>
              <a:t>以两者名字命名</a:t>
            </a:r>
            <a:r>
              <a:rPr lang="en-US" altLang="zh-CN" dirty="0" err="1"/>
              <a:t>Dupal</a:t>
            </a:r>
            <a:r>
              <a:rPr lang="zh-CN" altLang="en-US" dirty="0"/>
              <a:t>异常，并指出这样的异常地幔在南半球各大洋中普遍存在，是一个巨型的同位素不均一带。同时，</a:t>
            </a:r>
            <a:r>
              <a:rPr lang="en-US" altLang="zh-CN" dirty="0"/>
              <a:t>Hart</a:t>
            </a:r>
            <a:r>
              <a:rPr lang="zh-CN" altLang="en-US" dirty="0"/>
              <a:t>根据</a:t>
            </a:r>
            <a:r>
              <a:rPr lang="en-US" altLang="zh-CN" dirty="0" err="1"/>
              <a:t>Tatsumoto</a:t>
            </a:r>
            <a:r>
              <a:rPr lang="zh-CN" altLang="en-US" dirty="0"/>
              <a:t>（</a:t>
            </a:r>
            <a:r>
              <a:rPr lang="en-US" altLang="zh-CN" dirty="0"/>
              <a:t>1978</a:t>
            </a:r>
            <a:r>
              <a:rPr lang="zh-CN" altLang="en-US" dirty="0"/>
              <a:t>）北半球大洋玄武岩趋势线作为判别</a:t>
            </a:r>
            <a:r>
              <a:rPr lang="en-US" altLang="zh-CN" dirty="0" err="1"/>
              <a:t>Dupal</a:t>
            </a:r>
            <a:r>
              <a:rPr lang="zh-CN" altLang="en-US" dirty="0"/>
              <a:t>异常的北半球参考线（</a:t>
            </a:r>
            <a:r>
              <a:rPr lang="en-US" altLang="zh-CN" dirty="0"/>
              <a:t>NHRL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sz="2000" dirty="0" err="1"/>
              <a:t>Dupal</a:t>
            </a:r>
            <a:r>
              <a:rPr lang="zh-CN" altLang="en-US" sz="2000" dirty="0"/>
              <a:t>异常是地幔地球化学特征的最大的同位素异常域，说明地幔同位素组成上不均一。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370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29A2F-C2B6-1A06-CC60-CF0995C77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726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Dupal</a:t>
            </a:r>
            <a:r>
              <a:rPr lang="zh-CN" altLang="en-US" dirty="0"/>
              <a:t>的</a:t>
            </a:r>
            <a:r>
              <a:rPr lang="en-US" altLang="zh-CN" dirty="0"/>
              <a:t>NHRL</a:t>
            </a:r>
            <a:r>
              <a:rPr lang="zh-CN" altLang="en-US" dirty="0"/>
              <a:t>参考线</a:t>
            </a:r>
            <a:r>
              <a:rPr lang="zh-CN" altLang="en-US" sz="2000" dirty="0"/>
              <a:t>（需注意年代矫正）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FEE7CAF-A499-BABF-3002-0294E79994C3}"/>
              </a:ext>
            </a:extLst>
          </p:cNvPr>
          <p:cNvSpPr txBox="1">
            <a:spLocks/>
          </p:cNvSpPr>
          <p:nvPr/>
        </p:nvSpPr>
        <p:spPr>
          <a:xfrm>
            <a:off x="838200" y="5946549"/>
            <a:ext cx="10515600" cy="8321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通过设定∆</a:t>
            </a:r>
            <a:r>
              <a:rPr lang="en-US" altLang="zh-CN" dirty="0"/>
              <a:t>7/4</a:t>
            </a:r>
            <a:r>
              <a:rPr lang="zh-CN" altLang="en-US" dirty="0"/>
              <a:t>， ∆</a:t>
            </a:r>
            <a:r>
              <a:rPr lang="en-US" altLang="zh-CN" dirty="0"/>
              <a:t>8/4</a:t>
            </a:r>
            <a:r>
              <a:rPr lang="zh-CN" altLang="en-US" dirty="0"/>
              <a:t>， ∆</a:t>
            </a:r>
            <a:r>
              <a:rPr lang="en-US" altLang="zh-CN" dirty="0"/>
              <a:t>Sr</a:t>
            </a:r>
            <a:r>
              <a:rPr lang="zh-CN" altLang="en-US" dirty="0"/>
              <a:t>的值来圈定</a:t>
            </a:r>
            <a:r>
              <a:rPr lang="en-US" altLang="zh-CN" dirty="0" err="1"/>
              <a:t>Dupal</a:t>
            </a:r>
            <a:r>
              <a:rPr lang="zh-CN" altLang="en-US" dirty="0"/>
              <a:t>异常的范围，即相对北半球</a:t>
            </a:r>
            <a:r>
              <a:rPr lang="en-US" altLang="zh-CN" dirty="0"/>
              <a:t>MORB</a:t>
            </a:r>
            <a:r>
              <a:rPr lang="zh-CN" altLang="en-US" dirty="0"/>
              <a:t>和</a:t>
            </a:r>
            <a:r>
              <a:rPr lang="en-US" altLang="zh-CN" dirty="0"/>
              <a:t>OIB</a:t>
            </a:r>
            <a:r>
              <a:rPr lang="zh-CN" altLang="en-US" dirty="0"/>
              <a:t>，其</a:t>
            </a:r>
            <a:r>
              <a:rPr lang="zh-CN" altLang="en-US" dirty="0">
                <a:solidFill>
                  <a:srgbClr val="FF0000"/>
                </a:solidFill>
              </a:rPr>
              <a:t>地幔源区</a:t>
            </a:r>
            <a:r>
              <a:rPr lang="zh-CN" altLang="en-US" dirty="0"/>
              <a:t>是否富集放射性成因铅</a:t>
            </a:r>
            <a:endParaRPr lang="en-US" altLang="zh-CN" dirty="0"/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DC6D66B1-83FB-54CE-9D0A-14E0D8D90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289" y="1377556"/>
            <a:ext cx="9417422" cy="42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1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49FB2-781E-244A-81B2-E3BDBBAD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Dupal</a:t>
            </a:r>
            <a:r>
              <a:rPr lang="zh-CN" altLang="en-US" dirty="0"/>
              <a:t>异常与地幔端元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9295A-A3A4-0B56-9CC7-1DD1F5FB9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826"/>
            <a:ext cx="10515600" cy="476077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Zindler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Hart</a:t>
            </a:r>
            <a:r>
              <a:rPr lang="zh-CN" altLang="en-US" dirty="0"/>
              <a:t>（</a:t>
            </a:r>
            <a:r>
              <a:rPr lang="en-US" altLang="zh-CN" dirty="0"/>
              <a:t>1986</a:t>
            </a:r>
            <a:r>
              <a:rPr lang="zh-CN" altLang="en-US" dirty="0"/>
              <a:t>）根据大洋玄武岩的 </a:t>
            </a:r>
            <a:r>
              <a:rPr lang="en-US" altLang="zh-CN" dirty="0"/>
              <a:t>Nd</a:t>
            </a:r>
            <a:r>
              <a:rPr lang="zh-CN" altLang="en-US" dirty="0"/>
              <a:t>、</a:t>
            </a:r>
            <a:r>
              <a:rPr lang="en-US" altLang="zh-CN" dirty="0"/>
              <a:t>Sr</a:t>
            </a:r>
            <a:r>
              <a:rPr lang="zh-CN" altLang="en-US" dirty="0"/>
              <a:t>、</a:t>
            </a:r>
            <a:r>
              <a:rPr lang="en-US" altLang="zh-CN" dirty="0"/>
              <a:t>Pb </a:t>
            </a:r>
            <a:r>
              <a:rPr lang="zh-CN" altLang="en-US" dirty="0"/>
              <a:t>等同位素组成提出</a:t>
            </a:r>
            <a:r>
              <a:rPr lang="en-US" altLang="zh-CN" dirty="0"/>
              <a:t>4</a:t>
            </a:r>
            <a:r>
              <a:rPr lang="zh-CN" altLang="en-US" dirty="0"/>
              <a:t>种（</a:t>
            </a:r>
            <a:r>
              <a:rPr lang="en-US" altLang="zh-CN" dirty="0"/>
              <a:t>DMM</a:t>
            </a:r>
            <a:r>
              <a:rPr lang="zh-CN" altLang="en-US" dirty="0"/>
              <a:t>、</a:t>
            </a:r>
            <a:r>
              <a:rPr lang="en-US" altLang="zh-CN" dirty="0"/>
              <a:t>EM1</a:t>
            </a:r>
            <a:r>
              <a:rPr lang="zh-CN" altLang="en-US" dirty="0"/>
              <a:t>、</a:t>
            </a:r>
            <a:r>
              <a:rPr lang="en-US" altLang="zh-CN" dirty="0"/>
              <a:t>EM2</a:t>
            </a:r>
            <a:r>
              <a:rPr lang="zh-CN" altLang="en-US" dirty="0"/>
              <a:t>、</a:t>
            </a:r>
            <a:r>
              <a:rPr lang="en-US" altLang="zh-CN" dirty="0"/>
              <a:t>HIMU</a:t>
            </a:r>
            <a:r>
              <a:rPr lang="zh-CN" altLang="en-US" dirty="0"/>
              <a:t>）基本地幔端元，表明所有幔源岩石都可由这四种地幔端元混合而成。</a:t>
            </a:r>
            <a:endParaRPr lang="en-US" altLang="zh-CN" dirty="0"/>
          </a:p>
          <a:p>
            <a:r>
              <a:rPr lang="en-US" altLang="zh-CN" dirty="0"/>
              <a:t>Hart</a:t>
            </a:r>
            <a:r>
              <a:rPr lang="zh-CN" altLang="en-US" dirty="0"/>
              <a:t>（</a:t>
            </a:r>
            <a:r>
              <a:rPr lang="en-US" altLang="zh-CN" dirty="0"/>
              <a:t>1988</a:t>
            </a:r>
            <a:r>
              <a:rPr lang="zh-CN" altLang="en-US" dirty="0"/>
              <a:t>）认为除</a:t>
            </a:r>
            <a:r>
              <a:rPr lang="en-US" altLang="zh-CN" dirty="0"/>
              <a:t>DMM</a:t>
            </a:r>
            <a:r>
              <a:rPr lang="zh-CN" altLang="en-US" dirty="0"/>
              <a:t>，其他端元主要分布在南半球。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亏损的 </a:t>
            </a:r>
            <a:r>
              <a:rPr lang="en-US" altLang="zh-CN" dirty="0"/>
              <a:t>MORB </a:t>
            </a:r>
            <a:r>
              <a:rPr lang="zh-CN" altLang="en-US" dirty="0"/>
              <a:t>型地幔 </a:t>
            </a:r>
            <a:r>
              <a:rPr lang="en-US" altLang="zh-CN" dirty="0"/>
              <a:t>(DMM</a:t>
            </a:r>
            <a:r>
              <a:rPr lang="zh-CN" altLang="en-US" dirty="0"/>
              <a:t>、</a:t>
            </a:r>
            <a:r>
              <a:rPr lang="en-US" altLang="zh-CN" dirty="0"/>
              <a:t>N-MORB)</a:t>
            </a:r>
            <a:r>
              <a:rPr lang="zh-CN" altLang="en-US" dirty="0"/>
              <a:t>是壳 </a:t>
            </a:r>
            <a:r>
              <a:rPr lang="en-US" altLang="zh-CN" dirty="0"/>
              <a:t>- </a:t>
            </a:r>
            <a:r>
              <a:rPr lang="zh-CN" altLang="en-US" dirty="0"/>
              <a:t>幔分异的结果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低</a:t>
            </a:r>
            <a:r>
              <a:rPr lang="en-US" altLang="zh-CN" baseline="30000" dirty="0"/>
              <a:t>87</a:t>
            </a:r>
            <a:r>
              <a:rPr lang="en-US" altLang="zh-CN" dirty="0"/>
              <a:t>Sr/</a:t>
            </a:r>
            <a:r>
              <a:rPr lang="en-US" altLang="zh-CN" baseline="30000" dirty="0"/>
              <a:t>86</a:t>
            </a:r>
            <a:r>
              <a:rPr lang="en-US" altLang="zh-CN" dirty="0"/>
              <a:t>Sr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低</a:t>
            </a:r>
            <a:r>
              <a:rPr lang="en-US" altLang="zh-CN" baseline="30000" dirty="0"/>
              <a:t>206</a:t>
            </a:r>
            <a:r>
              <a:rPr lang="en-US" altLang="zh-CN" dirty="0"/>
              <a:t>Pb</a:t>
            </a:r>
            <a:r>
              <a:rPr lang="zh-CN" altLang="en-US" dirty="0"/>
              <a:t>／</a:t>
            </a:r>
            <a:r>
              <a:rPr lang="en-US" altLang="zh-CN" baseline="30000" dirty="0"/>
              <a:t>204</a:t>
            </a:r>
            <a:r>
              <a:rPr lang="en-US" altLang="zh-CN" dirty="0"/>
              <a:t>Pb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5"/>
                </a:solidFill>
              </a:rPr>
              <a:t>高</a:t>
            </a:r>
            <a:r>
              <a:rPr lang="en-US" altLang="zh-CN" baseline="30000" dirty="0"/>
              <a:t>143</a:t>
            </a:r>
            <a:r>
              <a:rPr lang="en-US" altLang="zh-CN" dirty="0"/>
              <a:t>Nd/</a:t>
            </a:r>
            <a:r>
              <a:rPr lang="en-US" altLang="zh-CN" baseline="30000" dirty="0"/>
              <a:t>144</a:t>
            </a:r>
            <a:r>
              <a:rPr lang="en-US" altLang="zh-CN" dirty="0"/>
              <a:t>Nd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富集地幔 </a:t>
            </a:r>
            <a:r>
              <a:rPr lang="en-US" altLang="zh-CN" dirty="0"/>
              <a:t>- 1 (EM-1)</a:t>
            </a:r>
            <a:r>
              <a:rPr lang="zh-CN" altLang="en-US" dirty="0"/>
              <a:t>可能为被俯冲洋壳析出流体交代的地幔，或镁铁质大陆下地壳拆沉进入地幔</a:t>
            </a:r>
            <a:endParaRPr lang="en-US" altLang="zh-CN" dirty="0"/>
          </a:p>
          <a:p>
            <a:r>
              <a:rPr lang="zh-CN" altLang="en-US" dirty="0">
                <a:solidFill>
                  <a:schemeClr val="accent5"/>
                </a:solidFill>
              </a:rPr>
              <a:t>高</a:t>
            </a:r>
            <a:r>
              <a:rPr lang="en-US" altLang="zh-CN" baseline="30000" dirty="0"/>
              <a:t>87</a:t>
            </a:r>
            <a:r>
              <a:rPr lang="en-US" altLang="zh-CN" dirty="0"/>
              <a:t>Sr/</a:t>
            </a:r>
            <a:r>
              <a:rPr lang="en-US" altLang="zh-CN" baseline="30000" dirty="0"/>
              <a:t>86</a:t>
            </a:r>
            <a:r>
              <a:rPr lang="en-US" altLang="zh-CN" dirty="0"/>
              <a:t>Sr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最低</a:t>
            </a:r>
            <a:r>
              <a:rPr lang="en-US" altLang="zh-CN" baseline="30000" dirty="0"/>
              <a:t>206</a:t>
            </a:r>
            <a:r>
              <a:rPr lang="en-US" altLang="zh-CN" dirty="0"/>
              <a:t>Pb</a:t>
            </a:r>
            <a:r>
              <a:rPr lang="zh-CN" altLang="en-US" dirty="0"/>
              <a:t>／</a:t>
            </a:r>
            <a:r>
              <a:rPr lang="en-US" altLang="zh-CN" baseline="30000" dirty="0"/>
              <a:t>204</a:t>
            </a:r>
            <a:r>
              <a:rPr lang="en-US" altLang="zh-CN" dirty="0"/>
              <a:t>Pb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最低</a:t>
            </a:r>
            <a:r>
              <a:rPr lang="en-US" altLang="zh-CN" baseline="30000" dirty="0"/>
              <a:t>143</a:t>
            </a:r>
            <a:r>
              <a:rPr lang="en-US" altLang="zh-CN" dirty="0"/>
              <a:t>Nd/</a:t>
            </a:r>
            <a:r>
              <a:rPr lang="en-US" altLang="zh-CN" baseline="30000" dirty="0"/>
              <a:t>144</a:t>
            </a:r>
            <a:r>
              <a:rPr lang="en-US" altLang="zh-CN" dirty="0"/>
              <a:t>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56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49FB2-781E-244A-81B2-E3BDBBAD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Dupal</a:t>
            </a:r>
            <a:r>
              <a:rPr lang="zh-CN" altLang="en-US" dirty="0"/>
              <a:t>异常与地幔端元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9295A-A3A4-0B56-9CC7-1DD1F5FB9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富集地幔 </a:t>
            </a:r>
            <a:r>
              <a:rPr lang="en-US" altLang="zh-CN" dirty="0"/>
              <a:t>- 2 (EM-2)</a:t>
            </a:r>
            <a:r>
              <a:rPr lang="zh-CN" altLang="en-US" dirty="0"/>
              <a:t>是随俯冲洋壳再循环进入地幔的陆源沉积物与地幔混合</a:t>
            </a:r>
            <a:endParaRPr lang="en-US" altLang="zh-CN" dirty="0"/>
          </a:p>
          <a:p>
            <a:r>
              <a:rPr lang="zh-CN" altLang="en-US" dirty="0">
                <a:solidFill>
                  <a:schemeClr val="accent5"/>
                </a:solidFill>
              </a:rPr>
              <a:t>最高的</a:t>
            </a:r>
            <a:r>
              <a:rPr lang="en-US" altLang="zh-CN" baseline="30000" dirty="0"/>
              <a:t>87</a:t>
            </a:r>
            <a:r>
              <a:rPr lang="en-US" altLang="zh-CN" dirty="0"/>
              <a:t>Sr/</a:t>
            </a:r>
            <a:r>
              <a:rPr lang="en-US" altLang="zh-CN" baseline="30000" dirty="0"/>
              <a:t>86</a:t>
            </a:r>
            <a:r>
              <a:rPr lang="en-US" altLang="zh-CN" dirty="0"/>
              <a:t>Sr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pl-PL" dirty="0"/>
              <a:t>高 </a:t>
            </a:r>
            <a:r>
              <a:rPr lang="pl-PL" altLang="zh-CN" dirty="0"/>
              <a:t>U/Pb </a:t>
            </a:r>
            <a:r>
              <a:rPr lang="zh-CN" altLang="pl-PL" dirty="0"/>
              <a:t>值端元 </a:t>
            </a:r>
            <a:r>
              <a:rPr lang="pl-PL" altLang="zh-CN" dirty="0"/>
              <a:t>(HIMU)</a:t>
            </a:r>
            <a:r>
              <a:rPr lang="zh-CN" altLang="en-US" dirty="0"/>
              <a:t> 可能再循环进入地幔的俯冲洋壳与地幔混合</a:t>
            </a:r>
            <a:endParaRPr lang="en-US" altLang="zh-CN" dirty="0"/>
          </a:p>
          <a:p>
            <a:r>
              <a:rPr lang="zh-CN" altLang="en-US" dirty="0">
                <a:solidFill>
                  <a:schemeClr val="accent5"/>
                </a:solidFill>
              </a:rPr>
              <a:t>较高</a:t>
            </a:r>
            <a:r>
              <a:rPr lang="en-US" altLang="zh-CN" baseline="30000" dirty="0"/>
              <a:t>87</a:t>
            </a:r>
            <a:r>
              <a:rPr lang="en-US" altLang="zh-CN" dirty="0"/>
              <a:t>Sr/</a:t>
            </a:r>
            <a:r>
              <a:rPr lang="en-US" altLang="zh-CN" baseline="30000" dirty="0"/>
              <a:t>86</a:t>
            </a:r>
            <a:r>
              <a:rPr lang="en-US" altLang="zh-CN" dirty="0"/>
              <a:t>Sr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低</a:t>
            </a:r>
            <a:r>
              <a:rPr lang="en-US" altLang="zh-CN" baseline="30000" dirty="0"/>
              <a:t>143</a:t>
            </a:r>
            <a:r>
              <a:rPr lang="en-US" altLang="zh-CN" dirty="0"/>
              <a:t>Nd/</a:t>
            </a:r>
            <a:r>
              <a:rPr lang="en-US" altLang="zh-CN" baseline="30000" dirty="0"/>
              <a:t>144</a:t>
            </a:r>
            <a:r>
              <a:rPr lang="en-US" altLang="zh-CN" dirty="0"/>
              <a:t>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84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459B4-777E-C378-05BB-F5F1FDEB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627730" cy="1953321"/>
          </a:xfrm>
        </p:spPr>
        <p:txBody>
          <a:bodyPr>
            <a:normAutofit fontScale="90000"/>
          </a:bodyPr>
          <a:lstStyle/>
          <a:p>
            <a:r>
              <a:rPr lang="en-US" altLang="zh-CN" sz="3600" dirty="0" err="1"/>
              <a:t>Dupal</a:t>
            </a:r>
            <a:r>
              <a:rPr lang="zh-CN" altLang="en-US" sz="3600" dirty="0"/>
              <a:t>异常与地幔端元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057A9D4-1D1C-940B-1604-9B346CAC7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163" y="252809"/>
            <a:ext cx="5411674" cy="6470482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BA7BBF0-F770-8E87-8F65-BFEB259AA4F5}"/>
              </a:ext>
            </a:extLst>
          </p:cNvPr>
          <p:cNvSpPr txBox="1"/>
          <p:nvPr/>
        </p:nvSpPr>
        <p:spPr>
          <a:xfrm>
            <a:off x="9242815" y="6412839"/>
            <a:ext cx="1580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Hart1988 </a:t>
            </a:r>
          </a:p>
        </p:txBody>
      </p:sp>
    </p:spTree>
    <p:extLst>
      <p:ext uri="{BB962C8B-B14F-4D97-AF65-F5344CB8AC3E}">
        <p14:creationId xmlns:p14="http://schemas.microsoft.com/office/powerpoint/2010/main" val="216278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788</Words>
  <Application>Microsoft Office PowerPoint</Application>
  <PresentationFormat>宽屏</PresentationFormat>
  <Paragraphs>57</Paragraphs>
  <Slides>12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Helvetica Neue</vt:lpstr>
      <vt:lpstr>Arial</vt:lpstr>
      <vt:lpstr>Arial Black</vt:lpstr>
      <vt:lpstr>Office 主题​​</vt:lpstr>
      <vt:lpstr>Dupal 异常简述</vt:lpstr>
      <vt:lpstr>U-Th-Pb法年龄测定</vt:lpstr>
      <vt:lpstr>PowerPoint 演示文稿</vt:lpstr>
      <vt:lpstr>铅同位素</vt:lpstr>
      <vt:lpstr>Dupal的事实描述</vt:lpstr>
      <vt:lpstr>Dupal的NHRL参考线（需注意年代矫正）</vt:lpstr>
      <vt:lpstr>Dupal异常与地幔端元</vt:lpstr>
      <vt:lpstr>Dupal异常与地幔端元</vt:lpstr>
      <vt:lpstr>Dupal异常与地幔端元</vt:lpstr>
      <vt:lpstr>Dupal异常与地幔端元</vt:lpstr>
      <vt:lpstr>关于Dupal异常的推测（成因，源区）</vt:lpstr>
      <vt:lpstr>一些疑问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Dupal 元素异常检测</dc:title>
  <dc:creator>虎</dc:creator>
  <cp:lastModifiedBy>虎</cp:lastModifiedBy>
  <cp:revision>1</cp:revision>
  <dcterms:created xsi:type="dcterms:W3CDTF">2022-04-18T05:49:45Z</dcterms:created>
  <dcterms:modified xsi:type="dcterms:W3CDTF">2022-05-06T02:52:13Z</dcterms:modified>
</cp:coreProperties>
</file>