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45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E12D-A56D-4504-B2C6-698DF8ACB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91E98-E457-4693-A23D-81BE37EC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BA2C-D93F-4F2A-84B1-711A3889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2C6D-1D69-416D-BD89-30B046FB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10FA-5219-4339-B383-69FE2F48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A04C-250A-4D55-986E-567681B2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FD420-CB5B-42E2-81E9-34CF1795F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40CA-4D96-4CED-B973-38DBAEE5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FF6E-DA28-490F-ACA0-65098EB5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C5A-15ED-4B94-AE60-417345A9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E6F70-E000-492E-9460-308C9E02A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5943-E6B3-47E7-9AF8-1E24BF66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6234-DFB1-4E44-BB7D-0CDE8320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5F0D-9E4A-4992-81BC-FFF8146C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64B7C-ED24-4BA1-AFBE-B2227C8A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CF18-A7A6-40AC-8F23-9CB5182C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B908-4819-4150-86B7-856B924C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DCEF-C7EF-4409-8A77-2C5DFAA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9AAF-F004-495D-8FAD-C295194E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FF0B-E2DA-4408-BC19-7BDD18E6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1AE5-5BC7-4A0E-8C5F-19C64005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EBA6A-D6DC-48A9-AA5F-941459354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5177-1B0D-46D9-A2D7-EDBC2C2C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C508-7DB3-4478-AC46-47CB36CD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76F0-CC0A-4B2A-AC81-70818390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2E13-B165-42D2-8BE9-8606FFEC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5F2A-14F3-4FCB-8C15-4E6A0E21A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9ABC2-696C-48F3-AF0F-6E7F64E1B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A7761-1529-4600-9B9E-471952A6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A4CA6-463E-4498-92D1-DF5C3C92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F7800-D554-4832-8B8E-B7447272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40B7-D612-47D8-97A4-F3EE436F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7143-9177-4289-A36D-9F440831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3E526-C040-42FF-B9E8-1ACDD493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C2C6D-CB09-4311-BEBF-A4DEA134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B0455-9512-4B25-8479-DB0DC4C63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A9DE4-08D7-418D-B743-777ED8E1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DDD76-5FFD-462B-90C5-C90B7F6F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B7489-5008-4229-80B4-D0D6FF27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8B1F-C332-4100-9CDC-9E878F75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B36B7-CCA7-4B77-9986-A2AFBEAA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F651-5D15-4641-86D9-2ECF1AFF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486D-7187-4859-A60D-DD674878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19C0D-1F84-4EBB-ABE8-2CA64E19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0570E-325B-4394-A547-BFCC06FF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5F87C-9026-4313-B71A-127215B2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3DCA-788C-4A09-978C-6FF095AA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850A-2931-421F-8511-B584A153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16C53-F8C9-4486-83FA-526B909F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A6F8-4A86-47D8-9B0C-3089771D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B51A-1BEB-4082-A90D-754F8442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81626-B352-46F5-B77B-28625072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8676-12C7-4825-B999-975685AD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66E8E-2627-45BC-8055-4BE6E9236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949E4-4482-43B8-9280-0D671B0F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3203F-8F43-459A-8FFF-A0BFA5D9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D8884-9382-4D56-8178-D3557EDB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7C29-9076-4514-BFEE-D3F97F1A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48D9D-356F-45D0-9878-4030F33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F8AF-0454-4353-A295-D56A1439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E5F2-EEA9-42C8-92B9-7E32835AC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2E62D-C16B-424B-A81E-0F47638CA86A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0BC76-EA6C-4481-8246-4FA093077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E2C2-3FA2-4CBD-A02F-2E7DA78EA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F887-8AC1-4A8B-B46D-E4DFF60C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39AE3D-7C42-4240-BE8C-E0B1B58C8430}"/>
              </a:ext>
            </a:extLst>
          </p:cNvPr>
          <p:cNvSpPr/>
          <p:nvPr/>
        </p:nvSpPr>
        <p:spPr>
          <a:xfrm>
            <a:off x="2035222" y="3025732"/>
            <a:ext cx="640080" cy="64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24CA1B-059E-4E20-A7A7-45980170BF79}"/>
              </a:ext>
            </a:extLst>
          </p:cNvPr>
          <p:cNvSpPr/>
          <p:nvPr/>
        </p:nvSpPr>
        <p:spPr>
          <a:xfrm rot="16854112">
            <a:off x="1737085" y="2743200"/>
            <a:ext cx="1371600" cy="1371600"/>
          </a:xfrm>
          <a:prstGeom prst="arc">
            <a:avLst>
              <a:gd name="adj1" fmla="val 14768670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37F9DD-8D54-4065-9B21-4AB564ECF31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552589" y="2755577"/>
            <a:ext cx="2834640" cy="548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D67301E1-36EC-4817-A42D-98B44F305E82}"/>
              </a:ext>
            </a:extLst>
          </p:cNvPr>
          <p:cNvSpPr/>
          <p:nvPr/>
        </p:nvSpPr>
        <p:spPr>
          <a:xfrm rot="5899406">
            <a:off x="8990242" y="2743200"/>
            <a:ext cx="1371600" cy="1371600"/>
          </a:xfrm>
          <a:prstGeom prst="arc">
            <a:avLst>
              <a:gd name="adj1" fmla="val 14768670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45CFFE-637C-4EE7-8D03-93745CA351AA}"/>
              </a:ext>
            </a:extLst>
          </p:cNvPr>
          <p:cNvCxnSpPr>
            <a:cxnSpLocks/>
          </p:cNvCxnSpPr>
          <p:nvPr/>
        </p:nvCxnSpPr>
        <p:spPr>
          <a:xfrm flipH="1" flipV="1">
            <a:off x="6733489" y="3553316"/>
            <a:ext cx="2834640" cy="548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814ABC-AAD3-4A75-8069-8A9806CF5F97}"/>
              </a:ext>
            </a:extLst>
          </p:cNvPr>
          <p:cNvGrpSpPr/>
          <p:nvPr/>
        </p:nvGrpSpPr>
        <p:grpSpPr>
          <a:xfrm>
            <a:off x="5510332" y="2828266"/>
            <a:ext cx="1171335" cy="1201467"/>
            <a:chOff x="5559456" y="1515782"/>
            <a:chExt cx="1171335" cy="1201467"/>
          </a:xfrm>
        </p:grpSpPr>
        <p:sp>
          <p:nvSpPr>
            <p:cNvPr id="41" name="Arrow: Circular 40">
              <a:extLst>
                <a:ext uri="{FF2B5EF4-FFF2-40B4-BE49-F238E27FC236}">
                  <a16:creationId xmlns:a16="http://schemas.microsoft.com/office/drawing/2014/main" id="{4E8AAA43-2890-4592-9C15-395DFC1C705E}"/>
                </a:ext>
              </a:extLst>
            </p:cNvPr>
            <p:cNvSpPr/>
            <p:nvPr/>
          </p:nvSpPr>
          <p:spPr>
            <a:xfrm>
              <a:off x="5559456" y="1519831"/>
              <a:ext cx="1171335" cy="1197418"/>
            </a:xfrm>
            <a:prstGeom prst="circularArrow">
              <a:avLst>
                <a:gd name="adj1" fmla="val 2913"/>
                <a:gd name="adj2" fmla="val 1142319"/>
                <a:gd name="adj3" fmla="val 20414739"/>
                <a:gd name="adj4" fmla="val 11328841"/>
                <a:gd name="adj5" fmla="val 623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Arrow: Circular 45">
              <a:extLst>
                <a:ext uri="{FF2B5EF4-FFF2-40B4-BE49-F238E27FC236}">
                  <a16:creationId xmlns:a16="http://schemas.microsoft.com/office/drawing/2014/main" id="{21985626-0047-490B-A6A7-D397B2B2D20A}"/>
                </a:ext>
              </a:extLst>
            </p:cNvPr>
            <p:cNvSpPr/>
            <p:nvPr/>
          </p:nvSpPr>
          <p:spPr>
            <a:xfrm rot="10800000">
              <a:off x="5559456" y="1515782"/>
              <a:ext cx="1171335" cy="1197418"/>
            </a:xfrm>
            <a:prstGeom prst="circularArrow">
              <a:avLst>
                <a:gd name="adj1" fmla="val 2913"/>
                <a:gd name="adj2" fmla="val 1142319"/>
                <a:gd name="adj3" fmla="val 20414739"/>
                <a:gd name="adj4" fmla="val 11328841"/>
                <a:gd name="adj5" fmla="val 623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63083F6-FDDD-494E-92F3-F716B8075F8F}"/>
              </a:ext>
            </a:extLst>
          </p:cNvPr>
          <p:cNvSpPr/>
          <p:nvPr/>
        </p:nvSpPr>
        <p:spPr>
          <a:xfrm>
            <a:off x="9404777" y="3182081"/>
            <a:ext cx="640080" cy="6400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Graphic 50" descr="Rocket">
            <a:extLst>
              <a:ext uri="{FF2B5EF4-FFF2-40B4-BE49-F238E27FC236}">
                <a16:creationId xmlns:a16="http://schemas.microsoft.com/office/drawing/2014/main" id="{C925E386-37C7-44EE-A9D2-73A4441C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864" y="3070814"/>
            <a:ext cx="727322" cy="7273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0118F05-5D34-4D20-B13C-43459C24C225}"/>
              </a:ext>
            </a:extLst>
          </p:cNvPr>
          <p:cNvSpPr txBox="1"/>
          <p:nvPr/>
        </p:nvSpPr>
        <p:spPr>
          <a:xfrm rot="655956">
            <a:off x="2312021" y="2518783"/>
            <a:ext cx="328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Constant Acceleration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EDEC7B-DFF7-4714-A80E-7E6DACEBBEEB}"/>
              </a:ext>
            </a:extLst>
          </p:cNvPr>
          <p:cNvSpPr txBox="1"/>
          <p:nvPr/>
        </p:nvSpPr>
        <p:spPr>
          <a:xfrm>
            <a:off x="8689910" y="2535210"/>
            <a:ext cx="206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F4D91C-0941-4093-9514-C73FEAB33A94}"/>
              </a:ext>
            </a:extLst>
          </p:cNvPr>
          <p:cNvSpPr txBox="1"/>
          <p:nvPr/>
        </p:nvSpPr>
        <p:spPr>
          <a:xfrm>
            <a:off x="1850608" y="3968198"/>
            <a:ext cx="131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Origin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577B87-760F-44E8-BE78-67972084975E}"/>
              </a:ext>
            </a:extLst>
          </p:cNvPr>
          <p:cNvSpPr txBox="1"/>
          <p:nvPr/>
        </p:nvSpPr>
        <p:spPr>
          <a:xfrm rot="655956">
            <a:off x="6491797" y="3877009"/>
            <a:ext cx="328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Constant Deceleration</a:t>
            </a:r>
          </a:p>
        </p:txBody>
      </p:sp>
    </p:spTree>
    <p:extLst>
      <p:ext uri="{BB962C8B-B14F-4D97-AF65-F5344CB8AC3E}">
        <p14:creationId xmlns:p14="http://schemas.microsoft.com/office/powerpoint/2010/main" val="163707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F31C8C4-2458-4157-95E2-3C16B3EDC82A}"/>
              </a:ext>
            </a:extLst>
          </p:cNvPr>
          <p:cNvSpPr/>
          <p:nvPr/>
        </p:nvSpPr>
        <p:spPr>
          <a:xfrm>
            <a:off x="3422364" y="1662158"/>
            <a:ext cx="1371600" cy="13716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F0FD5-6F53-4326-805D-3498B21539C6}"/>
              </a:ext>
            </a:extLst>
          </p:cNvPr>
          <p:cNvSpPr/>
          <p:nvPr/>
        </p:nvSpPr>
        <p:spPr>
          <a:xfrm rot="2525952">
            <a:off x="3948836" y="2106126"/>
            <a:ext cx="1371600" cy="13716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B563AF-4C31-42AD-BE51-608CAF0ADFF7}"/>
              </a:ext>
            </a:extLst>
          </p:cNvPr>
          <p:cNvSpPr/>
          <p:nvPr/>
        </p:nvSpPr>
        <p:spPr>
          <a:xfrm rot="20683802">
            <a:off x="4108165" y="2711355"/>
            <a:ext cx="1371600" cy="137160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DD44C8-D000-4D14-8CC7-E303827CE349}"/>
              </a:ext>
            </a:extLst>
          </p:cNvPr>
          <p:cNvSpPr/>
          <p:nvPr/>
        </p:nvSpPr>
        <p:spPr>
          <a:xfrm rot="20683802">
            <a:off x="4646626" y="2566580"/>
            <a:ext cx="1724508" cy="1724508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817277-BF65-4B4D-B8A1-A420E9138D83}"/>
              </a:ext>
            </a:extLst>
          </p:cNvPr>
          <p:cNvSpPr/>
          <p:nvPr/>
        </p:nvSpPr>
        <p:spPr>
          <a:xfrm rot="18159675">
            <a:off x="5430891" y="2566879"/>
            <a:ext cx="1724240" cy="172424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FCD798-2840-4E18-B0D4-9745A894A921}"/>
              </a:ext>
            </a:extLst>
          </p:cNvPr>
          <p:cNvSpPr/>
          <p:nvPr/>
        </p:nvSpPr>
        <p:spPr>
          <a:xfrm rot="819332">
            <a:off x="6501293" y="2530704"/>
            <a:ext cx="1103960" cy="110396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84F769-1BB3-4981-B8DB-8E884D127993}"/>
              </a:ext>
            </a:extLst>
          </p:cNvPr>
          <p:cNvSpPr/>
          <p:nvPr/>
        </p:nvSpPr>
        <p:spPr>
          <a:xfrm rot="819332">
            <a:off x="6697886" y="3020691"/>
            <a:ext cx="1103960" cy="110396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E6DA7A-DCFE-4D23-9F80-43371DE79220}"/>
              </a:ext>
            </a:extLst>
          </p:cNvPr>
          <p:cNvSpPr/>
          <p:nvPr/>
        </p:nvSpPr>
        <p:spPr>
          <a:xfrm rot="819332">
            <a:off x="6917028" y="3562129"/>
            <a:ext cx="1000076" cy="1000076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E6743E-0B9C-4EBA-AA88-830DDE104889}"/>
              </a:ext>
            </a:extLst>
          </p:cNvPr>
          <p:cNvSpPr/>
          <p:nvPr/>
        </p:nvSpPr>
        <p:spPr>
          <a:xfrm rot="20415000">
            <a:off x="7225889" y="4075494"/>
            <a:ext cx="824485" cy="824485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30E326-ADC2-42FE-AF4C-981219AC1A55}"/>
              </a:ext>
            </a:extLst>
          </p:cNvPr>
          <p:cNvSpPr/>
          <p:nvPr/>
        </p:nvSpPr>
        <p:spPr>
          <a:xfrm rot="19050593">
            <a:off x="7583445" y="4170507"/>
            <a:ext cx="824485" cy="824485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512824-9B53-4231-B191-44C117D3A5D2}"/>
              </a:ext>
            </a:extLst>
          </p:cNvPr>
          <p:cNvSpPr/>
          <p:nvPr/>
        </p:nvSpPr>
        <p:spPr>
          <a:xfrm rot="19050593">
            <a:off x="8143404" y="4329965"/>
            <a:ext cx="505568" cy="505568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0000"/>
                </a:srgbClr>
              </a:gs>
              <a:gs pos="74000">
                <a:schemeClr val="bg1"/>
              </a:gs>
              <a:gs pos="83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F81CEA-D229-4BD6-BF85-CCE1F3ADCEA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125783" y="2332155"/>
            <a:ext cx="487565" cy="403412"/>
          </a:xfrm>
          <a:prstGeom prst="line">
            <a:avLst/>
          </a:prstGeom>
          <a:ln w="3810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F5426A-9BA9-4FD4-9BFA-69A5D94202F9}"/>
              </a:ext>
            </a:extLst>
          </p:cNvPr>
          <p:cNvCxnSpPr>
            <a:cxnSpLocks/>
          </p:cNvCxnSpPr>
          <p:nvPr/>
        </p:nvCxnSpPr>
        <p:spPr>
          <a:xfrm>
            <a:off x="8021021" y="4582749"/>
            <a:ext cx="385828" cy="0"/>
          </a:xfrm>
          <a:prstGeom prst="line">
            <a:avLst/>
          </a:prstGeom>
          <a:ln w="3810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D06C3C-5B80-44E8-AECB-EEC50F3C32AC}"/>
              </a:ext>
            </a:extLst>
          </p:cNvPr>
          <p:cNvCxnSpPr>
            <a:cxnSpLocks/>
          </p:cNvCxnSpPr>
          <p:nvPr/>
        </p:nvCxnSpPr>
        <p:spPr>
          <a:xfrm>
            <a:off x="7619413" y="4490490"/>
            <a:ext cx="401608" cy="92259"/>
          </a:xfrm>
          <a:prstGeom prst="line">
            <a:avLst/>
          </a:prstGeom>
          <a:ln w="3810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E5CAF5-8852-4A09-8087-DA25CDDFCE0E}"/>
              </a:ext>
            </a:extLst>
          </p:cNvPr>
          <p:cNvCxnSpPr>
            <a:cxnSpLocks/>
          </p:cNvCxnSpPr>
          <p:nvPr/>
        </p:nvCxnSpPr>
        <p:spPr>
          <a:xfrm>
            <a:off x="4602414" y="2730762"/>
            <a:ext cx="184958" cy="727450"/>
          </a:xfrm>
          <a:prstGeom prst="line">
            <a:avLst/>
          </a:prstGeom>
          <a:ln w="3810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3DD7A-A0F3-45AB-9A47-AAE4E21DF98A}"/>
              </a:ext>
            </a:extLst>
          </p:cNvPr>
          <p:cNvCxnSpPr>
            <a:cxnSpLocks/>
          </p:cNvCxnSpPr>
          <p:nvPr/>
        </p:nvCxnSpPr>
        <p:spPr>
          <a:xfrm>
            <a:off x="4765612" y="3446173"/>
            <a:ext cx="725073" cy="0"/>
          </a:xfrm>
          <a:prstGeom prst="line">
            <a:avLst/>
          </a:prstGeom>
          <a:ln w="3810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1C44CB-8128-4F1B-A473-33469968CF6B}"/>
              </a:ext>
            </a:extLst>
          </p:cNvPr>
          <p:cNvCxnSpPr>
            <a:cxnSpLocks/>
          </p:cNvCxnSpPr>
          <p:nvPr/>
        </p:nvCxnSpPr>
        <p:spPr>
          <a:xfrm>
            <a:off x="5483813" y="3444081"/>
            <a:ext cx="819518" cy="0"/>
          </a:xfrm>
          <a:prstGeom prst="line">
            <a:avLst/>
          </a:prstGeom>
          <a:ln w="3810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7DBAE8-71A6-491A-ACA3-A074D6155881}"/>
              </a:ext>
            </a:extLst>
          </p:cNvPr>
          <p:cNvCxnSpPr>
            <a:cxnSpLocks/>
          </p:cNvCxnSpPr>
          <p:nvPr/>
        </p:nvCxnSpPr>
        <p:spPr>
          <a:xfrm flipV="1">
            <a:off x="6301628" y="3033758"/>
            <a:ext cx="751645" cy="408930"/>
          </a:xfrm>
          <a:prstGeom prst="line">
            <a:avLst/>
          </a:prstGeom>
          <a:ln w="3810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8E61FF-AE05-44C5-8E43-FA6EDBCB67FF}"/>
              </a:ext>
            </a:extLst>
          </p:cNvPr>
          <p:cNvCxnSpPr>
            <a:cxnSpLocks/>
          </p:cNvCxnSpPr>
          <p:nvPr/>
        </p:nvCxnSpPr>
        <p:spPr>
          <a:xfrm>
            <a:off x="7048738" y="3031769"/>
            <a:ext cx="201128" cy="559515"/>
          </a:xfrm>
          <a:prstGeom prst="line">
            <a:avLst/>
          </a:prstGeom>
          <a:ln w="3810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A5B2E3-8927-4FFE-8B95-99A1B1ED23F8}"/>
              </a:ext>
            </a:extLst>
          </p:cNvPr>
          <p:cNvCxnSpPr>
            <a:cxnSpLocks/>
          </p:cNvCxnSpPr>
          <p:nvPr/>
        </p:nvCxnSpPr>
        <p:spPr>
          <a:xfrm>
            <a:off x="7236073" y="3570961"/>
            <a:ext cx="177174" cy="504602"/>
          </a:xfrm>
          <a:prstGeom prst="line">
            <a:avLst/>
          </a:prstGeom>
          <a:ln w="3810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76708-AE32-469B-8E6A-13159A5F5B93}"/>
              </a:ext>
            </a:extLst>
          </p:cNvPr>
          <p:cNvCxnSpPr>
            <a:cxnSpLocks/>
          </p:cNvCxnSpPr>
          <p:nvPr/>
        </p:nvCxnSpPr>
        <p:spPr>
          <a:xfrm>
            <a:off x="7406920" y="4037229"/>
            <a:ext cx="231211" cy="450518"/>
          </a:xfrm>
          <a:prstGeom prst="line">
            <a:avLst/>
          </a:prstGeom>
          <a:ln w="38100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6328380-718C-41CA-9310-4F34E4F7419D}"/>
              </a:ext>
            </a:extLst>
          </p:cNvPr>
          <p:cNvSpPr/>
          <p:nvPr/>
        </p:nvSpPr>
        <p:spPr>
          <a:xfrm>
            <a:off x="3727544" y="4634219"/>
            <a:ext cx="2039944" cy="291678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47000">
                <a:srgbClr val="FF0000">
                  <a:alpha val="25000"/>
                </a:srgbClr>
              </a:gs>
              <a:gs pos="82000">
                <a:srgbClr val="FF0000">
                  <a:alpha val="1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426F0E-583C-4DA5-B38F-14A80EE9C0CA}"/>
              </a:ext>
            </a:extLst>
          </p:cNvPr>
          <p:cNvSpPr txBox="1"/>
          <p:nvPr/>
        </p:nvSpPr>
        <p:spPr>
          <a:xfrm>
            <a:off x="2403782" y="4544248"/>
            <a:ext cx="162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Ascent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81F88B-6835-48AE-9B48-7687E06072E9}"/>
              </a:ext>
            </a:extLst>
          </p:cNvPr>
          <p:cNvSpPr txBox="1"/>
          <p:nvPr/>
        </p:nvSpPr>
        <p:spPr>
          <a:xfrm>
            <a:off x="5611111" y="4544247"/>
            <a:ext cx="162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Descent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3FB083-B7B8-41F1-9AD4-C2B761059083}"/>
              </a:ext>
            </a:extLst>
          </p:cNvPr>
          <p:cNvCxnSpPr>
            <a:cxnSpLocks/>
          </p:cNvCxnSpPr>
          <p:nvPr/>
        </p:nvCxnSpPr>
        <p:spPr>
          <a:xfrm flipH="1">
            <a:off x="4188129" y="1544394"/>
            <a:ext cx="1097280" cy="7315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538A7A4-575B-4EB7-969C-9731F21D999A}"/>
              </a:ext>
            </a:extLst>
          </p:cNvPr>
          <p:cNvSpPr txBox="1"/>
          <p:nvPr/>
        </p:nvSpPr>
        <p:spPr>
          <a:xfrm>
            <a:off x="5227312" y="1274234"/>
            <a:ext cx="208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 Guess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15DF10-D7AF-45D3-ACC3-BFF0C10DF660}"/>
              </a:ext>
            </a:extLst>
          </p:cNvPr>
          <p:cNvCxnSpPr>
            <a:cxnSpLocks/>
          </p:cNvCxnSpPr>
          <p:nvPr/>
        </p:nvCxnSpPr>
        <p:spPr>
          <a:xfrm flipH="1">
            <a:off x="8436944" y="3951281"/>
            <a:ext cx="822960" cy="54864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A7FE8EC-C274-4CD9-814C-44BAF4A7C920}"/>
              </a:ext>
            </a:extLst>
          </p:cNvPr>
          <p:cNvSpPr txBox="1"/>
          <p:nvPr/>
        </p:nvSpPr>
        <p:spPr>
          <a:xfrm>
            <a:off x="8250957" y="3465102"/>
            <a:ext cx="2081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Point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E6C2A4-2A27-45A7-AC5F-38C82449E0BE}"/>
              </a:ext>
            </a:extLst>
          </p:cNvPr>
          <p:cNvCxnSpPr>
            <a:cxnSpLocks/>
          </p:cNvCxnSpPr>
          <p:nvPr/>
        </p:nvCxnSpPr>
        <p:spPr>
          <a:xfrm flipH="1">
            <a:off x="7627560" y="2413250"/>
            <a:ext cx="822960" cy="54864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D24805B-E1E0-470C-B722-AB1586224DEE}"/>
              </a:ext>
            </a:extLst>
          </p:cNvPr>
          <p:cNvSpPr txBox="1"/>
          <p:nvPr/>
        </p:nvSpPr>
        <p:spPr>
          <a:xfrm>
            <a:off x="6804808" y="1912087"/>
            <a:ext cx="3392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Trust-Region Boundary</a:t>
            </a:r>
          </a:p>
        </p:txBody>
      </p:sp>
    </p:spTree>
    <p:extLst>
      <p:ext uri="{BB962C8B-B14F-4D97-AF65-F5344CB8AC3E}">
        <p14:creationId xmlns:p14="http://schemas.microsoft.com/office/powerpoint/2010/main" val="389230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Hou</dc:creator>
  <cp:lastModifiedBy>Tiger Hou</cp:lastModifiedBy>
  <cp:revision>10</cp:revision>
  <dcterms:created xsi:type="dcterms:W3CDTF">2020-05-09T16:42:02Z</dcterms:created>
  <dcterms:modified xsi:type="dcterms:W3CDTF">2020-05-11T03:03:26Z</dcterms:modified>
</cp:coreProperties>
</file>