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767DC-6FD5-40A1-AEB6-358029963341}" v="48" dt="2021-04-09T21:40:2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110-2FBA-47F8-9334-D7A031FE6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AC7F9-BB31-448D-AE0A-CC67DE84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B488-8ADA-4F46-9920-0FD979E0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B1B6-32CF-4C4C-B295-44D1394F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5771-1251-4807-8EFD-4C705231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9EE0-84C4-4766-A537-0095F895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81463-50B9-474A-921B-09D62AB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61C7-840B-465A-A882-A22B4208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F906-B53A-4BEA-9BC2-5BBA87AF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BB0E-C9D2-4C05-A849-DE256FF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A52BB-566F-45CC-A7EA-7610360F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A2AC9-B59D-4C53-B487-D192E8964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5C1A-26E1-4B5D-8DB2-6561218A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44F2-E480-4424-8E19-1BE5DCA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3DEB-F912-450B-B2DB-DFF988CE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2773-9216-4782-8DD5-0A67E0F8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BE5-6853-4626-8B92-51AD6ED2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B491-85A8-4B40-8E37-647F2F0B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98D3-42F5-4D70-A414-BB3D5C05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E462-6781-45D1-A88F-4D18AD0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98DD-8A57-44F9-9006-FC860BFD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A58C-2D5F-4CFD-925B-CDE4781A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6E87-3A41-4AA4-918F-8CBF100F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C3A9-1637-41FE-B755-47836387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A331-FEE5-470E-8DBE-87804A4A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C1A-8C0D-41FC-BD7B-A47EBF0A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67B5-E6A6-4E0C-9FF7-31F2DBAC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8E196-7C40-43F6-8CA5-90109F73D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0980F-5412-4292-9CDB-B9B1C303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202B-D45D-4804-B52E-B2CF0490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B6F3-0946-43D4-A839-49E8911D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1FA0-59F7-4E86-B8DD-26C9551A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6201-B02F-446D-B4B6-C6D236AE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3D2C-6C63-4916-837B-2C65E8ED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745F7-0826-4272-9D17-51757B71C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ACC7D-74CA-47BB-8B36-A69950738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BC162-A179-4C3B-AF19-1B1D6063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E1B5C-CE62-46BE-8B58-F5F92096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51946-84F3-4C19-A708-544B004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8B3-00AD-4F5C-98EC-5469D006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77AB-C3F3-4D3B-BB44-68E5C729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C70CC-785A-4AFA-A040-A59ACDD3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603A-A5BB-42BE-B153-352A4A0F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C01B7-248A-46B8-846E-6046A8C3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938F-2833-419C-87B6-81AA0C8A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91D0C-26F6-4A15-B9BB-432CFC3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832-353D-4563-950C-010FD89F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127D-A323-49A7-8D43-BBD2FEB2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AE8D4-D1A0-46F8-8972-90A0EFB8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648C8-F5EC-4DC6-800D-0C8368A2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EEBA-684D-4584-96D2-E4E03212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89C50-6378-4856-BDC8-F8629BE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C184-7ED9-435A-8B99-9F7D72D5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1A238-9308-49F8-9675-7B21E9D82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081A-AE42-4D46-B205-31F0B856B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2DAE-7FF4-4C75-959F-85083CC0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4614-B753-49CF-886F-6E13844E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8A0F6-4409-431B-9A55-5A1664D6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ECF2E-A046-44E7-B723-A00D41A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4ECE-3975-442F-A5EA-BEF6AC1C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808E-FE2B-456C-A188-0617D9FA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9ED4-8A9E-454B-8039-87981C9603F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9413-7360-498D-9C87-A3229A38E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3280-0F50-4E92-86D2-B8946843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E0E7-6C80-400E-B247-A1C0E62E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B76A2B2B-5D1E-4BF6-B7C8-48449D41C8C7}"/>
              </a:ext>
            </a:extLst>
          </p:cNvPr>
          <p:cNvGrpSpPr/>
          <p:nvPr/>
        </p:nvGrpSpPr>
        <p:grpSpPr>
          <a:xfrm>
            <a:off x="2502558" y="1362631"/>
            <a:ext cx="1971162" cy="3307171"/>
            <a:chOff x="2157619" y="1439287"/>
            <a:chExt cx="1971162" cy="33071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840C62-3E36-41E9-8049-7B3F244BC5F1}"/>
                </a:ext>
              </a:extLst>
            </p:cNvPr>
            <p:cNvSpPr/>
            <p:nvPr/>
          </p:nvSpPr>
          <p:spPr>
            <a:xfrm>
              <a:off x="2157619" y="1439287"/>
              <a:ext cx="1971162" cy="330717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546F34-7556-458A-A99E-9FD21404EC04}"/>
                </a:ext>
              </a:extLst>
            </p:cNvPr>
            <p:cNvSpPr/>
            <p:nvPr/>
          </p:nvSpPr>
          <p:spPr>
            <a:xfrm>
              <a:off x="2619767" y="3438939"/>
              <a:ext cx="1051287" cy="6899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Lab 6.2 IPs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9C352E-DD5F-4CFF-A427-682D3889BD20}"/>
                </a:ext>
              </a:extLst>
            </p:cNvPr>
            <p:cNvSpPr/>
            <p:nvPr/>
          </p:nvSpPr>
          <p:spPr>
            <a:xfrm>
              <a:off x="2619767" y="2057331"/>
              <a:ext cx="1051287" cy="6899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NIOS II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0852E1-E4EE-4A80-AEC1-A0177C5016CA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145411" y="2747237"/>
              <a:ext cx="0" cy="691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78818BF-F137-405E-BDBD-D4852FBCA53D}"/>
                </a:ext>
              </a:extLst>
            </p:cNvPr>
            <p:cNvSpPr/>
            <p:nvPr/>
          </p:nvSpPr>
          <p:spPr>
            <a:xfrm>
              <a:off x="2787062" y="298268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52C9BC-DF3E-40C2-B3AA-545933F138D5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flipV="1">
            <a:off x="2502558" y="3015534"/>
            <a:ext cx="4107455" cy="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159ABD-0BBC-46C2-B5C1-D81FADB36DE9}"/>
              </a:ext>
            </a:extLst>
          </p:cNvPr>
          <p:cNvSpPr/>
          <p:nvPr/>
        </p:nvSpPr>
        <p:spPr>
          <a:xfrm>
            <a:off x="4880399" y="1362632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976F78-FB95-4647-B0C4-9DCAE2278C2A}"/>
              </a:ext>
            </a:extLst>
          </p:cNvPr>
          <p:cNvSpPr/>
          <p:nvPr/>
        </p:nvSpPr>
        <p:spPr>
          <a:xfrm>
            <a:off x="8337544" y="1362631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Mapper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494BBB-5F5A-48F1-B555-16666388772E}"/>
              </a:ext>
            </a:extLst>
          </p:cNvPr>
          <p:cNvSpPr/>
          <p:nvPr/>
        </p:nvSpPr>
        <p:spPr>
          <a:xfrm>
            <a:off x="6610013" y="4078114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Terrain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5EF2F-48A3-4E98-9545-4DD6F97AC8CD}"/>
              </a:ext>
            </a:extLst>
          </p:cNvPr>
          <p:cNvSpPr/>
          <p:nvPr/>
        </p:nvSpPr>
        <p:spPr>
          <a:xfrm>
            <a:off x="8337545" y="4078114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F76FD9-EE78-44E3-8AB5-A9AB4DDE358D}"/>
              </a:ext>
            </a:extLst>
          </p:cNvPr>
          <p:cNvSpPr/>
          <p:nvPr/>
        </p:nvSpPr>
        <p:spPr>
          <a:xfrm>
            <a:off x="4880399" y="4078114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D1D5A49-E3A9-44D4-88B5-A821ABFB8D91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16200000" flipH="1">
            <a:off x="5754966" y="1678975"/>
            <a:ext cx="757058" cy="13180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C09E940-5606-41EF-9BE1-4C74FCB0D766}"/>
              </a:ext>
            </a:extLst>
          </p:cNvPr>
          <p:cNvCxnSpPr>
            <a:cxnSpLocks/>
            <a:stCxn id="57" idx="0"/>
            <a:endCxn id="10" idx="2"/>
          </p:cNvCxnSpPr>
          <p:nvPr/>
        </p:nvCxnSpPr>
        <p:spPr>
          <a:xfrm rot="5400000" flipH="1" flipV="1">
            <a:off x="7897041" y="1682531"/>
            <a:ext cx="757666" cy="13115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8A015BE-C2F6-4200-9D95-6A50952960F8}"/>
              </a:ext>
            </a:extLst>
          </p:cNvPr>
          <p:cNvCxnSpPr>
            <a:cxnSpLocks/>
            <a:stCxn id="62" idx="2"/>
            <a:endCxn id="12" idx="0"/>
          </p:cNvCxnSpPr>
          <p:nvPr/>
        </p:nvCxnSpPr>
        <p:spPr>
          <a:xfrm rot="16200000" flipH="1">
            <a:off x="7894094" y="3040576"/>
            <a:ext cx="763560" cy="13115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29C485A-7268-4182-8885-CE419B094E7A}"/>
              </a:ext>
            </a:extLst>
          </p:cNvPr>
          <p:cNvCxnSpPr>
            <a:cxnSpLocks/>
            <a:stCxn id="63" idx="2"/>
            <a:endCxn id="13" idx="0"/>
          </p:cNvCxnSpPr>
          <p:nvPr/>
        </p:nvCxnSpPr>
        <p:spPr>
          <a:xfrm rot="5400000">
            <a:off x="5748680" y="3039753"/>
            <a:ext cx="764168" cy="13125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9AEA52-273D-48F3-8E66-BB37748A9F3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204100" y="3313946"/>
            <a:ext cx="0" cy="76416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AB1FB8-0942-447B-B5B3-406DF7F10B7F}"/>
              </a:ext>
            </a:extLst>
          </p:cNvPr>
          <p:cNvGrpSpPr/>
          <p:nvPr/>
        </p:nvGrpSpPr>
        <p:grpSpPr>
          <a:xfrm>
            <a:off x="6608972" y="2716514"/>
            <a:ext cx="1189214" cy="598040"/>
            <a:chOff x="7149886" y="2797804"/>
            <a:chExt cx="1189214" cy="5980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6A50C1-942E-4D62-9414-5D676601F1E8}"/>
                </a:ext>
              </a:extLst>
            </p:cNvPr>
            <p:cNvSpPr/>
            <p:nvPr/>
          </p:nvSpPr>
          <p:spPr>
            <a:xfrm>
              <a:off x="7150927" y="279841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439B7D-E04E-446F-8908-ADC7A01D2BA7}"/>
                </a:ext>
              </a:extLst>
            </p:cNvPr>
            <p:cNvSpPr/>
            <p:nvPr/>
          </p:nvSpPr>
          <p:spPr>
            <a:xfrm>
              <a:off x="7982962" y="279841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5201C1-AB8D-4E70-8D5A-BEE3134DE307}"/>
                </a:ext>
              </a:extLst>
            </p:cNvPr>
            <p:cNvSpPr/>
            <p:nvPr/>
          </p:nvSpPr>
          <p:spPr>
            <a:xfrm>
              <a:off x="7982962" y="317682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204226-8C39-4D24-AB6D-37205B1F2120}"/>
                </a:ext>
              </a:extLst>
            </p:cNvPr>
            <p:cNvSpPr/>
            <p:nvPr/>
          </p:nvSpPr>
          <p:spPr>
            <a:xfrm>
              <a:off x="7149886" y="317621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991488-0817-4948-BCAC-E230F4ADA17B}"/>
                </a:ext>
              </a:extLst>
            </p:cNvPr>
            <p:cNvSpPr/>
            <p:nvPr/>
          </p:nvSpPr>
          <p:spPr>
            <a:xfrm>
              <a:off x="7155350" y="279780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FAE2E0-ADA2-4F1D-9353-7D959BDA675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6068572" y="1661043"/>
            <a:ext cx="226897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6ADCEF9F-7A1C-41AB-940E-89DD86BDE909}"/>
              </a:ext>
            </a:extLst>
          </p:cNvPr>
          <p:cNvCxnSpPr>
            <a:cxnSpLocks/>
            <a:stCxn id="122" idx="0"/>
            <a:endCxn id="11" idx="2"/>
          </p:cNvCxnSpPr>
          <p:nvPr/>
        </p:nvCxnSpPr>
        <p:spPr>
          <a:xfrm rot="5400000" flipH="1" flipV="1">
            <a:off x="6545142" y="4916837"/>
            <a:ext cx="900856" cy="41705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EF4A1D-6481-49FA-87EC-96C5810FBFB1}"/>
              </a:ext>
            </a:extLst>
          </p:cNvPr>
          <p:cNvGrpSpPr/>
          <p:nvPr/>
        </p:nvGrpSpPr>
        <p:grpSpPr>
          <a:xfrm>
            <a:off x="5775896" y="5575187"/>
            <a:ext cx="1189214" cy="598040"/>
            <a:chOff x="7149886" y="2797804"/>
            <a:chExt cx="1189214" cy="598040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1C7676A-93E5-4D59-A05C-23579ABEDB63}"/>
                </a:ext>
              </a:extLst>
            </p:cNvPr>
            <p:cNvSpPr/>
            <p:nvPr/>
          </p:nvSpPr>
          <p:spPr>
            <a:xfrm>
              <a:off x="7150927" y="279841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RNG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4A7296-67F2-4077-B563-7204720A5329}"/>
                </a:ext>
              </a:extLst>
            </p:cNvPr>
            <p:cNvSpPr/>
            <p:nvPr/>
          </p:nvSpPr>
          <p:spPr>
            <a:xfrm>
              <a:off x="7982962" y="279841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360BC35-9EF1-4946-AAB5-D49EE7E48239}"/>
                </a:ext>
              </a:extLst>
            </p:cNvPr>
            <p:cNvSpPr/>
            <p:nvPr/>
          </p:nvSpPr>
          <p:spPr>
            <a:xfrm>
              <a:off x="7982962" y="317682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8AB7989-9C52-4150-ABD1-E62CE8F35914}"/>
                </a:ext>
              </a:extLst>
            </p:cNvPr>
            <p:cNvSpPr/>
            <p:nvPr/>
          </p:nvSpPr>
          <p:spPr>
            <a:xfrm>
              <a:off x="7149886" y="317621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5D19287-82A4-4B34-8D4D-BFCC1F95D5C2}"/>
                </a:ext>
              </a:extLst>
            </p:cNvPr>
            <p:cNvSpPr/>
            <p:nvPr/>
          </p:nvSpPr>
          <p:spPr>
            <a:xfrm>
              <a:off x="7155350" y="279780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0E29BD5-13C8-4CDD-A19F-0C88B3DE1376}"/>
              </a:ext>
            </a:extLst>
          </p:cNvPr>
          <p:cNvCxnSpPr>
            <a:cxnSpLocks/>
            <a:stCxn id="125" idx="0"/>
            <a:endCxn id="13" idx="2"/>
          </p:cNvCxnSpPr>
          <p:nvPr/>
        </p:nvCxnSpPr>
        <p:spPr>
          <a:xfrm rot="16200000" flipV="1">
            <a:off x="5266834" y="4882591"/>
            <a:ext cx="900249" cy="4849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B8FE6C83-DB20-4165-B56D-C0034A9EFFAB}"/>
              </a:ext>
            </a:extLst>
          </p:cNvPr>
          <p:cNvSpPr/>
          <p:nvPr/>
        </p:nvSpPr>
        <p:spPr>
          <a:xfrm>
            <a:off x="10114295" y="2443171"/>
            <a:ext cx="1971162" cy="114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VGA Monitor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58FA0C69-AA48-4D42-9D82-0396BC7FCE69}"/>
              </a:ext>
            </a:extLst>
          </p:cNvPr>
          <p:cNvCxnSpPr>
            <a:cxnSpLocks/>
            <a:stCxn id="10" idx="3"/>
            <a:endCxn id="198" idx="1"/>
          </p:cNvCxnSpPr>
          <p:nvPr/>
        </p:nvCxnSpPr>
        <p:spPr>
          <a:xfrm>
            <a:off x="9525717" y="1661043"/>
            <a:ext cx="588578" cy="13544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7AB4F16-24AE-4EA6-B0BA-13BD6E22179F}"/>
              </a:ext>
            </a:extLst>
          </p:cNvPr>
          <p:cNvSpPr/>
          <p:nvPr/>
        </p:nvSpPr>
        <p:spPr>
          <a:xfrm>
            <a:off x="160468" y="2443171"/>
            <a:ext cx="1971162" cy="114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Keyboard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440836D-190C-4B50-8938-8135F9E71864}"/>
              </a:ext>
            </a:extLst>
          </p:cNvPr>
          <p:cNvCxnSpPr>
            <a:cxnSpLocks/>
            <a:stCxn id="203" idx="3"/>
            <a:endCxn id="7" idx="1"/>
          </p:cNvCxnSpPr>
          <p:nvPr/>
        </p:nvCxnSpPr>
        <p:spPr>
          <a:xfrm>
            <a:off x="2131630" y="3015534"/>
            <a:ext cx="370928" cy="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FEB67AF6-8C7B-4D41-ADEE-6AC416832B6B}"/>
              </a:ext>
            </a:extLst>
          </p:cNvPr>
          <p:cNvSpPr/>
          <p:nvPr/>
        </p:nvSpPr>
        <p:spPr>
          <a:xfrm>
            <a:off x="3451563" y="2984433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D4BDB337-3641-470C-A006-A2DC8A235345}"/>
              </a:ext>
            </a:extLst>
          </p:cNvPr>
          <p:cNvSpPr/>
          <p:nvPr/>
        </p:nvSpPr>
        <p:spPr>
          <a:xfrm>
            <a:off x="2300283" y="313387"/>
            <a:ext cx="7577426" cy="62544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Top-Level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3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52C9BC-DF3E-40C2-B3AA-545933F138D5}"/>
              </a:ext>
            </a:extLst>
          </p:cNvPr>
          <p:cNvCxnSpPr>
            <a:cxnSpLocks/>
            <a:stCxn id="186" idx="2"/>
            <a:endCxn id="9" idx="0"/>
          </p:cNvCxnSpPr>
          <p:nvPr/>
        </p:nvCxnSpPr>
        <p:spPr>
          <a:xfrm>
            <a:off x="2532845" y="1923942"/>
            <a:ext cx="1041" cy="1097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159ABD-0BBC-46C2-B5C1-D81FADB36DE9}"/>
              </a:ext>
            </a:extLst>
          </p:cNvPr>
          <p:cNvSpPr/>
          <p:nvPr/>
        </p:nvSpPr>
        <p:spPr>
          <a:xfrm>
            <a:off x="7282970" y="3020925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494BBB-5F5A-48F1-B555-16666388772E}"/>
              </a:ext>
            </a:extLst>
          </p:cNvPr>
          <p:cNvSpPr/>
          <p:nvPr/>
        </p:nvSpPr>
        <p:spPr>
          <a:xfrm>
            <a:off x="5501913" y="3020925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F76FD9-EE78-44E3-8AB5-A9AB4DDE358D}"/>
              </a:ext>
            </a:extLst>
          </p:cNvPr>
          <p:cNvSpPr/>
          <p:nvPr/>
        </p:nvSpPr>
        <p:spPr>
          <a:xfrm>
            <a:off x="5502777" y="779217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9AEA52-273D-48F3-8E66-BB37748A9F32}"/>
              </a:ext>
            </a:extLst>
          </p:cNvPr>
          <p:cNvCxnSpPr>
            <a:cxnSpLocks/>
            <a:stCxn id="11" idx="1"/>
            <a:endCxn id="121" idx="3"/>
          </p:cNvCxnSpPr>
          <p:nvPr/>
        </p:nvCxnSpPr>
        <p:spPr>
          <a:xfrm flipH="1">
            <a:off x="4909029" y="3319337"/>
            <a:ext cx="592884" cy="160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E462ED-F956-478C-B35F-EE8386943A39}"/>
              </a:ext>
            </a:extLst>
          </p:cNvPr>
          <p:cNvGrpSpPr/>
          <p:nvPr/>
        </p:nvGrpSpPr>
        <p:grpSpPr>
          <a:xfrm>
            <a:off x="1938758" y="3021313"/>
            <a:ext cx="1189214" cy="598040"/>
            <a:chOff x="6608972" y="2716514"/>
            <a:chExt cx="1189214" cy="5980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6A50C1-942E-4D62-9414-5D676601F1E8}"/>
                </a:ext>
              </a:extLst>
            </p:cNvPr>
            <p:cNvSpPr/>
            <p:nvPr/>
          </p:nvSpPr>
          <p:spPr>
            <a:xfrm>
              <a:off x="6610013" y="271712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SoC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439B7D-E04E-446F-8908-ADC7A01D2BA7}"/>
                </a:ext>
              </a:extLst>
            </p:cNvPr>
            <p:cNvSpPr/>
            <p:nvPr/>
          </p:nvSpPr>
          <p:spPr>
            <a:xfrm>
              <a:off x="7442048" y="271712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5201C1-AB8D-4E70-8D5A-BEE3134DE307}"/>
                </a:ext>
              </a:extLst>
            </p:cNvPr>
            <p:cNvSpPr/>
            <p:nvPr/>
          </p:nvSpPr>
          <p:spPr>
            <a:xfrm>
              <a:off x="7442048" y="309553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204226-8C39-4D24-AB6D-37205B1F2120}"/>
                </a:ext>
              </a:extLst>
            </p:cNvPr>
            <p:cNvSpPr/>
            <p:nvPr/>
          </p:nvSpPr>
          <p:spPr>
            <a:xfrm>
              <a:off x="6608972" y="309492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991488-0817-4948-BCAC-E230F4ADA17B}"/>
                </a:ext>
              </a:extLst>
            </p:cNvPr>
            <p:cNvSpPr/>
            <p:nvPr/>
          </p:nvSpPr>
          <p:spPr>
            <a:xfrm>
              <a:off x="6614436" y="271651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1C7676A-93E5-4D59-A05C-23579ABEDB63}"/>
              </a:ext>
            </a:extLst>
          </p:cNvPr>
          <p:cNvSpPr/>
          <p:nvPr/>
        </p:nvSpPr>
        <p:spPr>
          <a:xfrm>
            <a:off x="3720856" y="3022529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RNG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B8FE6C83-DB20-4165-B56D-C0034A9EFFAB}"/>
              </a:ext>
            </a:extLst>
          </p:cNvPr>
          <p:cNvSpPr/>
          <p:nvPr/>
        </p:nvSpPr>
        <p:spPr>
          <a:xfrm>
            <a:off x="8673052" y="4712912"/>
            <a:ext cx="1971162" cy="114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VGA Monitor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BA9009-D79C-4971-BA65-D89D9EFE3036}"/>
              </a:ext>
            </a:extLst>
          </p:cNvPr>
          <p:cNvCxnSpPr>
            <a:cxnSpLocks/>
            <a:stCxn id="165" idx="0"/>
            <a:endCxn id="13" idx="2"/>
          </p:cNvCxnSpPr>
          <p:nvPr/>
        </p:nvCxnSpPr>
        <p:spPr>
          <a:xfrm flipV="1">
            <a:off x="6096433" y="1376041"/>
            <a:ext cx="431" cy="6286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BFAB5F10-E095-4A19-BA0D-0779F02B97B9}"/>
              </a:ext>
            </a:extLst>
          </p:cNvPr>
          <p:cNvCxnSpPr>
            <a:cxnSpLocks/>
            <a:stCxn id="62" idx="2"/>
            <a:endCxn id="162" idx="1"/>
          </p:cNvCxnSpPr>
          <p:nvPr/>
        </p:nvCxnSpPr>
        <p:spPr>
          <a:xfrm rot="16200000" flipH="1">
            <a:off x="3773485" y="2795771"/>
            <a:ext cx="904325" cy="2551488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38F6FEB-32E7-48DB-9D6B-40F66D271CB8}"/>
              </a:ext>
            </a:extLst>
          </p:cNvPr>
          <p:cNvSpPr/>
          <p:nvPr/>
        </p:nvSpPr>
        <p:spPr>
          <a:xfrm>
            <a:off x="5501914" y="5260813"/>
            <a:ext cx="1188173" cy="5968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Projectile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1DC156-E3A5-4219-A87C-DA6D081FBF3F}"/>
              </a:ext>
            </a:extLst>
          </p:cNvPr>
          <p:cNvCxnSpPr>
            <a:cxnSpLocks/>
            <a:stCxn id="101" idx="0"/>
            <a:endCxn id="159" idx="2"/>
          </p:cNvCxnSpPr>
          <p:nvPr/>
        </p:nvCxnSpPr>
        <p:spPr>
          <a:xfrm flipV="1">
            <a:off x="6096001" y="4633187"/>
            <a:ext cx="518" cy="627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7A490E49-6ECA-4C4D-98C1-1DB8DA411EB1}"/>
              </a:ext>
            </a:extLst>
          </p:cNvPr>
          <p:cNvCxnSpPr>
            <a:cxnSpLocks/>
            <a:stCxn id="167" idx="3"/>
            <a:endCxn id="4" idx="0"/>
          </p:cNvCxnSpPr>
          <p:nvPr/>
        </p:nvCxnSpPr>
        <p:spPr>
          <a:xfrm>
            <a:off x="6690519" y="2492585"/>
            <a:ext cx="1186538" cy="528340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79C43DFB-6BB9-4A58-9F4C-1ED31ED48BAF}"/>
              </a:ext>
            </a:extLst>
          </p:cNvPr>
          <p:cNvCxnSpPr>
            <a:cxnSpLocks/>
            <a:stCxn id="160" idx="3"/>
            <a:endCxn id="4" idx="2"/>
          </p:cNvCxnSpPr>
          <p:nvPr/>
        </p:nvCxnSpPr>
        <p:spPr>
          <a:xfrm flipV="1">
            <a:off x="6690605" y="3617749"/>
            <a:ext cx="1186452" cy="528122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2D6B516-1073-48D3-B6E1-F877B6405BE0}"/>
              </a:ext>
            </a:extLst>
          </p:cNvPr>
          <p:cNvCxnSpPr>
            <a:cxnSpLocks/>
            <a:stCxn id="11" idx="2"/>
            <a:endCxn id="159" idx="0"/>
          </p:cNvCxnSpPr>
          <p:nvPr/>
        </p:nvCxnSpPr>
        <p:spPr>
          <a:xfrm>
            <a:off x="6096000" y="3617749"/>
            <a:ext cx="519" cy="4186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AC47C2-8E6D-4244-8760-203B3A45D3AC}"/>
              </a:ext>
            </a:extLst>
          </p:cNvPr>
          <p:cNvCxnSpPr>
            <a:cxnSpLocks/>
            <a:stCxn id="11" idx="0"/>
            <a:endCxn id="165" idx="2"/>
          </p:cNvCxnSpPr>
          <p:nvPr/>
        </p:nvCxnSpPr>
        <p:spPr>
          <a:xfrm flipV="1">
            <a:off x="6096000" y="2601486"/>
            <a:ext cx="433" cy="41943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9DF09AE-D805-4EC7-8B2C-5F455772559D}"/>
              </a:ext>
            </a:extLst>
          </p:cNvPr>
          <p:cNvGrpSpPr/>
          <p:nvPr/>
        </p:nvGrpSpPr>
        <p:grpSpPr>
          <a:xfrm>
            <a:off x="9064026" y="3020925"/>
            <a:ext cx="1189214" cy="598040"/>
            <a:chOff x="6608972" y="2716514"/>
            <a:chExt cx="1189214" cy="598040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147E52A-6B29-40B7-8144-4747DA43A398}"/>
                </a:ext>
              </a:extLst>
            </p:cNvPr>
            <p:cNvSpPr/>
            <p:nvPr/>
          </p:nvSpPr>
          <p:spPr>
            <a:xfrm>
              <a:off x="6610013" y="271712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Mapper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449F143-8DF5-41ED-BE84-CC1C0B5B980D}"/>
                </a:ext>
              </a:extLst>
            </p:cNvPr>
            <p:cNvSpPr/>
            <p:nvPr/>
          </p:nvSpPr>
          <p:spPr>
            <a:xfrm>
              <a:off x="7442048" y="271712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0444BB3-E197-4629-A3EB-E5F7286BF98C}"/>
                </a:ext>
              </a:extLst>
            </p:cNvPr>
            <p:cNvSpPr/>
            <p:nvPr/>
          </p:nvSpPr>
          <p:spPr>
            <a:xfrm>
              <a:off x="7442048" y="309553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17059FE-22AD-42D8-A899-1DBC6CF5EECC}"/>
                </a:ext>
              </a:extLst>
            </p:cNvPr>
            <p:cNvSpPr/>
            <p:nvPr/>
          </p:nvSpPr>
          <p:spPr>
            <a:xfrm>
              <a:off x="6608972" y="309492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34C0E85-BB3B-4C91-90E9-009AA6B5C5DC}"/>
                </a:ext>
              </a:extLst>
            </p:cNvPr>
            <p:cNvSpPr/>
            <p:nvPr/>
          </p:nvSpPr>
          <p:spPr>
            <a:xfrm>
              <a:off x="6614436" y="271651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FFC9427-EC03-4E84-B016-2FAE4EB8C3BB}"/>
              </a:ext>
            </a:extLst>
          </p:cNvPr>
          <p:cNvGrpSpPr/>
          <p:nvPr/>
        </p:nvGrpSpPr>
        <p:grpSpPr>
          <a:xfrm>
            <a:off x="5501391" y="4035755"/>
            <a:ext cx="1189214" cy="598040"/>
            <a:chOff x="6608972" y="2716514"/>
            <a:chExt cx="1189214" cy="598040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10D92587-02E8-4520-94DF-A6E9D25447AB}"/>
                </a:ext>
              </a:extLst>
            </p:cNvPr>
            <p:cNvSpPr/>
            <p:nvPr/>
          </p:nvSpPr>
          <p:spPr>
            <a:xfrm>
              <a:off x="6610013" y="271712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Player 2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90E4FD-BBFA-4DA8-BA92-26AF526FD79C}"/>
                </a:ext>
              </a:extLst>
            </p:cNvPr>
            <p:cNvSpPr/>
            <p:nvPr/>
          </p:nvSpPr>
          <p:spPr>
            <a:xfrm>
              <a:off x="7442048" y="271712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AB6D6D0-6BA4-4455-935B-9D947E676EFD}"/>
                </a:ext>
              </a:extLst>
            </p:cNvPr>
            <p:cNvSpPr/>
            <p:nvPr/>
          </p:nvSpPr>
          <p:spPr>
            <a:xfrm>
              <a:off x="7442048" y="309553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74CD9EF-25F6-43E9-8C87-63B56F41E436}"/>
                </a:ext>
              </a:extLst>
            </p:cNvPr>
            <p:cNvSpPr/>
            <p:nvPr/>
          </p:nvSpPr>
          <p:spPr>
            <a:xfrm>
              <a:off x="6608972" y="309492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5AD7D03-8839-4B83-B70F-EC2FB50825BB}"/>
                </a:ext>
              </a:extLst>
            </p:cNvPr>
            <p:cNvSpPr/>
            <p:nvPr/>
          </p:nvSpPr>
          <p:spPr>
            <a:xfrm>
              <a:off x="6614436" y="271651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E10AA7D-27EE-45D2-9693-B7860D6D9BA5}"/>
              </a:ext>
            </a:extLst>
          </p:cNvPr>
          <p:cNvGrpSpPr/>
          <p:nvPr/>
        </p:nvGrpSpPr>
        <p:grpSpPr>
          <a:xfrm>
            <a:off x="5501305" y="2004054"/>
            <a:ext cx="1189214" cy="598040"/>
            <a:chOff x="6608972" y="2716514"/>
            <a:chExt cx="1189214" cy="598040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45DA7526-4B48-4D95-B092-FA865557DE8E}"/>
                </a:ext>
              </a:extLst>
            </p:cNvPr>
            <p:cNvSpPr/>
            <p:nvPr/>
          </p:nvSpPr>
          <p:spPr>
            <a:xfrm>
              <a:off x="6610013" y="2717122"/>
              <a:ext cx="1188173" cy="5968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Player 1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CE83517-6093-4F72-9EA2-4FF56938686E}"/>
                </a:ext>
              </a:extLst>
            </p:cNvPr>
            <p:cNvSpPr/>
            <p:nvPr/>
          </p:nvSpPr>
          <p:spPr>
            <a:xfrm>
              <a:off x="7442048" y="2717121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5B89CF-57AD-4F04-8C1A-D2773D69BCA2}"/>
                </a:ext>
              </a:extLst>
            </p:cNvPr>
            <p:cNvSpPr/>
            <p:nvPr/>
          </p:nvSpPr>
          <p:spPr>
            <a:xfrm>
              <a:off x="7442048" y="3095536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B91275D-C661-4163-85CE-4CA3D4D33135}"/>
                </a:ext>
              </a:extLst>
            </p:cNvPr>
            <p:cNvSpPr/>
            <p:nvPr/>
          </p:nvSpPr>
          <p:spPr>
            <a:xfrm>
              <a:off x="6608972" y="3094928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02E20DC-5D1C-4018-B9E4-5F54AECA2DE5}"/>
                </a:ext>
              </a:extLst>
            </p:cNvPr>
            <p:cNvSpPr/>
            <p:nvPr/>
          </p:nvSpPr>
          <p:spPr>
            <a:xfrm>
              <a:off x="6614436" y="2716514"/>
              <a:ext cx="356138" cy="219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C4E95E06-47F5-4586-B29B-F2657D4D1F29}"/>
              </a:ext>
            </a:extLst>
          </p:cNvPr>
          <p:cNvCxnSpPr>
            <a:cxnSpLocks/>
            <a:stCxn id="166" idx="3"/>
            <a:endCxn id="157" idx="0"/>
          </p:cNvCxnSpPr>
          <p:nvPr/>
        </p:nvCxnSpPr>
        <p:spPr>
          <a:xfrm>
            <a:off x="6690519" y="2114170"/>
            <a:ext cx="2557040" cy="90675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44353337-D5B5-4749-9D6A-E84A63C7B3A8}"/>
              </a:ext>
            </a:extLst>
          </p:cNvPr>
          <p:cNvCxnSpPr>
            <a:cxnSpLocks/>
            <a:stCxn id="161" idx="3"/>
            <a:endCxn id="156" idx="2"/>
          </p:cNvCxnSpPr>
          <p:nvPr/>
        </p:nvCxnSpPr>
        <p:spPr>
          <a:xfrm flipV="1">
            <a:off x="6690605" y="3618357"/>
            <a:ext cx="2551490" cy="90592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4EEED210-AC98-4969-BB0D-1941B6114526}"/>
              </a:ext>
            </a:extLst>
          </p:cNvPr>
          <p:cNvSpPr/>
          <p:nvPr/>
        </p:nvSpPr>
        <p:spPr>
          <a:xfrm>
            <a:off x="1547264" y="779217"/>
            <a:ext cx="1971162" cy="11447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Keyboard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5C03857-5A79-461B-BFC1-888BED5668A9}"/>
              </a:ext>
            </a:extLst>
          </p:cNvPr>
          <p:cNvCxnSpPr>
            <a:cxnSpLocks/>
            <a:stCxn id="153" idx="2"/>
            <a:endCxn id="198" idx="0"/>
          </p:cNvCxnSpPr>
          <p:nvPr/>
        </p:nvCxnSpPr>
        <p:spPr>
          <a:xfrm flipH="1">
            <a:off x="9658633" y="3618357"/>
            <a:ext cx="521" cy="1094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6368FC8-44E5-47F7-B25C-9CC9FB4848F6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6690086" y="3319337"/>
            <a:ext cx="59288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D67D7B0A-302C-48BA-8FDA-D6ED3BA88AA7}"/>
              </a:ext>
            </a:extLst>
          </p:cNvPr>
          <p:cNvCxnSpPr>
            <a:cxnSpLocks/>
            <a:stCxn id="168" idx="1"/>
            <a:endCxn id="163" idx="1"/>
          </p:cNvCxnSpPr>
          <p:nvPr/>
        </p:nvCxnSpPr>
        <p:spPr>
          <a:xfrm rot="10800000" flipH="1" flipV="1">
            <a:off x="5501305" y="2491976"/>
            <a:ext cx="5550" cy="1653287"/>
          </a:xfrm>
          <a:prstGeom prst="curvedConnector3">
            <a:avLst>
              <a:gd name="adj1" fmla="val -5536162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1B07D3B-2FCF-4A60-A7A0-662B36BC7B02}"/>
              </a:ext>
            </a:extLst>
          </p:cNvPr>
          <p:cNvCxnSpPr>
            <a:cxnSpLocks/>
            <a:stCxn id="153" idx="1"/>
            <a:endCxn id="4" idx="3"/>
          </p:cNvCxnSpPr>
          <p:nvPr/>
        </p:nvCxnSpPr>
        <p:spPr>
          <a:xfrm flipH="1" flipV="1">
            <a:off x="8471143" y="3319337"/>
            <a:ext cx="593924" cy="6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6381ADA0-3835-45A0-BBA4-214B47B0AF9E}"/>
              </a:ext>
            </a:extLst>
          </p:cNvPr>
          <p:cNvCxnSpPr>
            <a:cxnSpLocks/>
            <a:stCxn id="57" idx="0"/>
            <a:endCxn id="169" idx="1"/>
          </p:cNvCxnSpPr>
          <p:nvPr/>
        </p:nvCxnSpPr>
        <p:spPr>
          <a:xfrm rot="5400000" flipH="1" flipV="1">
            <a:off x="3774158" y="1289309"/>
            <a:ext cx="908357" cy="2556866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42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10</cp:revision>
  <dcterms:created xsi:type="dcterms:W3CDTF">2021-04-09T06:20:12Z</dcterms:created>
  <dcterms:modified xsi:type="dcterms:W3CDTF">2021-05-09T20:41:25Z</dcterms:modified>
</cp:coreProperties>
</file>