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64E2-BC6A-4064-A994-368B6BBAB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4332-B118-4976-8A4B-DAAA22B2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1BF69-C64E-42CD-BC65-FB18AEAF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23B5-CFC8-4E76-A104-14139264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EF98-D4AC-468C-9B0D-AEE94174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0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AAF1-736B-454F-826A-09AE40FE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8DDE6-1C02-4787-99C8-AF712626B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10B0-45D5-4DA5-9848-0FA0B33F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FF7E-F792-4DEE-9F02-A70CF4E4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BE04-E109-4849-A92D-0CBF44BA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6EC93-0FBE-4248-A545-0C6A8AB13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BBC6E-52DE-4FB8-B7A4-6E0C55B41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53C6-1632-4E23-9EDC-A336D531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C27D-83DA-4CFB-AAF9-204976BB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F83F-EFED-47D3-B996-839190E1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5A94-1C6B-4032-8E01-171304E1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7B7D-76D2-45F5-B6DB-493AF793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A56D-809A-40BF-B63E-2D3E5B36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234D-88A8-4674-9CED-46F7A1CE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5565-FE2F-418D-AD7F-70C09FE2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576-6DF2-4B18-971A-95D99E4F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8EAD8-FB0D-4EFA-8A5F-539793EC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76E2-CCCF-4A3B-A45F-ED31A9C4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4EA0-6EA9-47C6-8B56-619B21F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C3D6-585B-4D25-85DB-5727AE1D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6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F2D3-85DB-446A-8810-8BF1D612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9E06-408F-4AFE-B1FE-9F18E3B7B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D3EE1-78AD-4AD9-881F-EC2936E30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AC8EA-1B29-47D5-A614-EC41A462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D612D-2C3F-4605-8A7A-7C358A50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7454B-EC8E-4187-94B6-23B3B1B8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7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DE52-952A-4F0A-A130-0123DD76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3E9AD-D663-4212-BCCA-FA64E299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9AD3-58A4-4121-BCC9-ACE59F844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B397C-6261-4176-A1DB-2A61ECE3A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B47E3-D0E1-4098-A0A3-DDC2B9B2E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00317-C165-477B-BFDC-DB17601C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823E-C47A-4F26-AF1E-BADB8207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4DFF2-21CA-45E0-8A47-10B69FA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3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5A24-A6BE-4457-B6B2-AA932062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86B0B-A946-476C-93A3-1533EEED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AD21E-4913-4727-9069-74E5DEE6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9B4A8-44AD-4B93-840C-0FC37777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2EB4-96C5-473B-8933-A9A65DCC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30741-95C7-44FA-B432-1E79D435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9BA8-06DB-4E01-B97F-E771BEC2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0987-E132-4DA8-ABB4-B31C52E0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BB80-A797-43F3-AB58-79F777E8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2E1D2-32C5-44F0-9EDE-BD44030A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35D04-E06D-4CF9-A41F-FA27995D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B597-B8FD-472C-B6B1-0D393D0F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4EDF2-CE50-4BB7-8887-E79179EE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5494-E176-4730-A693-8F27F21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EBEEC-FD23-44E6-B01A-95FB6FA20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A96B1-A1AA-48F2-9554-E4F613B14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1B259-CE32-44E9-B466-F4652D93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CFD3-A8D0-4EBE-B1E2-5DA9653B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C6BCB-7CB4-4B95-AE92-48EEF6B3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1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76809-303E-4A9E-BF77-4C11AFAE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1A6B-A1C2-42BE-A0A4-8A620864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66C8-9651-400F-9FEB-4D0ABC095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6C36-5691-4952-B197-D88666D142D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003C-6903-492E-803A-96BD193CA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750A-36DC-4F8D-905E-DCDE3CA27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C2BA-DFB9-4500-976E-27F1867EE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8F47C-03AC-4659-A930-73AD925FE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5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60B80EC8-B5FA-4232-BA58-55C8A1B8210A}"/>
              </a:ext>
            </a:extLst>
          </p:cNvPr>
          <p:cNvSpPr>
            <a:spLocks noChangeAspect="1"/>
          </p:cNvSpPr>
          <p:nvPr/>
        </p:nvSpPr>
        <p:spPr>
          <a:xfrm>
            <a:off x="1009011" y="4251667"/>
            <a:ext cx="1783080" cy="17830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13E594-A30C-4D6C-8F3F-E8BA78089DB1}"/>
              </a:ext>
            </a:extLst>
          </p:cNvPr>
          <p:cNvSpPr>
            <a:spLocks noChangeAspect="1"/>
          </p:cNvSpPr>
          <p:nvPr/>
        </p:nvSpPr>
        <p:spPr>
          <a:xfrm>
            <a:off x="4707209" y="3933152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51F3E0-679B-440B-9936-D7C9A580A571}"/>
              </a:ext>
            </a:extLst>
          </p:cNvPr>
          <p:cNvSpPr>
            <a:spLocks noChangeAspect="1"/>
          </p:cNvSpPr>
          <p:nvPr/>
        </p:nvSpPr>
        <p:spPr>
          <a:xfrm>
            <a:off x="8585549" y="3707701"/>
            <a:ext cx="2858624" cy="285862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D909EA5D-8424-41BC-9B7F-C04CEC052D4E}"/>
              </a:ext>
            </a:extLst>
          </p:cNvPr>
          <p:cNvSpPr/>
          <p:nvPr/>
        </p:nvSpPr>
        <p:spPr>
          <a:xfrm>
            <a:off x="8581390" y="3707853"/>
            <a:ext cx="2862072" cy="2862072"/>
          </a:xfrm>
          <a:prstGeom prst="arc">
            <a:avLst>
              <a:gd name="adj1" fmla="val 12640449"/>
              <a:gd name="adj2" fmla="val 51411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C58C6C-61C9-4FF2-84AB-B7E26A084722}"/>
              </a:ext>
            </a:extLst>
          </p:cNvPr>
          <p:cNvSpPr/>
          <p:nvPr/>
        </p:nvSpPr>
        <p:spPr>
          <a:xfrm>
            <a:off x="520170" y="362416"/>
            <a:ext cx="274320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3112D0-2D0D-457F-87D1-334050C1EF32}"/>
              </a:ext>
            </a:extLst>
          </p:cNvPr>
          <p:cNvSpPr/>
          <p:nvPr/>
        </p:nvSpPr>
        <p:spPr>
          <a:xfrm>
            <a:off x="8848789" y="362416"/>
            <a:ext cx="118872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73A25D-56D9-41CF-96B8-8E12CCE99AA7}"/>
              </a:ext>
            </a:extLst>
          </p:cNvPr>
          <p:cNvSpPr/>
          <p:nvPr/>
        </p:nvSpPr>
        <p:spPr>
          <a:xfrm>
            <a:off x="4699475" y="362416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77B386-3342-4586-BA31-93F19BD7EDFC}"/>
              </a:ext>
            </a:extLst>
          </p:cNvPr>
          <p:cNvSpPr/>
          <p:nvPr/>
        </p:nvSpPr>
        <p:spPr>
          <a:xfrm>
            <a:off x="1846050" y="1688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FCA370-8F4B-4C7C-A374-D7D6B8B18920}"/>
              </a:ext>
            </a:extLst>
          </p:cNvPr>
          <p:cNvSpPr/>
          <p:nvPr/>
        </p:nvSpPr>
        <p:spPr>
          <a:xfrm>
            <a:off x="5842475" y="23740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4DD46D-B6A5-4D8F-9980-3B856861B76D}"/>
              </a:ext>
            </a:extLst>
          </p:cNvPr>
          <p:cNvSpPr/>
          <p:nvPr/>
        </p:nvSpPr>
        <p:spPr>
          <a:xfrm>
            <a:off x="9397429" y="29227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7DBE22-7516-4C89-8FED-1AE0DF5AC8E9}"/>
              </a:ext>
            </a:extLst>
          </p:cNvPr>
          <p:cNvCxnSpPr>
            <a:stCxn id="4" idx="4"/>
          </p:cNvCxnSpPr>
          <p:nvPr/>
        </p:nvCxnSpPr>
        <p:spPr>
          <a:xfrm>
            <a:off x="1891770" y="3105616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BBCAC4-FEBE-49E7-B4F7-FCB6F2E456D7}"/>
              </a:ext>
            </a:extLst>
          </p:cNvPr>
          <p:cNvCxnSpPr>
            <a:cxnSpLocks/>
          </p:cNvCxnSpPr>
          <p:nvPr/>
        </p:nvCxnSpPr>
        <p:spPr>
          <a:xfrm rot="-1380000">
            <a:off x="2456334" y="2777264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776763-43E7-4F01-A75C-BF2A7345418B}"/>
              </a:ext>
            </a:extLst>
          </p:cNvPr>
          <p:cNvCxnSpPr>
            <a:cxnSpLocks/>
          </p:cNvCxnSpPr>
          <p:nvPr/>
        </p:nvCxnSpPr>
        <p:spPr>
          <a:xfrm rot="18900000">
            <a:off x="2736641" y="2374097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873E06-039F-4BA3-9E9F-CE0D3B917AB8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888195" y="3105616"/>
            <a:ext cx="1581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C34C2A-0EE0-4255-9B72-DFB85C570695}"/>
              </a:ext>
            </a:extLst>
          </p:cNvPr>
          <p:cNvCxnSpPr>
            <a:cxnSpLocks/>
          </p:cNvCxnSpPr>
          <p:nvPr/>
        </p:nvCxnSpPr>
        <p:spPr>
          <a:xfrm rot="19200000">
            <a:off x="6395770" y="2397494"/>
            <a:ext cx="14630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526717-38AE-4CBB-BA9C-E39834DE3236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443149" y="3105616"/>
            <a:ext cx="2377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1477F4-8A98-420B-AC42-DAD37E783D3A}"/>
              </a:ext>
            </a:extLst>
          </p:cNvPr>
          <p:cNvCxnSpPr>
            <a:cxnSpLocks/>
          </p:cNvCxnSpPr>
          <p:nvPr/>
        </p:nvCxnSpPr>
        <p:spPr>
          <a:xfrm rot="17340000">
            <a:off x="6508125" y="1787713"/>
            <a:ext cx="12801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A4270D-9735-4F83-A70A-4FF21111E4F4}"/>
              </a:ext>
            </a:extLst>
          </p:cNvPr>
          <p:cNvCxnSpPr>
            <a:cxnSpLocks/>
          </p:cNvCxnSpPr>
          <p:nvPr/>
        </p:nvCxnSpPr>
        <p:spPr>
          <a:xfrm rot="15000000">
            <a:off x="9385153" y="450638"/>
            <a:ext cx="7589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357FE0-7F50-4A35-B6DA-728723E0CF7F}"/>
              </a:ext>
            </a:extLst>
          </p:cNvPr>
          <p:cNvCxnSpPr>
            <a:cxnSpLocks/>
          </p:cNvCxnSpPr>
          <p:nvPr/>
        </p:nvCxnSpPr>
        <p:spPr>
          <a:xfrm rot="16560000">
            <a:off x="9508390" y="1313533"/>
            <a:ext cx="118872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5FC799-2838-4542-BC29-4396A98237C0}"/>
              </a:ext>
            </a:extLst>
          </p:cNvPr>
          <p:cNvSpPr/>
          <p:nvPr/>
        </p:nvSpPr>
        <p:spPr>
          <a:xfrm>
            <a:off x="1846050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233036-5C41-49C2-877D-FECD6A23D1A0}"/>
              </a:ext>
            </a:extLst>
          </p:cNvPr>
          <p:cNvSpPr/>
          <p:nvPr/>
        </p:nvSpPr>
        <p:spPr>
          <a:xfrm>
            <a:off x="5475329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BB489D-83FA-45A9-B828-6E290E3BACD8}"/>
              </a:ext>
            </a:extLst>
          </p:cNvPr>
          <p:cNvSpPr/>
          <p:nvPr/>
        </p:nvSpPr>
        <p:spPr>
          <a:xfrm>
            <a:off x="9009501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618C13-E050-41A5-97AF-525B016ABB42}"/>
              </a:ext>
            </a:extLst>
          </p:cNvPr>
          <p:cNvCxnSpPr/>
          <p:nvPr/>
        </p:nvCxnSpPr>
        <p:spPr>
          <a:xfrm>
            <a:off x="1898699" y="5149161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529E33-696B-4730-B084-FCD21205A4E8}"/>
              </a:ext>
            </a:extLst>
          </p:cNvPr>
          <p:cNvCxnSpPr>
            <a:cxnSpLocks/>
          </p:cNvCxnSpPr>
          <p:nvPr/>
        </p:nvCxnSpPr>
        <p:spPr>
          <a:xfrm rot="-1380000">
            <a:off x="1860587" y="4966283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6653B8-F184-4065-88F8-25F17F9D3733}"/>
              </a:ext>
            </a:extLst>
          </p:cNvPr>
          <p:cNvCxnSpPr>
            <a:cxnSpLocks/>
          </p:cNvCxnSpPr>
          <p:nvPr/>
        </p:nvCxnSpPr>
        <p:spPr>
          <a:xfrm rot="18900000">
            <a:off x="1759898" y="4819426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E5EB70-B012-4E72-9799-78B1F865DD12}"/>
              </a:ext>
            </a:extLst>
          </p:cNvPr>
          <p:cNvCxnSpPr>
            <a:cxnSpLocks/>
          </p:cNvCxnSpPr>
          <p:nvPr/>
        </p:nvCxnSpPr>
        <p:spPr>
          <a:xfrm>
            <a:off x="5514124" y="5149163"/>
            <a:ext cx="1581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287A40-55F8-48E7-A002-6E429B7269E4}"/>
              </a:ext>
            </a:extLst>
          </p:cNvPr>
          <p:cNvCxnSpPr>
            <a:cxnSpLocks/>
          </p:cNvCxnSpPr>
          <p:nvPr/>
        </p:nvCxnSpPr>
        <p:spPr>
          <a:xfrm rot="19200000">
            <a:off x="5349749" y="4683500"/>
            <a:ext cx="14630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2C6C88-7FDB-470E-A675-FA1F43D86BC9}"/>
              </a:ext>
            </a:extLst>
          </p:cNvPr>
          <p:cNvCxnSpPr>
            <a:cxnSpLocks/>
          </p:cNvCxnSpPr>
          <p:nvPr/>
        </p:nvCxnSpPr>
        <p:spPr>
          <a:xfrm rot="17340000">
            <a:off x="5094962" y="4537846"/>
            <a:ext cx="12801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F4E97D-095D-4DF6-AB71-B671F6A412E6}"/>
              </a:ext>
            </a:extLst>
          </p:cNvPr>
          <p:cNvCxnSpPr>
            <a:cxnSpLocks/>
          </p:cNvCxnSpPr>
          <p:nvPr/>
        </p:nvCxnSpPr>
        <p:spPr>
          <a:xfrm>
            <a:off x="9055219" y="5149162"/>
            <a:ext cx="2377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712FE7-5AD0-4D9F-8B30-BFF56C9CCE04}"/>
              </a:ext>
            </a:extLst>
          </p:cNvPr>
          <p:cNvCxnSpPr>
            <a:cxnSpLocks/>
          </p:cNvCxnSpPr>
          <p:nvPr/>
        </p:nvCxnSpPr>
        <p:spPr>
          <a:xfrm rot="16560000">
            <a:off x="8531643" y="4555505"/>
            <a:ext cx="118872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410314-46A8-42D2-ADA3-FEDBF5D303A2}"/>
              </a:ext>
            </a:extLst>
          </p:cNvPr>
          <p:cNvCxnSpPr>
            <a:cxnSpLocks/>
          </p:cNvCxnSpPr>
          <p:nvPr/>
        </p:nvCxnSpPr>
        <p:spPr>
          <a:xfrm rot="15000000">
            <a:off x="8546950" y="4787122"/>
            <a:ext cx="7589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AA9BEB7-6CF4-48B0-A122-F99C2886E9C9}"/>
              </a:ext>
            </a:extLst>
          </p:cNvPr>
          <p:cNvSpPr txBox="1"/>
          <p:nvPr/>
        </p:nvSpPr>
        <p:spPr>
          <a:xfrm rot="19800000">
            <a:off x="66094" y="3445340"/>
            <a:ext cx="2014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0.1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61E530-0F2A-4665-B73F-C0E1AF7EC060}"/>
              </a:ext>
            </a:extLst>
          </p:cNvPr>
          <p:cNvSpPr txBox="1"/>
          <p:nvPr/>
        </p:nvSpPr>
        <p:spPr>
          <a:xfrm rot="19800000">
            <a:off x="4094665" y="3448100"/>
            <a:ext cx="2014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0.5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5170D4-BA08-4E3E-A3BA-A4DDA74A1AA3}"/>
              </a:ext>
            </a:extLst>
          </p:cNvPr>
          <p:cNvSpPr txBox="1"/>
          <p:nvPr/>
        </p:nvSpPr>
        <p:spPr>
          <a:xfrm rot="19800000">
            <a:off x="7822272" y="3443691"/>
            <a:ext cx="2014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0.9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383AB614-01D2-472E-A406-A07E482FEEF7}"/>
              </a:ext>
            </a:extLst>
          </p:cNvPr>
          <p:cNvSpPr/>
          <p:nvPr/>
        </p:nvSpPr>
        <p:spPr>
          <a:xfrm>
            <a:off x="4718798" y="3933547"/>
            <a:ext cx="2377440" cy="2377440"/>
          </a:xfrm>
          <a:prstGeom prst="arc">
            <a:avLst>
              <a:gd name="adj1" fmla="val 16200000"/>
              <a:gd name="adj2" fmla="val 80589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3D72C0B5-A6B8-4663-B3F9-25C8D4AB6290}"/>
              </a:ext>
            </a:extLst>
          </p:cNvPr>
          <p:cNvSpPr/>
          <p:nvPr/>
        </p:nvSpPr>
        <p:spPr>
          <a:xfrm>
            <a:off x="1002998" y="4247193"/>
            <a:ext cx="1783080" cy="1783080"/>
          </a:xfrm>
          <a:prstGeom prst="arc">
            <a:avLst>
              <a:gd name="adj1" fmla="val 18777990"/>
              <a:gd name="adj2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Tiger Hou</dc:creator>
  <cp:lastModifiedBy>Tiger Hou</cp:lastModifiedBy>
  <cp:revision>12</cp:revision>
  <dcterms:created xsi:type="dcterms:W3CDTF">2020-07-27T17:52:51Z</dcterms:created>
  <dcterms:modified xsi:type="dcterms:W3CDTF">2020-07-27T18:57:17Z</dcterms:modified>
</cp:coreProperties>
</file>