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C2BA-DFB9-4500-976E-27F1867E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8F47C-03AC-4659-A930-73AD925F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6882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AA9BEB7-6CF4-48B0-A122-F99C2886E9C9}"/>
              </a:ext>
            </a:extLst>
          </p:cNvPr>
          <p:cNvSpPr txBox="1"/>
          <p:nvPr/>
        </p:nvSpPr>
        <p:spPr>
          <a:xfrm rot="19800000">
            <a:off x="66094" y="344534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1E530-0F2A-4665-B73F-C0E1AF7EC060}"/>
              </a:ext>
            </a:extLst>
          </p:cNvPr>
          <p:cNvSpPr txBox="1"/>
          <p:nvPr/>
        </p:nvSpPr>
        <p:spPr>
          <a:xfrm rot="19800000">
            <a:off x="4094665" y="3448100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5170D4-BA08-4E3E-A3BA-A4DDA74A1AA3}"/>
              </a:ext>
            </a:extLst>
          </p:cNvPr>
          <p:cNvSpPr txBox="1"/>
          <p:nvPr/>
        </p:nvSpPr>
        <p:spPr>
          <a:xfrm rot="19800000">
            <a:off x="7822272" y="3443691"/>
            <a:ext cx="201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0.9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9CF59-7489-46D9-A486-C34791C4B71A}"/>
              </a:ext>
            </a:extLst>
          </p:cNvPr>
          <p:cNvSpPr/>
          <p:nvPr/>
        </p:nvSpPr>
        <p:spPr>
          <a:xfrm>
            <a:off x="7827818" y="415636"/>
            <a:ext cx="1129146" cy="2064328"/>
          </a:xfrm>
          <a:custGeom>
            <a:avLst/>
            <a:gdLst>
              <a:gd name="connsiteX0" fmla="*/ 581891 w 1129146"/>
              <a:gd name="connsiteY0" fmla="*/ 2064328 h 2064328"/>
              <a:gd name="connsiteX1" fmla="*/ 1129146 w 1129146"/>
              <a:gd name="connsiteY1" fmla="*/ 152400 h 2064328"/>
              <a:gd name="connsiteX2" fmla="*/ 997527 w 1129146"/>
              <a:gd name="connsiteY2" fmla="*/ 69273 h 2064328"/>
              <a:gd name="connsiteX3" fmla="*/ 886691 w 1129146"/>
              <a:gd name="connsiteY3" fmla="*/ 41564 h 2064328"/>
              <a:gd name="connsiteX4" fmla="*/ 775855 w 1129146"/>
              <a:gd name="connsiteY4" fmla="*/ 13855 h 2064328"/>
              <a:gd name="connsiteX5" fmla="*/ 692727 w 1129146"/>
              <a:gd name="connsiteY5" fmla="*/ 13855 h 2064328"/>
              <a:gd name="connsiteX6" fmla="*/ 581891 w 1129146"/>
              <a:gd name="connsiteY6" fmla="*/ 6928 h 2064328"/>
              <a:gd name="connsiteX7" fmla="*/ 484909 w 1129146"/>
              <a:gd name="connsiteY7" fmla="*/ 0 h 2064328"/>
              <a:gd name="connsiteX8" fmla="*/ 367146 w 1129146"/>
              <a:gd name="connsiteY8" fmla="*/ 34637 h 2064328"/>
              <a:gd name="connsiteX9" fmla="*/ 187037 w 1129146"/>
              <a:gd name="connsiteY9" fmla="*/ 90055 h 2064328"/>
              <a:gd name="connsiteX10" fmla="*/ 69273 w 1129146"/>
              <a:gd name="connsiteY10" fmla="*/ 138546 h 2064328"/>
              <a:gd name="connsiteX11" fmla="*/ 0 w 1129146"/>
              <a:gd name="connsiteY11" fmla="*/ 173182 h 2064328"/>
              <a:gd name="connsiteX12" fmla="*/ 581891 w 1129146"/>
              <a:gd name="connsiteY12" fmla="*/ 2064328 h 206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46" h="2064328">
                <a:moveTo>
                  <a:pt x="581891" y="2064328"/>
                </a:moveTo>
                <a:lnTo>
                  <a:pt x="1129146" y="152400"/>
                </a:lnTo>
                <a:lnTo>
                  <a:pt x="997527" y="69273"/>
                </a:lnTo>
                <a:lnTo>
                  <a:pt x="886691" y="41564"/>
                </a:lnTo>
                <a:lnTo>
                  <a:pt x="775855" y="13855"/>
                </a:lnTo>
                <a:lnTo>
                  <a:pt x="692727" y="13855"/>
                </a:lnTo>
                <a:lnTo>
                  <a:pt x="581891" y="6928"/>
                </a:lnTo>
                <a:lnTo>
                  <a:pt x="484909" y="0"/>
                </a:lnTo>
                <a:lnTo>
                  <a:pt x="367146" y="34637"/>
                </a:lnTo>
                <a:lnTo>
                  <a:pt x="187037" y="90055"/>
                </a:lnTo>
                <a:lnTo>
                  <a:pt x="69273" y="138546"/>
                </a:lnTo>
                <a:lnTo>
                  <a:pt x="0" y="173182"/>
                </a:lnTo>
                <a:lnTo>
                  <a:pt x="581891" y="206432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5B2E79-34CE-4E3C-BD82-CC2095B5298E}"/>
              </a:ext>
            </a:extLst>
          </p:cNvPr>
          <p:cNvSpPr/>
          <p:nvPr/>
        </p:nvSpPr>
        <p:spPr>
          <a:xfrm rot="251432">
            <a:off x="3068783" y="2493818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2577782" y="3997984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2570048" y="427248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3713048" y="24389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</p:cNvCxnSpPr>
          <p:nvPr/>
        </p:nvCxnSpPr>
        <p:spPr>
          <a:xfrm rot="2700000">
            <a:off x="2695373" y="3255978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>
            <a:off x="3759073" y="3169748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8900000">
            <a:off x="4289989" y="2384087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3345902" y="51716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2582444" y="3998379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597ACF-F3AA-4002-9423-831BF1EE5CE0}"/>
              </a:ext>
            </a:extLst>
          </p:cNvPr>
          <p:cNvCxnSpPr>
            <a:cxnSpLocks/>
          </p:cNvCxnSpPr>
          <p:nvPr/>
        </p:nvCxnSpPr>
        <p:spPr>
          <a:xfrm rot="2700000">
            <a:off x="3180282" y="5722089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ADEFBE-3026-4DAF-9FCB-66B55ACF988D}"/>
              </a:ext>
            </a:extLst>
          </p:cNvPr>
          <p:cNvCxnSpPr>
            <a:cxnSpLocks/>
          </p:cNvCxnSpPr>
          <p:nvPr/>
        </p:nvCxnSpPr>
        <p:spPr>
          <a:xfrm>
            <a:off x="3385001" y="5213294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8508E-B31A-45C6-ADEC-37E657E8E83D}"/>
              </a:ext>
            </a:extLst>
          </p:cNvPr>
          <p:cNvCxnSpPr>
            <a:cxnSpLocks/>
          </p:cNvCxnSpPr>
          <p:nvPr/>
        </p:nvCxnSpPr>
        <p:spPr>
          <a:xfrm rot="18900000">
            <a:off x="3195478" y="4704728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642268-B6FC-47ED-8E4B-3F39083CAB44}"/>
              </a:ext>
            </a:extLst>
          </p:cNvPr>
          <p:cNvSpPr>
            <a:spLocks noChangeAspect="1"/>
          </p:cNvSpPr>
          <p:nvPr/>
        </p:nvSpPr>
        <p:spPr>
          <a:xfrm>
            <a:off x="7232923" y="3997987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F3105-0B96-41C6-A9AE-F55C07A791B3}"/>
              </a:ext>
            </a:extLst>
          </p:cNvPr>
          <p:cNvSpPr/>
          <p:nvPr/>
        </p:nvSpPr>
        <p:spPr>
          <a:xfrm>
            <a:off x="7225189" y="427251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3B52D-D9CB-4929-B0B1-85F574D1C33E}"/>
              </a:ext>
            </a:extLst>
          </p:cNvPr>
          <p:cNvSpPr/>
          <p:nvPr/>
        </p:nvSpPr>
        <p:spPr>
          <a:xfrm>
            <a:off x="8368189" y="24389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E7B4D-BC6E-4454-A067-71A9E5311C28}"/>
              </a:ext>
            </a:extLst>
          </p:cNvPr>
          <p:cNvCxnSpPr>
            <a:cxnSpLocks/>
          </p:cNvCxnSpPr>
          <p:nvPr/>
        </p:nvCxnSpPr>
        <p:spPr>
          <a:xfrm rot="12600000">
            <a:off x="8135261" y="345747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965329C-23D4-44F3-AE41-A66A16450458}"/>
              </a:ext>
            </a:extLst>
          </p:cNvPr>
          <p:cNvSpPr/>
          <p:nvPr/>
        </p:nvSpPr>
        <p:spPr>
          <a:xfrm>
            <a:off x="8001043" y="51717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D2BD7AB-CC1C-4E4D-B5C0-EC49041F5D64}"/>
              </a:ext>
            </a:extLst>
          </p:cNvPr>
          <p:cNvSpPr/>
          <p:nvPr/>
        </p:nvSpPr>
        <p:spPr>
          <a:xfrm>
            <a:off x="7237585" y="3998382"/>
            <a:ext cx="2377440" cy="2377440"/>
          </a:xfrm>
          <a:prstGeom prst="arc">
            <a:avLst>
              <a:gd name="adj1" fmla="val 9418419"/>
              <a:gd name="adj2" fmla="val 11941944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D123D7-076B-4740-B005-DFD203081316}"/>
              </a:ext>
            </a:extLst>
          </p:cNvPr>
          <p:cNvCxnSpPr>
            <a:cxnSpLocks/>
          </p:cNvCxnSpPr>
          <p:nvPr/>
        </p:nvCxnSpPr>
        <p:spPr>
          <a:xfrm rot="12600000">
            <a:off x="7262426" y="5007812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0987F-1EFF-42FD-BA71-D56DC4011EED}"/>
              </a:ext>
            </a:extLst>
          </p:cNvPr>
          <p:cNvCxnSpPr>
            <a:cxnSpLocks/>
          </p:cNvCxnSpPr>
          <p:nvPr/>
        </p:nvCxnSpPr>
        <p:spPr>
          <a:xfrm rot="10800000">
            <a:off x="7618076" y="423669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5AE89-0534-4B0C-9F47-C17EF9775E6F}"/>
              </a:ext>
            </a:extLst>
          </p:cNvPr>
          <p:cNvCxnSpPr>
            <a:cxnSpLocks/>
          </p:cNvCxnSpPr>
          <p:nvPr/>
        </p:nvCxnSpPr>
        <p:spPr>
          <a:xfrm rot="10800000">
            <a:off x="7250929" y="5217355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0E28B1-3CAB-4389-8D88-5CBD4CA25CD1}"/>
              </a:ext>
            </a:extLst>
          </p:cNvPr>
          <p:cNvCxnSpPr>
            <a:cxnSpLocks/>
          </p:cNvCxnSpPr>
          <p:nvPr/>
        </p:nvCxnSpPr>
        <p:spPr>
          <a:xfrm rot="9000000">
            <a:off x="7156511" y="758870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B5E4B-381C-44BE-8CE3-FE735EE28C2E}"/>
              </a:ext>
            </a:extLst>
          </p:cNvPr>
          <p:cNvCxnSpPr>
            <a:cxnSpLocks/>
          </p:cNvCxnSpPr>
          <p:nvPr/>
        </p:nvCxnSpPr>
        <p:spPr>
          <a:xfrm rot="9000000">
            <a:off x="7281203" y="5434791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15</cp:revision>
  <dcterms:created xsi:type="dcterms:W3CDTF">2020-07-27T17:52:51Z</dcterms:created>
  <dcterms:modified xsi:type="dcterms:W3CDTF">2020-07-31T18:00:47Z</dcterms:modified>
</cp:coreProperties>
</file>