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4E2-BC6A-4064-A994-368B6BBA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4332-B118-4976-8A4B-DAAA22B2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BF69-C64E-42CD-BC65-FB18AE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23B5-CFC8-4E76-A104-1413926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EF98-D4AC-468C-9B0D-AEE9417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AF1-736B-454F-826A-09AE40F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DE6-1C02-4787-99C8-AF712626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0B0-45D5-4DA5-9848-0FA0B33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F7E-F792-4DEE-9F02-A70CF4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BE04-E109-4849-A92D-0CBF44B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EC93-0FBE-4248-A545-0C6A8AB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BC6E-52DE-4FB8-B7A4-6E0C55B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53C6-1632-4E23-9EDC-A336D5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27D-83DA-4CFB-AAF9-204976B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F83F-EFED-47D3-B996-839190E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5A94-1C6B-4032-8E01-171304E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B7D-76D2-45F5-B6DB-493AF79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6D-809A-40BF-B63E-2D3E5B3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34D-88A8-4674-9CED-46F7A1C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565-FE2F-418D-AD7F-70C09F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576-6DF2-4B18-971A-95D99E4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AD8-FB0D-4EFA-8A5F-539793EC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6E2-CCCF-4A3B-A45F-ED31A9C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A0-6EA9-47C6-8B56-619B21F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C3D6-585B-4D25-85DB-5727AE1D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2D3-85DB-446A-8810-8BF1D612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E06-408F-4AFE-B1FE-9F18E3B7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EE1-78AD-4AD9-881F-EC2936E3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C8EA-1B29-47D5-A614-EC41A462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612D-2C3F-4605-8A7A-7C358A5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454B-EC8E-4187-94B6-23B3B1B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E52-952A-4F0A-A130-0123DD7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E9AD-D663-4212-BCCA-FA64E29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9AD3-58A4-4121-BCC9-ACE59F84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B397C-6261-4176-A1DB-2A61ECE3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47E3-D0E1-4098-A0A3-DDC2B9B2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0317-C165-477B-BFDC-DB17601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823E-C47A-4F26-AF1E-BADB8207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DFF2-21CA-45E0-8A47-10B69FA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A24-A6BE-4457-B6B2-AA93206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6B0B-A946-476C-93A3-1533EEE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D21E-4913-4727-9069-74E5DEE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4A8-44AD-4B93-840C-0FC3777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2EB4-96C5-473B-8933-A9A65DCC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30741-95C7-44FA-B432-1E79D43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9BA8-06DB-4E01-B97F-E771BEC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987-E132-4DA8-ABB4-B31C52E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BB80-A797-43F3-AB58-79F777E8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E1D2-32C5-44F0-9EDE-BD44030A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D04-E06D-4CF9-A41F-FA27995D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B597-B8FD-472C-B6B1-0D393D0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EDF2-CE50-4BB7-8887-E79179E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494-E176-4730-A693-8F27F21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EBEEC-FD23-44E6-B01A-95FB6FA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96B1-A1AA-48F2-9554-E4F613B1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B259-CE32-44E9-B466-F4652D9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FD3-A8D0-4EBE-B1E2-5DA965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BCB-7CB4-4B95-AE92-48EEF6B3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809-303E-4A9E-BF77-4C11AFA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1A6B-A1C2-42BE-A0A4-8A62086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6C8-9651-400F-9FEB-4D0ABC09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6C36-5691-4952-B197-D88666D142D8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003C-6903-492E-803A-96BD193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750A-36DC-4F8D-905E-DCDE3CA2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C2BA-DFB9-4500-976E-27F1867E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8F47C-03AC-4659-A930-73AD925F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60B80EC8-B5FA-4232-BA58-55C8A1B8210A}"/>
              </a:ext>
            </a:extLst>
          </p:cNvPr>
          <p:cNvSpPr>
            <a:spLocks noChangeAspect="1"/>
          </p:cNvSpPr>
          <p:nvPr/>
        </p:nvSpPr>
        <p:spPr>
          <a:xfrm>
            <a:off x="1009011" y="4251667"/>
            <a:ext cx="1783080" cy="17830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4707209" y="3933152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51F3E0-679B-440B-9936-D7C9A580A571}"/>
              </a:ext>
            </a:extLst>
          </p:cNvPr>
          <p:cNvSpPr>
            <a:spLocks noChangeAspect="1"/>
          </p:cNvSpPr>
          <p:nvPr/>
        </p:nvSpPr>
        <p:spPr>
          <a:xfrm>
            <a:off x="8585549" y="3707701"/>
            <a:ext cx="2858624" cy="285862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909EA5D-8424-41BC-9B7F-C04CEC052D4E}"/>
              </a:ext>
            </a:extLst>
          </p:cNvPr>
          <p:cNvSpPr/>
          <p:nvPr/>
        </p:nvSpPr>
        <p:spPr>
          <a:xfrm>
            <a:off x="8581390" y="3707853"/>
            <a:ext cx="2862072" cy="2862072"/>
          </a:xfrm>
          <a:prstGeom prst="arc">
            <a:avLst>
              <a:gd name="adj1" fmla="val 12640449"/>
              <a:gd name="adj2" fmla="val 5141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58C6C-61C9-4FF2-84AB-B7E26A084722}"/>
              </a:ext>
            </a:extLst>
          </p:cNvPr>
          <p:cNvSpPr/>
          <p:nvPr/>
        </p:nvSpPr>
        <p:spPr>
          <a:xfrm>
            <a:off x="520170" y="362416"/>
            <a:ext cx="274320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112D0-2D0D-457F-87D1-334050C1EF32}"/>
              </a:ext>
            </a:extLst>
          </p:cNvPr>
          <p:cNvSpPr/>
          <p:nvPr/>
        </p:nvSpPr>
        <p:spPr>
          <a:xfrm>
            <a:off x="8848789" y="362416"/>
            <a:ext cx="118872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4699475" y="362416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B386-3342-4586-BA31-93F19BD7EDFC}"/>
              </a:ext>
            </a:extLst>
          </p:cNvPr>
          <p:cNvSpPr/>
          <p:nvPr/>
        </p:nvSpPr>
        <p:spPr>
          <a:xfrm>
            <a:off x="1846050" y="1688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5842475" y="23740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DD46D-B6A5-4D8F-9980-3B856861B76D}"/>
              </a:ext>
            </a:extLst>
          </p:cNvPr>
          <p:cNvSpPr/>
          <p:nvPr/>
        </p:nvSpPr>
        <p:spPr>
          <a:xfrm>
            <a:off x="9397429" y="2922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DBE22-7516-4C89-8FED-1AE0DF5AC8E9}"/>
              </a:ext>
            </a:extLst>
          </p:cNvPr>
          <p:cNvCxnSpPr>
            <a:stCxn id="4" idx="4"/>
          </p:cNvCxnSpPr>
          <p:nvPr/>
        </p:nvCxnSpPr>
        <p:spPr>
          <a:xfrm>
            <a:off x="1891770" y="310561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BCAC4-FEBE-49E7-B4F7-FCB6F2E456D7}"/>
              </a:ext>
            </a:extLst>
          </p:cNvPr>
          <p:cNvCxnSpPr>
            <a:cxnSpLocks/>
          </p:cNvCxnSpPr>
          <p:nvPr/>
        </p:nvCxnSpPr>
        <p:spPr>
          <a:xfrm rot="-1380000">
            <a:off x="2456334" y="277726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76763-43E7-4F01-A75C-BF2A7345418B}"/>
              </a:ext>
            </a:extLst>
          </p:cNvPr>
          <p:cNvCxnSpPr>
            <a:cxnSpLocks/>
          </p:cNvCxnSpPr>
          <p:nvPr/>
        </p:nvCxnSpPr>
        <p:spPr>
          <a:xfrm rot="18900000">
            <a:off x="2736641" y="2374097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88195" y="3105616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 rot="19200000">
            <a:off x="6395770" y="2397494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26717-38AE-4CBB-BA9C-E39834DE323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443149" y="3105616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7340000">
            <a:off x="6508125" y="1787713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4270D-9735-4F83-A70A-4FF21111E4F4}"/>
              </a:ext>
            </a:extLst>
          </p:cNvPr>
          <p:cNvCxnSpPr>
            <a:cxnSpLocks/>
          </p:cNvCxnSpPr>
          <p:nvPr/>
        </p:nvCxnSpPr>
        <p:spPr>
          <a:xfrm rot="15000000">
            <a:off x="9385153" y="450638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57FE0-7F50-4A35-B6DA-728723E0CF7F}"/>
              </a:ext>
            </a:extLst>
          </p:cNvPr>
          <p:cNvCxnSpPr>
            <a:cxnSpLocks/>
          </p:cNvCxnSpPr>
          <p:nvPr/>
        </p:nvCxnSpPr>
        <p:spPr>
          <a:xfrm rot="16560000">
            <a:off x="9508390" y="1313533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5FC799-2838-4542-BC29-4396A98237C0}"/>
              </a:ext>
            </a:extLst>
          </p:cNvPr>
          <p:cNvSpPr/>
          <p:nvPr/>
        </p:nvSpPr>
        <p:spPr>
          <a:xfrm>
            <a:off x="1846050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5475329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BB489D-83FA-45A9-B828-6E290E3BACD8}"/>
              </a:ext>
            </a:extLst>
          </p:cNvPr>
          <p:cNvSpPr/>
          <p:nvPr/>
        </p:nvSpPr>
        <p:spPr>
          <a:xfrm>
            <a:off x="9009501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18C13-E050-41A5-97AF-525B016ABB42}"/>
              </a:ext>
            </a:extLst>
          </p:cNvPr>
          <p:cNvCxnSpPr/>
          <p:nvPr/>
        </p:nvCxnSpPr>
        <p:spPr>
          <a:xfrm>
            <a:off x="1898699" y="5149161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529E33-696B-4730-B084-FCD21205A4E8}"/>
              </a:ext>
            </a:extLst>
          </p:cNvPr>
          <p:cNvCxnSpPr>
            <a:cxnSpLocks/>
          </p:cNvCxnSpPr>
          <p:nvPr/>
        </p:nvCxnSpPr>
        <p:spPr>
          <a:xfrm rot="-1380000">
            <a:off x="1860587" y="496628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6653B8-F184-4065-88F8-25F17F9D3733}"/>
              </a:ext>
            </a:extLst>
          </p:cNvPr>
          <p:cNvCxnSpPr>
            <a:cxnSpLocks/>
          </p:cNvCxnSpPr>
          <p:nvPr/>
        </p:nvCxnSpPr>
        <p:spPr>
          <a:xfrm rot="18900000">
            <a:off x="1759898" y="481942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E5EB70-B012-4E72-9799-78B1F865DD12}"/>
              </a:ext>
            </a:extLst>
          </p:cNvPr>
          <p:cNvCxnSpPr>
            <a:cxnSpLocks/>
          </p:cNvCxnSpPr>
          <p:nvPr/>
        </p:nvCxnSpPr>
        <p:spPr>
          <a:xfrm>
            <a:off x="5514124" y="5149163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87A40-55F8-48E7-A002-6E429B7269E4}"/>
              </a:ext>
            </a:extLst>
          </p:cNvPr>
          <p:cNvCxnSpPr>
            <a:cxnSpLocks/>
          </p:cNvCxnSpPr>
          <p:nvPr/>
        </p:nvCxnSpPr>
        <p:spPr>
          <a:xfrm rot="19200000">
            <a:off x="5349749" y="4683500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2C6C88-7FDB-470E-A675-FA1F43D86BC9}"/>
              </a:ext>
            </a:extLst>
          </p:cNvPr>
          <p:cNvCxnSpPr>
            <a:cxnSpLocks/>
          </p:cNvCxnSpPr>
          <p:nvPr/>
        </p:nvCxnSpPr>
        <p:spPr>
          <a:xfrm rot="17340000">
            <a:off x="5094962" y="4537846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4E97D-095D-4DF6-AB71-B671F6A412E6}"/>
              </a:ext>
            </a:extLst>
          </p:cNvPr>
          <p:cNvCxnSpPr>
            <a:cxnSpLocks/>
          </p:cNvCxnSpPr>
          <p:nvPr/>
        </p:nvCxnSpPr>
        <p:spPr>
          <a:xfrm>
            <a:off x="9055219" y="5149162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12FE7-5AD0-4D9F-8B30-BFF56C9CCE04}"/>
              </a:ext>
            </a:extLst>
          </p:cNvPr>
          <p:cNvCxnSpPr>
            <a:cxnSpLocks/>
          </p:cNvCxnSpPr>
          <p:nvPr/>
        </p:nvCxnSpPr>
        <p:spPr>
          <a:xfrm rot="16560000">
            <a:off x="8531643" y="4555505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10314-46A8-42D2-ADA3-FEDBF5D303A2}"/>
              </a:ext>
            </a:extLst>
          </p:cNvPr>
          <p:cNvCxnSpPr>
            <a:cxnSpLocks/>
          </p:cNvCxnSpPr>
          <p:nvPr/>
        </p:nvCxnSpPr>
        <p:spPr>
          <a:xfrm rot="15000000">
            <a:off x="8546950" y="4787122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AA9BEB7-6CF4-48B0-A122-F99C2886E9C9}"/>
              </a:ext>
            </a:extLst>
          </p:cNvPr>
          <p:cNvSpPr txBox="1"/>
          <p:nvPr/>
        </p:nvSpPr>
        <p:spPr>
          <a:xfrm rot="19800000">
            <a:off x="66094" y="3445340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61E530-0F2A-4665-B73F-C0E1AF7EC060}"/>
              </a:ext>
            </a:extLst>
          </p:cNvPr>
          <p:cNvSpPr txBox="1"/>
          <p:nvPr/>
        </p:nvSpPr>
        <p:spPr>
          <a:xfrm rot="19800000">
            <a:off x="4094665" y="3448100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5170D4-BA08-4E3E-A3BA-A4DDA74A1AA3}"/>
              </a:ext>
            </a:extLst>
          </p:cNvPr>
          <p:cNvSpPr txBox="1"/>
          <p:nvPr/>
        </p:nvSpPr>
        <p:spPr>
          <a:xfrm rot="19800000">
            <a:off x="7822272" y="3443691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0.9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4718798" y="3933547"/>
            <a:ext cx="2377440" cy="2377440"/>
          </a:xfrm>
          <a:prstGeom prst="arc">
            <a:avLst>
              <a:gd name="adj1" fmla="val 16200000"/>
              <a:gd name="adj2" fmla="val 805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3D72C0B5-A6B8-4663-B3F9-25C8D4AB6290}"/>
              </a:ext>
            </a:extLst>
          </p:cNvPr>
          <p:cNvSpPr/>
          <p:nvPr/>
        </p:nvSpPr>
        <p:spPr>
          <a:xfrm>
            <a:off x="1002998" y="4247193"/>
            <a:ext cx="1783080" cy="1783080"/>
          </a:xfrm>
          <a:prstGeom prst="arc">
            <a:avLst>
              <a:gd name="adj1" fmla="val 1877799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EF9CF59-7489-46D9-A486-C34791C4B71A}"/>
              </a:ext>
            </a:extLst>
          </p:cNvPr>
          <p:cNvSpPr/>
          <p:nvPr/>
        </p:nvSpPr>
        <p:spPr>
          <a:xfrm>
            <a:off x="7139558" y="2057628"/>
            <a:ext cx="1129146" cy="2064328"/>
          </a:xfrm>
          <a:custGeom>
            <a:avLst/>
            <a:gdLst>
              <a:gd name="connsiteX0" fmla="*/ 581891 w 1129146"/>
              <a:gd name="connsiteY0" fmla="*/ 2064328 h 2064328"/>
              <a:gd name="connsiteX1" fmla="*/ 1129146 w 1129146"/>
              <a:gd name="connsiteY1" fmla="*/ 152400 h 2064328"/>
              <a:gd name="connsiteX2" fmla="*/ 997527 w 1129146"/>
              <a:gd name="connsiteY2" fmla="*/ 69273 h 2064328"/>
              <a:gd name="connsiteX3" fmla="*/ 886691 w 1129146"/>
              <a:gd name="connsiteY3" fmla="*/ 41564 h 2064328"/>
              <a:gd name="connsiteX4" fmla="*/ 775855 w 1129146"/>
              <a:gd name="connsiteY4" fmla="*/ 13855 h 2064328"/>
              <a:gd name="connsiteX5" fmla="*/ 692727 w 1129146"/>
              <a:gd name="connsiteY5" fmla="*/ 13855 h 2064328"/>
              <a:gd name="connsiteX6" fmla="*/ 581891 w 1129146"/>
              <a:gd name="connsiteY6" fmla="*/ 6928 h 2064328"/>
              <a:gd name="connsiteX7" fmla="*/ 484909 w 1129146"/>
              <a:gd name="connsiteY7" fmla="*/ 0 h 2064328"/>
              <a:gd name="connsiteX8" fmla="*/ 367146 w 1129146"/>
              <a:gd name="connsiteY8" fmla="*/ 34637 h 2064328"/>
              <a:gd name="connsiteX9" fmla="*/ 187037 w 1129146"/>
              <a:gd name="connsiteY9" fmla="*/ 90055 h 2064328"/>
              <a:gd name="connsiteX10" fmla="*/ 69273 w 1129146"/>
              <a:gd name="connsiteY10" fmla="*/ 138546 h 2064328"/>
              <a:gd name="connsiteX11" fmla="*/ 0 w 1129146"/>
              <a:gd name="connsiteY11" fmla="*/ 173182 h 2064328"/>
              <a:gd name="connsiteX12" fmla="*/ 581891 w 1129146"/>
              <a:gd name="connsiteY12" fmla="*/ 2064328 h 206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146" h="2064328">
                <a:moveTo>
                  <a:pt x="581891" y="2064328"/>
                </a:moveTo>
                <a:lnTo>
                  <a:pt x="1129146" y="152400"/>
                </a:lnTo>
                <a:lnTo>
                  <a:pt x="997527" y="69273"/>
                </a:lnTo>
                <a:lnTo>
                  <a:pt x="886691" y="41564"/>
                </a:lnTo>
                <a:lnTo>
                  <a:pt x="775855" y="13855"/>
                </a:lnTo>
                <a:lnTo>
                  <a:pt x="692727" y="13855"/>
                </a:lnTo>
                <a:lnTo>
                  <a:pt x="581891" y="6928"/>
                </a:lnTo>
                <a:lnTo>
                  <a:pt x="484909" y="0"/>
                </a:lnTo>
                <a:lnTo>
                  <a:pt x="367146" y="34637"/>
                </a:lnTo>
                <a:lnTo>
                  <a:pt x="187037" y="90055"/>
                </a:lnTo>
                <a:lnTo>
                  <a:pt x="69273" y="138546"/>
                </a:lnTo>
                <a:lnTo>
                  <a:pt x="0" y="173182"/>
                </a:lnTo>
                <a:lnTo>
                  <a:pt x="581891" y="206432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5B2E79-34CE-4E3C-BD82-CC2095B5298E}"/>
              </a:ext>
            </a:extLst>
          </p:cNvPr>
          <p:cNvSpPr/>
          <p:nvPr/>
        </p:nvSpPr>
        <p:spPr>
          <a:xfrm rot="251432">
            <a:off x="728701" y="4135811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3374199" y="222818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229966" y="2069241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1372966" y="4080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</p:cNvCxnSpPr>
          <p:nvPr/>
        </p:nvCxnSpPr>
        <p:spPr>
          <a:xfrm rot="2700000">
            <a:off x="355291" y="4897971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>
            <a:off x="1418991" y="4811741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8900000">
            <a:off x="1949907" y="4026080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4142319" y="34018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3378861" y="2228575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597ACF-F3AA-4002-9423-831BF1EE5CE0}"/>
              </a:ext>
            </a:extLst>
          </p:cNvPr>
          <p:cNvCxnSpPr>
            <a:cxnSpLocks/>
          </p:cNvCxnSpPr>
          <p:nvPr/>
        </p:nvCxnSpPr>
        <p:spPr>
          <a:xfrm rot="2700000">
            <a:off x="3976699" y="395228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ADEFBE-3026-4DAF-9FCB-66B55ACF988D}"/>
              </a:ext>
            </a:extLst>
          </p:cNvPr>
          <p:cNvCxnSpPr>
            <a:cxnSpLocks/>
          </p:cNvCxnSpPr>
          <p:nvPr/>
        </p:nvCxnSpPr>
        <p:spPr>
          <a:xfrm>
            <a:off x="4181418" y="3443490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88508E-B31A-45C6-ADEC-37E657E8E83D}"/>
              </a:ext>
            </a:extLst>
          </p:cNvPr>
          <p:cNvCxnSpPr>
            <a:cxnSpLocks/>
          </p:cNvCxnSpPr>
          <p:nvPr/>
        </p:nvCxnSpPr>
        <p:spPr>
          <a:xfrm rot="18900000">
            <a:off x="3991895" y="2934924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642268-B6FC-47ED-8E4B-3F39083CAB44}"/>
              </a:ext>
            </a:extLst>
          </p:cNvPr>
          <p:cNvSpPr>
            <a:spLocks noChangeAspect="1"/>
          </p:cNvSpPr>
          <p:nvPr/>
        </p:nvSpPr>
        <p:spPr>
          <a:xfrm>
            <a:off x="9553341" y="220851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CF3105-0B96-41C6-A9AE-F55C07A791B3}"/>
              </a:ext>
            </a:extLst>
          </p:cNvPr>
          <p:cNvSpPr/>
          <p:nvPr/>
        </p:nvSpPr>
        <p:spPr>
          <a:xfrm>
            <a:off x="6536929" y="2069243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3B52D-D9CB-4929-B0B1-85F574D1C33E}"/>
              </a:ext>
            </a:extLst>
          </p:cNvPr>
          <p:cNvSpPr/>
          <p:nvPr/>
        </p:nvSpPr>
        <p:spPr>
          <a:xfrm>
            <a:off x="7679929" y="4080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E7B4D-BC6E-4454-A067-71A9E5311C28}"/>
              </a:ext>
            </a:extLst>
          </p:cNvPr>
          <p:cNvCxnSpPr>
            <a:cxnSpLocks/>
          </p:cNvCxnSpPr>
          <p:nvPr/>
        </p:nvCxnSpPr>
        <p:spPr>
          <a:xfrm rot="12600000">
            <a:off x="7447001" y="1987739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965329C-23D4-44F3-AE41-A66A16450458}"/>
              </a:ext>
            </a:extLst>
          </p:cNvPr>
          <p:cNvSpPr/>
          <p:nvPr/>
        </p:nvSpPr>
        <p:spPr>
          <a:xfrm>
            <a:off x="10321461" y="33822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4D2BD7AB-CC1C-4E4D-B5C0-EC49041F5D64}"/>
              </a:ext>
            </a:extLst>
          </p:cNvPr>
          <p:cNvSpPr/>
          <p:nvPr/>
        </p:nvSpPr>
        <p:spPr>
          <a:xfrm>
            <a:off x="9558003" y="2208905"/>
            <a:ext cx="2377440" cy="2377440"/>
          </a:xfrm>
          <a:prstGeom prst="arc">
            <a:avLst>
              <a:gd name="adj1" fmla="val 9418419"/>
              <a:gd name="adj2" fmla="val 11941944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D123D7-076B-4740-B005-DFD203081316}"/>
              </a:ext>
            </a:extLst>
          </p:cNvPr>
          <p:cNvCxnSpPr>
            <a:cxnSpLocks/>
          </p:cNvCxnSpPr>
          <p:nvPr/>
        </p:nvCxnSpPr>
        <p:spPr>
          <a:xfrm rot="12600000">
            <a:off x="9582844" y="3218335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0987F-1EFF-42FD-BA71-D56DC4011EED}"/>
              </a:ext>
            </a:extLst>
          </p:cNvPr>
          <p:cNvCxnSpPr>
            <a:cxnSpLocks/>
          </p:cNvCxnSpPr>
          <p:nvPr/>
        </p:nvCxnSpPr>
        <p:spPr>
          <a:xfrm rot="10800000">
            <a:off x="6929816" y="2065661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D5AE89-0534-4B0C-9F47-C17EF9775E6F}"/>
              </a:ext>
            </a:extLst>
          </p:cNvPr>
          <p:cNvCxnSpPr>
            <a:cxnSpLocks/>
          </p:cNvCxnSpPr>
          <p:nvPr/>
        </p:nvCxnSpPr>
        <p:spPr>
          <a:xfrm rot="10800000">
            <a:off x="9571347" y="3427878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0E28B1-3CAB-4389-8D88-5CBD4CA25CD1}"/>
              </a:ext>
            </a:extLst>
          </p:cNvPr>
          <p:cNvCxnSpPr>
            <a:cxnSpLocks/>
          </p:cNvCxnSpPr>
          <p:nvPr/>
        </p:nvCxnSpPr>
        <p:spPr>
          <a:xfrm rot="9000000">
            <a:off x="6468251" y="2400862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2B5E4B-381C-44BE-8CE3-FE735EE28C2E}"/>
              </a:ext>
            </a:extLst>
          </p:cNvPr>
          <p:cNvCxnSpPr>
            <a:cxnSpLocks/>
          </p:cNvCxnSpPr>
          <p:nvPr/>
        </p:nvCxnSpPr>
        <p:spPr>
          <a:xfrm rot="9000000">
            <a:off x="9601621" y="3645314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A28400-A180-44B9-B7BA-F5DFA0C388F2}"/>
              </a:ext>
            </a:extLst>
          </p:cNvPr>
          <p:cNvCxnSpPr/>
          <p:nvPr/>
        </p:nvCxnSpPr>
        <p:spPr>
          <a:xfrm>
            <a:off x="6096000" y="1143000"/>
            <a:ext cx="0" cy="45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17</cp:revision>
  <dcterms:created xsi:type="dcterms:W3CDTF">2020-07-27T17:52:51Z</dcterms:created>
  <dcterms:modified xsi:type="dcterms:W3CDTF">2020-09-21T16:00:12Z</dcterms:modified>
</cp:coreProperties>
</file>