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64E2-BC6A-4064-A994-368B6BBAB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4332-B118-4976-8A4B-DAAA22B2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BF69-C64E-42CD-BC65-FB18AE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23B5-CFC8-4E76-A104-1413926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EF98-D4AC-468C-9B0D-AEE9417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0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AF1-736B-454F-826A-09AE40F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DDE6-1C02-4787-99C8-AF712626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10B0-45D5-4DA5-9848-0FA0B33F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FF7E-F792-4DEE-9F02-A70CF4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BE04-E109-4849-A92D-0CBF44B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EC93-0FBE-4248-A545-0C6A8AB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BBC6E-52DE-4FB8-B7A4-6E0C55B4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53C6-1632-4E23-9EDC-A336D53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C27D-83DA-4CFB-AAF9-204976B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F83F-EFED-47D3-B996-839190E1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5A94-1C6B-4032-8E01-171304E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7B7D-76D2-45F5-B6DB-493AF793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A56D-809A-40BF-B63E-2D3E5B36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34D-88A8-4674-9CED-46F7A1CE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565-FE2F-418D-AD7F-70C09F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576-6DF2-4B18-971A-95D99E4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EAD8-FB0D-4EFA-8A5F-539793EC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76E2-CCCF-4A3B-A45F-ED31A9C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4EA0-6EA9-47C6-8B56-619B21F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C3D6-585B-4D25-85DB-5727AE1D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F2D3-85DB-446A-8810-8BF1D612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9E06-408F-4AFE-B1FE-9F18E3B7B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3EE1-78AD-4AD9-881F-EC2936E3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C8EA-1B29-47D5-A614-EC41A462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D612D-2C3F-4605-8A7A-7C358A5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454B-EC8E-4187-94B6-23B3B1B8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DE52-952A-4F0A-A130-0123DD7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E9AD-D663-4212-BCCA-FA64E299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9AD3-58A4-4121-BCC9-ACE59F84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B397C-6261-4176-A1DB-2A61ECE3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47E3-D0E1-4098-A0A3-DDC2B9B2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00317-C165-477B-BFDC-DB17601C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823E-C47A-4F26-AF1E-BADB8207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DFF2-21CA-45E0-8A47-10B69FA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A24-A6BE-4457-B6B2-AA93206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6B0B-A946-476C-93A3-1533EEED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D21E-4913-4727-9069-74E5DEE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9B4A8-44AD-4B93-840C-0FC3777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2EB4-96C5-473B-8933-A9A65DCC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30741-95C7-44FA-B432-1E79D43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9BA8-06DB-4E01-B97F-E771BEC2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0987-E132-4DA8-ABB4-B31C52E0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BB80-A797-43F3-AB58-79F777E8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E1D2-32C5-44F0-9EDE-BD44030A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D04-E06D-4CF9-A41F-FA27995D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B597-B8FD-472C-B6B1-0D393D0F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4EDF2-CE50-4BB7-8887-E79179EE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5494-E176-4730-A693-8F27F21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EBEEC-FD23-44E6-B01A-95FB6FA2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A96B1-A1AA-48F2-9554-E4F613B14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B259-CE32-44E9-B466-F4652D9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CFD3-A8D0-4EBE-B1E2-5DA9653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6BCB-7CB4-4B95-AE92-48EEF6B3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809-303E-4A9E-BF77-4C11AFAE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1A6B-A1C2-42BE-A0A4-8A62086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66C8-9651-400F-9FEB-4D0ABC09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6C36-5691-4952-B197-D88666D142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003C-6903-492E-803A-96BD193CA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750A-36DC-4F8D-905E-DCDE3CA27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1D07-8AED-443C-94E9-F01E8F74A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60B80EC8-B5FA-4232-BA58-55C8A1B8210A}"/>
              </a:ext>
            </a:extLst>
          </p:cNvPr>
          <p:cNvSpPr>
            <a:spLocks noChangeAspect="1"/>
          </p:cNvSpPr>
          <p:nvPr/>
        </p:nvSpPr>
        <p:spPr>
          <a:xfrm>
            <a:off x="1009011" y="4251667"/>
            <a:ext cx="1783080" cy="17830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4707209" y="3933152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51F3E0-679B-440B-9936-D7C9A580A571}"/>
              </a:ext>
            </a:extLst>
          </p:cNvPr>
          <p:cNvSpPr>
            <a:spLocks noChangeAspect="1"/>
          </p:cNvSpPr>
          <p:nvPr/>
        </p:nvSpPr>
        <p:spPr>
          <a:xfrm>
            <a:off x="8585549" y="3707701"/>
            <a:ext cx="2858624" cy="285862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909EA5D-8424-41BC-9B7F-C04CEC052D4E}"/>
              </a:ext>
            </a:extLst>
          </p:cNvPr>
          <p:cNvSpPr/>
          <p:nvPr/>
        </p:nvSpPr>
        <p:spPr>
          <a:xfrm>
            <a:off x="8581390" y="3707853"/>
            <a:ext cx="2862072" cy="2862072"/>
          </a:xfrm>
          <a:prstGeom prst="arc">
            <a:avLst>
              <a:gd name="adj1" fmla="val 12640449"/>
              <a:gd name="adj2" fmla="val 5141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C58C6C-61C9-4FF2-84AB-B7E26A084722}"/>
              </a:ext>
            </a:extLst>
          </p:cNvPr>
          <p:cNvSpPr/>
          <p:nvPr/>
        </p:nvSpPr>
        <p:spPr>
          <a:xfrm>
            <a:off x="520170" y="362416"/>
            <a:ext cx="274320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3112D0-2D0D-457F-87D1-334050C1EF32}"/>
              </a:ext>
            </a:extLst>
          </p:cNvPr>
          <p:cNvSpPr/>
          <p:nvPr/>
        </p:nvSpPr>
        <p:spPr>
          <a:xfrm>
            <a:off x="8848789" y="362416"/>
            <a:ext cx="118872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4699475" y="362416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B386-3342-4586-BA31-93F19BD7EDFC}"/>
              </a:ext>
            </a:extLst>
          </p:cNvPr>
          <p:cNvSpPr/>
          <p:nvPr/>
        </p:nvSpPr>
        <p:spPr>
          <a:xfrm>
            <a:off x="1846050" y="18062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5842475" y="23740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DD46D-B6A5-4D8F-9980-3B856861B76D}"/>
              </a:ext>
            </a:extLst>
          </p:cNvPr>
          <p:cNvSpPr/>
          <p:nvPr/>
        </p:nvSpPr>
        <p:spPr>
          <a:xfrm>
            <a:off x="9397429" y="29227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7DBE22-7516-4C89-8FED-1AE0DF5AC8E9}"/>
              </a:ext>
            </a:extLst>
          </p:cNvPr>
          <p:cNvCxnSpPr>
            <a:stCxn id="4" idx="4"/>
          </p:cNvCxnSpPr>
          <p:nvPr/>
        </p:nvCxnSpPr>
        <p:spPr>
          <a:xfrm>
            <a:off x="1891770" y="310561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BBCAC4-FEBE-49E7-B4F7-FCB6F2E456D7}"/>
              </a:ext>
            </a:extLst>
          </p:cNvPr>
          <p:cNvCxnSpPr>
            <a:cxnSpLocks/>
          </p:cNvCxnSpPr>
          <p:nvPr/>
        </p:nvCxnSpPr>
        <p:spPr>
          <a:xfrm rot="-1380000">
            <a:off x="2456334" y="2777264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76763-43E7-4F01-A75C-BF2A7345418B}"/>
              </a:ext>
            </a:extLst>
          </p:cNvPr>
          <p:cNvCxnSpPr>
            <a:cxnSpLocks/>
          </p:cNvCxnSpPr>
          <p:nvPr/>
        </p:nvCxnSpPr>
        <p:spPr>
          <a:xfrm rot="18900000">
            <a:off x="2736641" y="2374097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888195" y="3105616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 rot="19200000">
            <a:off x="6395770" y="2397494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526717-38AE-4CBB-BA9C-E39834DE323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9443149" y="3105616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7340000">
            <a:off x="6508125" y="1787713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4270D-9735-4F83-A70A-4FF21111E4F4}"/>
              </a:ext>
            </a:extLst>
          </p:cNvPr>
          <p:cNvCxnSpPr>
            <a:cxnSpLocks/>
          </p:cNvCxnSpPr>
          <p:nvPr/>
        </p:nvCxnSpPr>
        <p:spPr>
          <a:xfrm rot="15000000">
            <a:off x="9385153" y="450638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357FE0-7F50-4A35-B6DA-728723E0CF7F}"/>
              </a:ext>
            </a:extLst>
          </p:cNvPr>
          <p:cNvCxnSpPr>
            <a:cxnSpLocks/>
          </p:cNvCxnSpPr>
          <p:nvPr/>
        </p:nvCxnSpPr>
        <p:spPr>
          <a:xfrm rot="16560000">
            <a:off x="9508390" y="1313533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5FC799-2838-4542-BC29-4396A98237C0}"/>
              </a:ext>
            </a:extLst>
          </p:cNvPr>
          <p:cNvSpPr/>
          <p:nvPr/>
        </p:nvSpPr>
        <p:spPr>
          <a:xfrm>
            <a:off x="1846050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5475329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BB489D-83FA-45A9-B828-6E290E3BACD8}"/>
              </a:ext>
            </a:extLst>
          </p:cNvPr>
          <p:cNvSpPr/>
          <p:nvPr/>
        </p:nvSpPr>
        <p:spPr>
          <a:xfrm>
            <a:off x="9009501" y="51068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618C13-E050-41A5-97AF-525B016ABB42}"/>
              </a:ext>
            </a:extLst>
          </p:cNvPr>
          <p:cNvCxnSpPr/>
          <p:nvPr/>
        </p:nvCxnSpPr>
        <p:spPr>
          <a:xfrm>
            <a:off x="1898699" y="5149161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529E33-696B-4730-B084-FCD21205A4E8}"/>
              </a:ext>
            </a:extLst>
          </p:cNvPr>
          <p:cNvCxnSpPr>
            <a:cxnSpLocks/>
          </p:cNvCxnSpPr>
          <p:nvPr/>
        </p:nvCxnSpPr>
        <p:spPr>
          <a:xfrm rot="-1380000">
            <a:off x="1860587" y="496628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6653B8-F184-4065-88F8-25F17F9D3733}"/>
              </a:ext>
            </a:extLst>
          </p:cNvPr>
          <p:cNvCxnSpPr>
            <a:cxnSpLocks/>
          </p:cNvCxnSpPr>
          <p:nvPr/>
        </p:nvCxnSpPr>
        <p:spPr>
          <a:xfrm rot="18900000">
            <a:off x="1759898" y="4819426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E5EB70-B012-4E72-9799-78B1F865DD12}"/>
              </a:ext>
            </a:extLst>
          </p:cNvPr>
          <p:cNvCxnSpPr>
            <a:cxnSpLocks/>
          </p:cNvCxnSpPr>
          <p:nvPr/>
        </p:nvCxnSpPr>
        <p:spPr>
          <a:xfrm>
            <a:off x="5514124" y="5149163"/>
            <a:ext cx="1581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287A40-55F8-48E7-A002-6E429B7269E4}"/>
              </a:ext>
            </a:extLst>
          </p:cNvPr>
          <p:cNvCxnSpPr>
            <a:cxnSpLocks/>
          </p:cNvCxnSpPr>
          <p:nvPr/>
        </p:nvCxnSpPr>
        <p:spPr>
          <a:xfrm rot="19200000">
            <a:off x="5349749" y="4683500"/>
            <a:ext cx="14630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2C6C88-7FDB-470E-A675-FA1F43D86BC9}"/>
              </a:ext>
            </a:extLst>
          </p:cNvPr>
          <p:cNvCxnSpPr>
            <a:cxnSpLocks/>
          </p:cNvCxnSpPr>
          <p:nvPr/>
        </p:nvCxnSpPr>
        <p:spPr>
          <a:xfrm rot="17340000">
            <a:off x="5094962" y="4537846"/>
            <a:ext cx="128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F4E97D-095D-4DF6-AB71-B671F6A412E6}"/>
              </a:ext>
            </a:extLst>
          </p:cNvPr>
          <p:cNvCxnSpPr>
            <a:cxnSpLocks/>
          </p:cNvCxnSpPr>
          <p:nvPr/>
        </p:nvCxnSpPr>
        <p:spPr>
          <a:xfrm>
            <a:off x="9055219" y="5149162"/>
            <a:ext cx="2377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712FE7-5AD0-4D9F-8B30-BFF56C9CCE04}"/>
              </a:ext>
            </a:extLst>
          </p:cNvPr>
          <p:cNvCxnSpPr>
            <a:cxnSpLocks/>
          </p:cNvCxnSpPr>
          <p:nvPr/>
        </p:nvCxnSpPr>
        <p:spPr>
          <a:xfrm rot="16560000">
            <a:off x="8531643" y="4555505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410314-46A8-42D2-ADA3-FEDBF5D303A2}"/>
              </a:ext>
            </a:extLst>
          </p:cNvPr>
          <p:cNvCxnSpPr>
            <a:cxnSpLocks/>
          </p:cNvCxnSpPr>
          <p:nvPr/>
        </p:nvCxnSpPr>
        <p:spPr>
          <a:xfrm rot="15000000">
            <a:off x="8546950" y="4787122"/>
            <a:ext cx="7589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4718798" y="3933547"/>
            <a:ext cx="2377440" cy="2377440"/>
          </a:xfrm>
          <a:prstGeom prst="arc">
            <a:avLst>
              <a:gd name="adj1" fmla="val 16200000"/>
              <a:gd name="adj2" fmla="val 80589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3D72C0B5-A6B8-4663-B3F9-25C8D4AB6290}"/>
              </a:ext>
            </a:extLst>
          </p:cNvPr>
          <p:cNvSpPr/>
          <p:nvPr/>
        </p:nvSpPr>
        <p:spPr>
          <a:xfrm>
            <a:off x="1002998" y="4247193"/>
            <a:ext cx="1783080" cy="1783080"/>
          </a:xfrm>
          <a:prstGeom prst="arc">
            <a:avLst>
              <a:gd name="adj1" fmla="val 1877799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83200-3852-493D-BB76-B93F63176770}"/>
              </a:ext>
            </a:extLst>
          </p:cNvPr>
          <p:cNvSpPr txBox="1"/>
          <p:nvPr/>
        </p:nvSpPr>
        <p:spPr>
          <a:xfrm>
            <a:off x="2810411" y="491729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42FF8-146A-4799-86F1-81B726FD7B49}"/>
              </a:ext>
            </a:extLst>
          </p:cNvPr>
          <p:cNvSpPr txBox="1"/>
          <p:nvPr/>
        </p:nvSpPr>
        <p:spPr>
          <a:xfrm>
            <a:off x="2763646" y="287333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5AE4FE-0F88-43AF-B4EB-82AEEEFFFE75}"/>
              </a:ext>
            </a:extLst>
          </p:cNvPr>
          <p:cNvSpPr txBox="1"/>
          <p:nvPr/>
        </p:nvSpPr>
        <p:spPr>
          <a:xfrm>
            <a:off x="2693508" y="45071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64D4B3-CB56-4D79-BAC9-FC8D6DC71F73}"/>
              </a:ext>
            </a:extLst>
          </p:cNvPr>
          <p:cNvSpPr txBox="1"/>
          <p:nvPr/>
        </p:nvSpPr>
        <p:spPr>
          <a:xfrm>
            <a:off x="3306939" y="235877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432EA-8B46-4DD0-8526-E48B5ED543FE}"/>
              </a:ext>
            </a:extLst>
          </p:cNvPr>
          <p:cNvSpPr txBox="1"/>
          <p:nvPr/>
        </p:nvSpPr>
        <p:spPr>
          <a:xfrm>
            <a:off x="2477474" y="414664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DC249C-685A-4419-9E7B-32EE04D055B6}"/>
              </a:ext>
            </a:extLst>
          </p:cNvPr>
          <p:cNvSpPr txBox="1"/>
          <p:nvPr/>
        </p:nvSpPr>
        <p:spPr>
          <a:xfrm>
            <a:off x="3455044" y="17346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83EE61-6A87-4639-B6AA-767AAAD6F257}"/>
              </a:ext>
            </a:extLst>
          </p:cNvPr>
          <p:cNvSpPr txBox="1"/>
          <p:nvPr/>
        </p:nvSpPr>
        <p:spPr>
          <a:xfrm>
            <a:off x="7105335" y="48956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24B875-4D3B-45DC-8E31-6C625EECA9C6}"/>
              </a:ext>
            </a:extLst>
          </p:cNvPr>
          <p:cNvSpPr txBox="1"/>
          <p:nvPr/>
        </p:nvSpPr>
        <p:spPr>
          <a:xfrm>
            <a:off x="7437473" y="287896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B2699A-5EA4-499A-B60C-A6623E42B6FD}"/>
              </a:ext>
            </a:extLst>
          </p:cNvPr>
          <p:cNvSpPr txBox="1"/>
          <p:nvPr/>
        </p:nvSpPr>
        <p:spPr>
          <a:xfrm>
            <a:off x="11214630" y="270118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BF9113-A8E0-4B79-B037-AC595D48C1C3}"/>
              </a:ext>
            </a:extLst>
          </p:cNvPr>
          <p:cNvSpPr txBox="1"/>
          <p:nvPr/>
        </p:nvSpPr>
        <p:spPr>
          <a:xfrm>
            <a:off x="10840478" y="475511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F57FF3-059D-443B-A4FD-653B2EDF2CE5}"/>
              </a:ext>
            </a:extLst>
          </p:cNvPr>
          <p:cNvSpPr txBox="1"/>
          <p:nvPr/>
        </p:nvSpPr>
        <p:spPr>
          <a:xfrm>
            <a:off x="6630762" y="387322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F33AA-EB49-446F-9949-AD454EC4FFE9}"/>
              </a:ext>
            </a:extLst>
          </p:cNvPr>
          <p:cNvSpPr txBox="1"/>
          <p:nvPr/>
        </p:nvSpPr>
        <p:spPr>
          <a:xfrm>
            <a:off x="7632340" y="16078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B78C8-9AC9-4870-987A-9670389E4142}"/>
              </a:ext>
            </a:extLst>
          </p:cNvPr>
          <p:cNvSpPr txBox="1"/>
          <p:nvPr/>
        </p:nvSpPr>
        <p:spPr>
          <a:xfrm>
            <a:off x="10155005" y="71259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9FCEC2-2288-4B62-958E-D5F9C0906FA8}"/>
              </a:ext>
            </a:extLst>
          </p:cNvPr>
          <p:cNvSpPr txBox="1"/>
          <p:nvPr/>
        </p:nvSpPr>
        <p:spPr>
          <a:xfrm>
            <a:off x="9150254" y="403764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7A7DFE-7F35-487E-BEC5-AB88032D08FD}"/>
              </a:ext>
            </a:extLst>
          </p:cNvPr>
          <p:cNvSpPr txBox="1"/>
          <p:nvPr/>
        </p:nvSpPr>
        <p:spPr>
          <a:xfrm>
            <a:off x="5839817" y="350935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0B460-8B8E-4461-B73A-596254B9BA24}"/>
              </a:ext>
            </a:extLst>
          </p:cNvPr>
          <p:cNvSpPr txBox="1"/>
          <p:nvPr/>
        </p:nvSpPr>
        <p:spPr>
          <a:xfrm>
            <a:off x="7236704" y="7963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7BF031-3AE6-454D-AE4D-0D2AC281DA4C}"/>
              </a:ext>
            </a:extLst>
          </p:cNvPr>
          <p:cNvSpPr txBox="1"/>
          <p:nvPr/>
        </p:nvSpPr>
        <p:spPr>
          <a:xfrm>
            <a:off x="9715469" y="1737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593190-D99C-44D8-A8BD-81C3D62859E1}"/>
              </a:ext>
            </a:extLst>
          </p:cNvPr>
          <p:cNvSpPr txBox="1"/>
          <p:nvPr/>
        </p:nvSpPr>
        <p:spPr>
          <a:xfrm>
            <a:off x="8562860" y="46669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EF9CF59-7489-46D9-A486-C34791C4B71A}"/>
              </a:ext>
            </a:extLst>
          </p:cNvPr>
          <p:cNvSpPr/>
          <p:nvPr/>
        </p:nvSpPr>
        <p:spPr>
          <a:xfrm>
            <a:off x="7139558" y="2057628"/>
            <a:ext cx="1129146" cy="2064328"/>
          </a:xfrm>
          <a:custGeom>
            <a:avLst/>
            <a:gdLst>
              <a:gd name="connsiteX0" fmla="*/ 581891 w 1129146"/>
              <a:gd name="connsiteY0" fmla="*/ 2064328 h 2064328"/>
              <a:gd name="connsiteX1" fmla="*/ 1129146 w 1129146"/>
              <a:gd name="connsiteY1" fmla="*/ 152400 h 2064328"/>
              <a:gd name="connsiteX2" fmla="*/ 997527 w 1129146"/>
              <a:gd name="connsiteY2" fmla="*/ 69273 h 2064328"/>
              <a:gd name="connsiteX3" fmla="*/ 886691 w 1129146"/>
              <a:gd name="connsiteY3" fmla="*/ 41564 h 2064328"/>
              <a:gd name="connsiteX4" fmla="*/ 775855 w 1129146"/>
              <a:gd name="connsiteY4" fmla="*/ 13855 h 2064328"/>
              <a:gd name="connsiteX5" fmla="*/ 692727 w 1129146"/>
              <a:gd name="connsiteY5" fmla="*/ 13855 h 2064328"/>
              <a:gd name="connsiteX6" fmla="*/ 581891 w 1129146"/>
              <a:gd name="connsiteY6" fmla="*/ 6928 h 2064328"/>
              <a:gd name="connsiteX7" fmla="*/ 484909 w 1129146"/>
              <a:gd name="connsiteY7" fmla="*/ 0 h 2064328"/>
              <a:gd name="connsiteX8" fmla="*/ 367146 w 1129146"/>
              <a:gd name="connsiteY8" fmla="*/ 34637 h 2064328"/>
              <a:gd name="connsiteX9" fmla="*/ 187037 w 1129146"/>
              <a:gd name="connsiteY9" fmla="*/ 90055 h 2064328"/>
              <a:gd name="connsiteX10" fmla="*/ 69273 w 1129146"/>
              <a:gd name="connsiteY10" fmla="*/ 138546 h 2064328"/>
              <a:gd name="connsiteX11" fmla="*/ 0 w 1129146"/>
              <a:gd name="connsiteY11" fmla="*/ 173182 h 2064328"/>
              <a:gd name="connsiteX12" fmla="*/ 581891 w 1129146"/>
              <a:gd name="connsiteY12" fmla="*/ 2064328 h 206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146" h="2064328">
                <a:moveTo>
                  <a:pt x="581891" y="2064328"/>
                </a:moveTo>
                <a:lnTo>
                  <a:pt x="1129146" y="152400"/>
                </a:lnTo>
                <a:lnTo>
                  <a:pt x="997527" y="69273"/>
                </a:lnTo>
                <a:lnTo>
                  <a:pt x="886691" y="41564"/>
                </a:lnTo>
                <a:lnTo>
                  <a:pt x="775855" y="13855"/>
                </a:lnTo>
                <a:lnTo>
                  <a:pt x="692727" y="13855"/>
                </a:lnTo>
                <a:lnTo>
                  <a:pt x="581891" y="6928"/>
                </a:lnTo>
                <a:lnTo>
                  <a:pt x="484909" y="0"/>
                </a:lnTo>
                <a:lnTo>
                  <a:pt x="367146" y="34637"/>
                </a:lnTo>
                <a:lnTo>
                  <a:pt x="187037" y="90055"/>
                </a:lnTo>
                <a:lnTo>
                  <a:pt x="69273" y="138546"/>
                </a:lnTo>
                <a:lnTo>
                  <a:pt x="0" y="173182"/>
                </a:lnTo>
                <a:lnTo>
                  <a:pt x="581891" y="206432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5B2E79-34CE-4E3C-BD82-CC2095B5298E}"/>
              </a:ext>
            </a:extLst>
          </p:cNvPr>
          <p:cNvSpPr/>
          <p:nvPr/>
        </p:nvSpPr>
        <p:spPr>
          <a:xfrm rot="251432">
            <a:off x="728701" y="4135811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13E594-A30C-4D6C-8F3F-E8BA78089DB1}"/>
              </a:ext>
            </a:extLst>
          </p:cNvPr>
          <p:cNvSpPr>
            <a:spLocks noChangeAspect="1"/>
          </p:cNvSpPr>
          <p:nvPr/>
        </p:nvSpPr>
        <p:spPr>
          <a:xfrm>
            <a:off x="3374199" y="222818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73A25D-56D9-41CF-96B8-8E12CCE99AA7}"/>
              </a:ext>
            </a:extLst>
          </p:cNvPr>
          <p:cNvSpPr/>
          <p:nvPr/>
        </p:nvSpPr>
        <p:spPr>
          <a:xfrm>
            <a:off x="229966" y="2069241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CA370-8F4B-4C7C-A374-D7D6B8B18920}"/>
              </a:ext>
            </a:extLst>
          </p:cNvPr>
          <p:cNvSpPr/>
          <p:nvPr/>
        </p:nvSpPr>
        <p:spPr>
          <a:xfrm>
            <a:off x="1372966" y="40809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873E06-039F-4BA3-9E9F-CE0D3B917AB8}"/>
              </a:ext>
            </a:extLst>
          </p:cNvPr>
          <p:cNvCxnSpPr>
            <a:cxnSpLocks/>
          </p:cNvCxnSpPr>
          <p:nvPr/>
        </p:nvCxnSpPr>
        <p:spPr>
          <a:xfrm rot="2700000">
            <a:off x="355291" y="4897971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34C2A-0EE0-4255-9B72-DFB85C570695}"/>
              </a:ext>
            </a:extLst>
          </p:cNvPr>
          <p:cNvCxnSpPr>
            <a:cxnSpLocks/>
          </p:cNvCxnSpPr>
          <p:nvPr/>
        </p:nvCxnSpPr>
        <p:spPr>
          <a:xfrm>
            <a:off x="1418991" y="4811741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1477F4-8A98-420B-AC42-DAD37E783D3A}"/>
              </a:ext>
            </a:extLst>
          </p:cNvPr>
          <p:cNvCxnSpPr>
            <a:cxnSpLocks/>
          </p:cNvCxnSpPr>
          <p:nvPr/>
        </p:nvCxnSpPr>
        <p:spPr>
          <a:xfrm rot="18900000">
            <a:off x="1949907" y="4026080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5233036-5C41-49C2-877D-FECD6A23D1A0}"/>
              </a:ext>
            </a:extLst>
          </p:cNvPr>
          <p:cNvSpPr/>
          <p:nvPr/>
        </p:nvSpPr>
        <p:spPr>
          <a:xfrm>
            <a:off x="4142319" y="34018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383AB614-01D2-472E-A406-A07E482FEEF7}"/>
              </a:ext>
            </a:extLst>
          </p:cNvPr>
          <p:cNvSpPr/>
          <p:nvPr/>
        </p:nvSpPr>
        <p:spPr>
          <a:xfrm>
            <a:off x="3378861" y="2228575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597ACF-F3AA-4002-9423-831BF1EE5CE0}"/>
              </a:ext>
            </a:extLst>
          </p:cNvPr>
          <p:cNvCxnSpPr>
            <a:cxnSpLocks/>
          </p:cNvCxnSpPr>
          <p:nvPr/>
        </p:nvCxnSpPr>
        <p:spPr>
          <a:xfrm rot="2700000">
            <a:off x="3976699" y="395228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ADEFBE-3026-4DAF-9FCB-66B55ACF988D}"/>
              </a:ext>
            </a:extLst>
          </p:cNvPr>
          <p:cNvCxnSpPr>
            <a:cxnSpLocks/>
          </p:cNvCxnSpPr>
          <p:nvPr/>
        </p:nvCxnSpPr>
        <p:spPr>
          <a:xfrm>
            <a:off x="4181418" y="3443490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88508E-B31A-45C6-ADEC-37E657E8E83D}"/>
              </a:ext>
            </a:extLst>
          </p:cNvPr>
          <p:cNvCxnSpPr>
            <a:cxnSpLocks/>
          </p:cNvCxnSpPr>
          <p:nvPr/>
        </p:nvCxnSpPr>
        <p:spPr>
          <a:xfrm rot="18900000">
            <a:off x="3991895" y="2934924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642268-B6FC-47ED-8E4B-3F39083CAB44}"/>
              </a:ext>
            </a:extLst>
          </p:cNvPr>
          <p:cNvSpPr>
            <a:spLocks noChangeAspect="1"/>
          </p:cNvSpPr>
          <p:nvPr/>
        </p:nvSpPr>
        <p:spPr>
          <a:xfrm>
            <a:off x="9553341" y="2208510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CF3105-0B96-41C6-A9AE-F55C07A791B3}"/>
              </a:ext>
            </a:extLst>
          </p:cNvPr>
          <p:cNvSpPr/>
          <p:nvPr/>
        </p:nvSpPr>
        <p:spPr>
          <a:xfrm>
            <a:off x="6536929" y="2069243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33B52D-D9CB-4929-B0B1-85F574D1C33E}"/>
              </a:ext>
            </a:extLst>
          </p:cNvPr>
          <p:cNvSpPr/>
          <p:nvPr/>
        </p:nvSpPr>
        <p:spPr>
          <a:xfrm>
            <a:off x="7679929" y="4080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E7B4D-BC6E-4454-A067-71A9E5311C28}"/>
              </a:ext>
            </a:extLst>
          </p:cNvPr>
          <p:cNvCxnSpPr>
            <a:cxnSpLocks/>
          </p:cNvCxnSpPr>
          <p:nvPr/>
        </p:nvCxnSpPr>
        <p:spPr>
          <a:xfrm rot="12600000">
            <a:off x="7447001" y="1987739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965329C-23D4-44F3-AE41-A66A16450458}"/>
              </a:ext>
            </a:extLst>
          </p:cNvPr>
          <p:cNvSpPr/>
          <p:nvPr/>
        </p:nvSpPr>
        <p:spPr>
          <a:xfrm>
            <a:off x="10321461" y="33822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4D2BD7AB-CC1C-4E4D-B5C0-EC49041F5D64}"/>
              </a:ext>
            </a:extLst>
          </p:cNvPr>
          <p:cNvSpPr/>
          <p:nvPr/>
        </p:nvSpPr>
        <p:spPr>
          <a:xfrm>
            <a:off x="9558003" y="2208905"/>
            <a:ext cx="2377440" cy="2377440"/>
          </a:xfrm>
          <a:prstGeom prst="arc">
            <a:avLst>
              <a:gd name="adj1" fmla="val 9418419"/>
              <a:gd name="adj2" fmla="val 11941944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D123D7-076B-4740-B005-DFD203081316}"/>
              </a:ext>
            </a:extLst>
          </p:cNvPr>
          <p:cNvCxnSpPr>
            <a:cxnSpLocks/>
          </p:cNvCxnSpPr>
          <p:nvPr/>
        </p:nvCxnSpPr>
        <p:spPr>
          <a:xfrm rot="12600000">
            <a:off x="9582844" y="3218335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0987F-1EFF-42FD-BA71-D56DC4011EED}"/>
              </a:ext>
            </a:extLst>
          </p:cNvPr>
          <p:cNvCxnSpPr>
            <a:cxnSpLocks/>
          </p:cNvCxnSpPr>
          <p:nvPr/>
        </p:nvCxnSpPr>
        <p:spPr>
          <a:xfrm rot="10800000">
            <a:off x="6929816" y="2065661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D5AE89-0534-4B0C-9F47-C17EF9775E6F}"/>
              </a:ext>
            </a:extLst>
          </p:cNvPr>
          <p:cNvCxnSpPr>
            <a:cxnSpLocks/>
          </p:cNvCxnSpPr>
          <p:nvPr/>
        </p:nvCxnSpPr>
        <p:spPr>
          <a:xfrm rot="10800000">
            <a:off x="9571347" y="3427878"/>
            <a:ext cx="795528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0E28B1-3CAB-4389-8D88-5CBD4CA25CD1}"/>
              </a:ext>
            </a:extLst>
          </p:cNvPr>
          <p:cNvCxnSpPr>
            <a:cxnSpLocks/>
          </p:cNvCxnSpPr>
          <p:nvPr/>
        </p:nvCxnSpPr>
        <p:spPr>
          <a:xfrm rot="9000000">
            <a:off x="6468251" y="2400862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2B5E4B-381C-44BE-8CE3-FE735EE28C2E}"/>
              </a:ext>
            </a:extLst>
          </p:cNvPr>
          <p:cNvCxnSpPr>
            <a:cxnSpLocks/>
          </p:cNvCxnSpPr>
          <p:nvPr/>
        </p:nvCxnSpPr>
        <p:spPr>
          <a:xfrm rot="9000000">
            <a:off x="9601621" y="3645314"/>
            <a:ext cx="8229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A5863A-E9DD-4A62-B8DE-FDA088A5B7A3}"/>
              </a:ext>
            </a:extLst>
          </p:cNvPr>
          <p:cNvSpPr txBox="1"/>
          <p:nvPr/>
        </p:nvSpPr>
        <p:spPr>
          <a:xfrm>
            <a:off x="2688063" y="328216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A8D9F-43BB-4C76-BA04-5F19F2C87E3D}"/>
              </a:ext>
            </a:extLst>
          </p:cNvPr>
          <p:cNvSpPr txBox="1"/>
          <p:nvPr/>
        </p:nvSpPr>
        <p:spPr>
          <a:xfrm>
            <a:off x="4586378" y="23091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5A97DF-72B6-45B8-845F-5BED4BD4A997}"/>
              </a:ext>
            </a:extLst>
          </p:cNvPr>
          <p:cNvSpPr txBox="1"/>
          <p:nvPr/>
        </p:nvSpPr>
        <p:spPr>
          <a:xfrm>
            <a:off x="6252930" y="251258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BBB5DD-3765-483E-A722-7D9D808D6073}"/>
              </a:ext>
            </a:extLst>
          </p:cNvPr>
          <p:cNvSpPr txBox="1"/>
          <p:nvPr/>
        </p:nvSpPr>
        <p:spPr>
          <a:xfrm>
            <a:off x="9372110" y="383457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6889C-4EB9-486A-9E58-85D425D91392}"/>
              </a:ext>
            </a:extLst>
          </p:cNvPr>
          <p:cNvSpPr txBox="1"/>
          <p:nvPr/>
        </p:nvSpPr>
        <p:spPr>
          <a:xfrm>
            <a:off x="5273091" y="30497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A8DFCF-A7F2-49E0-8118-808541C6DE66}"/>
              </a:ext>
            </a:extLst>
          </p:cNvPr>
          <p:cNvSpPr txBox="1"/>
          <p:nvPr/>
        </p:nvSpPr>
        <p:spPr>
          <a:xfrm>
            <a:off x="2556249" y="44210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75359F-E758-4330-AE37-1B112A0FF3BB}"/>
              </a:ext>
            </a:extLst>
          </p:cNvPr>
          <p:cNvSpPr txBox="1"/>
          <p:nvPr/>
        </p:nvSpPr>
        <p:spPr>
          <a:xfrm>
            <a:off x="6553653" y="183952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7F8E76-A4F1-4311-8B1F-CB48EBB40CB5}"/>
              </a:ext>
            </a:extLst>
          </p:cNvPr>
          <p:cNvSpPr txBox="1"/>
          <p:nvPr/>
        </p:nvSpPr>
        <p:spPr>
          <a:xfrm>
            <a:off x="9176955" y="320754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5B22D1-3FCA-4549-B59D-40CC6381A295}"/>
              </a:ext>
            </a:extLst>
          </p:cNvPr>
          <p:cNvSpPr txBox="1"/>
          <p:nvPr/>
        </p:nvSpPr>
        <p:spPr>
          <a:xfrm>
            <a:off x="4945770" y="396677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4E1E6-6B80-484D-9CD5-92D98FDECB48}"/>
              </a:ext>
            </a:extLst>
          </p:cNvPr>
          <p:cNvSpPr txBox="1"/>
          <p:nvPr/>
        </p:nvSpPr>
        <p:spPr>
          <a:xfrm>
            <a:off x="1351035" y="49230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22E959-C920-4217-A7D0-523CB7BC232D}"/>
              </a:ext>
            </a:extLst>
          </p:cNvPr>
          <p:cNvSpPr txBox="1"/>
          <p:nvPr/>
        </p:nvSpPr>
        <p:spPr>
          <a:xfrm>
            <a:off x="7252225" y="142753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64E9F-524E-4014-9219-8B53CC3A71BE}"/>
              </a:ext>
            </a:extLst>
          </p:cNvPr>
          <p:cNvSpPr txBox="1"/>
          <p:nvPr/>
        </p:nvSpPr>
        <p:spPr>
          <a:xfrm>
            <a:off x="9261069" y="266745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0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C56E57-FF70-4035-BF84-4538C73D1D39}"/>
              </a:ext>
            </a:extLst>
          </p:cNvPr>
          <p:cNvCxnSpPr/>
          <p:nvPr/>
        </p:nvCxnSpPr>
        <p:spPr>
          <a:xfrm>
            <a:off x="6969734" y="2304287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E80157-E46C-4CE0-B674-9CEBF673F4DB}"/>
              </a:ext>
            </a:extLst>
          </p:cNvPr>
          <p:cNvCxnSpPr/>
          <p:nvPr/>
        </p:nvCxnSpPr>
        <p:spPr>
          <a:xfrm>
            <a:off x="6969734" y="3488873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07D78D-59BD-4E69-9CA3-D72C72607D5C}"/>
              </a:ext>
            </a:extLst>
          </p:cNvPr>
          <p:cNvCxnSpPr/>
          <p:nvPr/>
        </p:nvCxnSpPr>
        <p:spPr>
          <a:xfrm>
            <a:off x="6969734" y="3886300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A4AE88-A6B8-4335-9FA6-A12C7284BBF2}"/>
              </a:ext>
            </a:extLst>
          </p:cNvPr>
          <p:cNvCxnSpPr>
            <a:cxnSpLocks/>
          </p:cNvCxnSpPr>
          <p:nvPr/>
        </p:nvCxnSpPr>
        <p:spPr>
          <a:xfrm flipH="1">
            <a:off x="7899469" y="2841251"/>
            <a:ext cx="1018843" cy="661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3C725-6F55-471C-B6A9-6A3967307BF8}"/>
              </a:ext>
            </a:extLst>
          </p:cNvPr>
          <p:cNvCxnSpPr>
            <a:cxnSpLocks/>
          </p:cNvCxnSpPr>
          <p:nvPr/>
        </p:nvCxnSpPr>
        <p:spPr>
          <a:xfrm>
            <a:off x="6862747" y="2825956"/>
            <a:ext cx="1018843" cy="6617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46756A-F6F8-4917-A2DA-F9ACEB1FF11C}"/>
              </a:ext>
            </a:extLst>
          </p:cNvPr>
          <p:cNvCxnSpPr>
            <a:cxnSpLocks/>
          </p:cNvCxnSpPr>
          <p:nvPr/>
        </p:nvCxnSpPr>
        <p:spPr>
          <a:xfrm rot="10800000">
            <a:off x="7909928" y="1544827"/>
            <a:ext cx="0" cy="36576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8A506-282E-4D45-BDF4-7FD56A1FC600}"/>
              </a:ext>
            </a:extLst>
          </p:cNvPr>
          <p:cNvCxnSpPr/>
          <p:nvPr/>
        </p:nvCxnSpPr>
        <p:spPr>
          <a:xfrm>
            <a:off x="6243121" y="3884990"/>
            <a:ext cx="338328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B4416D-55A4-4FA7-8F48-27A963BFDC5A}"/>
              </a:ext>
            </a:extLst>
          </p:cNvPr>
          <p:cNvSpPr>
            <a:spLocks noChangeAspect="1"/>
          </p:cNvSpPr>
          <p:nvPr/>
        </p:nvSpPr>
        <p:spPr>
          <a:xfrm rot="16200000">
            <a:off x="6694618" y="2310108"/>
            <a:ext cx="2377440" cy="237744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B81EE-D04E-422E-8A72-BB9EB872BEF8}"/>
              </a:ext>
            </a:extLst>
          </p:cNvPr>
          <p:cNvSpPr/>
          <p:nvPr/>
        </p:nvSpPr>
        <p:spPr>
          <a:xfrm rot="16200000">
            <a:off x="7855610" y="38392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FA4F546-3EB0-4E3D-A1C3-9AE43CA15F1C}"/>
              </a:ext>
            </a:extLst>
          </p:cNvPr>
          <p:cNvSpPr/>
          <p:nvPr/>
        </p:nvSpPr>
        <p:spPr>
          <a:xfrm rot="16200000">
            <a:off x="6695013" y="2305446"/>
            <a:ext cx="2377440" cy="2377440"/>
          </a:xfrm>
          <a:prstGeom prst="arc">
            <a:avLst>
              <a:gd name="adj1" fmla="val 18149876"/>
              <a:gd name="adj2" fmla="val 3620261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6DA5C-E9CD-4A16-89A5-6686C3A3B2F2}"/>
              </a:ext>
            </a:extLst>
          </p:cNvPr>
          <p:cNvCxnSpPr>
            <a:cxnSpLocks/>
          </p:cNvCxnSpPr>
          <p:nvPr/>
        </p:nvCxnSpPr>
        <p:spPr>
          <a:xfrm rot="18900000">
            <a:off x="7710063" y="3376388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570586-1E6C-46FA-A23B-D486C28AC406}"/>
              </a:ext>
            </a:extLst>
          </p:cNvPr>
          <p:cNvCxnSpPr>
            <a:cxnSpLocks/>
          </p:cNvCxnSpPr>
          <p:nvPr/>
        </p:nvCxnSpPr>
        <p:spPr>
          <a:xfrm rot="16200000">
            <a:off x="7132688" y="3103089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76AD8-AE9A-4001-B665-01C9C14575D5}"/>
              </a:ext>
            </a:extLst>
          </p:cNvPr>
          <p:cNvCxnSpPr>
            <a:cxnSpLocks/>
          </p:cNvCxnSpPr>
          <p:nvPr/>
        </p:nvCxnSpPr>
        <p:spPr>
          <a:xfrm rot="13500000">
            <a:off x="6680712" y="3366722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CD16CB-947E-4D91-830C-DB8714340405}"/>
              </a:ext>
            </a:extLst>
          </p:cNvPr>
          <p:cNvSpPr/>
          <p:nvPr/>
        </p:nvSpPr>
        <p:spPr>
          <a:xfrm rot="16451432">
            <a:off x="3845886" y="3240334"/>
            <a:ext cx="1468582" cy="685800"/>
          </a:xfrm>
          <a:custGeom>
            <a:avLst/>
            <a:gdLst>
              <a:gd name="connsiteX0" fmla="*/ 644237 w 1468582"/>
              <a:gd name="connsiteY0" fmla="*/ 0 h 685800"/>
              <a:gd name="connsiteX1" fmla="*/ 0 w 1468582"/>
              <a:gd name="connsiteY1" fmla="*/ 450272 h 685800"/>
              <a:gd name="connsiteX2" fmla="*/ 76200 w 1468582"/>
              <a:gd name="connsiteY2" fmla="*/ 512618 h 685800"/>
              <a:gd name="connsiteX3" fmla="*/ 242455 w 1468582"/>
              <a:gd name="connsiteY3" fmla="*/ 602672 h 685800"/>
              <a:gd name="connsiteX4" fmla="*/ 346364 w 1468582"/>
              <a:gd name="connsiteY4" fmla="*/ 637309 h 685800"/>
              <a:gd name="connsiteX5" fmla="*/ 526473 w 1468582"/>
              <a:gd name="connsiteY5" fmla="*/ 671945 h 685800"/>
              <a:gd name="connsiteX6" fmla="*/ 671946 w 1468582"/>
              <a:gd name="connsiteY6" fmla="*/ 685800 h 685800"/>
              <a:gd name="connsiteX7" fmla="*/ 803564 w 1468582"/>
              <a:gd name="connsiteY7" fmla="*/ 665018 h 685800"/>
              <a:gd name="connsiteX8" fmla="*/ 983673 w 1468582"/>
              <a:gd name="connsiteY8" fmla="*/ 623454 h 685800"/>
              <a:gd name="connsiteX9" fmla="*/ 1184564 w 1468582"/>
              <a:gd name="connsiteY9" fmla="*/ 540327 h 685800"/>
              <a:gd name="connsiteX10" fmla="*/ 1295400 w 1468582"/>
              <a:gd name="connsiteY10" fmla="*/ 450272 h 685800"/>
              <a:gd name="connsiteX11" fmla="*/ 1468582 w 1468582"/>
              <a:gd name="connsiteY11" fmla="*/ 304800 h 685800"/>
              <a:gd name="connsiteX12" fmla="*/ 644237 w 1468582"/>
              <a:gd name="connsiteY1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68582" h="685800">
                <a:moveTo>
                  <a:pt x="644237" y="0"/>
                </a:moveTo>
                <a:lnTo>
                  <a:pt x="0" y="450272"/>
                </a:lnTo>
                <a:lnTo>
                  <a:pt x="76200" y="512618"/>
                </a:lnTo>
                <a:lnTo>
                  <a:pt x="242455" y="602672"/>
                </a:lnTo>
                <a:lnTo>
                  <a:pt x="346364" y="637309"/>
                </a:lnTo>
                <a:lnTo>
                  <a:pt x="526473" y="671945"/>
                </a:lnTo>
                <a:lnTo>
                  <a:pt x="671946" y="685800"/>
                </a:lnTo>
                <a:lnTo>
                  <a:pt x="803564" y="665018"/>
                </a:lnTo>
                <a:lnTo>
                  <a:pt x="983673" y="623454"/>
                </a:lnTo>
                <a:lnTo>
                  <a:pt x="1184564" y="540327"/>
                </a:lnTo>
                <a:lnTo>
                  <a:pt x="1295400" y="450272"/>
                </a:lnTo>
                <a:lnTo>
                  <a:pt x="1468582" y="304800"/>
                </a:lnTo>
                <a:lnTo>
                  <a:pt x="644237" y="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751670-1106-460D-86F3-EEE5002A94FE}"/>
              </a:ext>
            </a:extLst>
          </p:cNvPr>
          <p:cNvSpPr/>
          <p:nvPr/>
        </p:nvSpPr>
        <p:spPr>
          <a:xfrm rot="16200000">
            <a:off x="2353587" y="2255940"/>
            <a:ext cx="2377440" cy="2743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B5703E-483C-485F-A84F-5D0CFBD4AC78}"/>
              </a:ext>
            </a:extLst>
          </p:cNvPr>
          <p:cNvSpPr/>
          <p:nvPr/>
        </p:nvSpPr>
        <p:spPr>
          <a:xfrm rot="16200000">
            <a:off x="4182387" y="35818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F681F1-7BCC-4698-A0BA-ACA497FF1972}"/>
              </a:ext>
            </a:extLst>
          </p:cNvPr>
          <p:cNvCxnSpPr>
            <a:cxnSpLocks/>
          </p:cNvCxnSpPr>
          <p:nvPr/>
        </p:nvCxnSpPr>
        <p:spPr>
          <a:xfrm rot="18900000">
            <a:off x="4290777" y="3982275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995CA2-F909-4474-AEEE-D133D87581C8}"/>
              </a:ext>
            </a:extLst>
          </p:cNvPr>
          <p:cNvCxnSpPr>
            <a:cxnSpLocks/>
          </p:cNvCxnSpPr>
          <p:nvPr/>
        </p:nvCxnSpPr>
        <p:spPr>
          <a:xfrm rot="16200000">
            <a:off x="4135967" y="2849995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E35C6B-BD28-4EB0-B325-3D728D47E5A0}"/>
              </a:ext>
            </a:extLst>
          </p:cNvPr>
          <p:cNvCxnSpPr>
            <a:cxnSpLocks/>
          </p:cNvCxnSpPr>
          <p:nvPr/>
        </p:nvCxnSpPr>
        <p:spPr>
          <a:xfrm rot="13500000">
            <a:off x="3418886" y="2387659"/>
            <a:ext cx="141732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11641-4473-4CD9-B7F7-87C4F38964DA}"/>
              </a:ext>
            </a:extLst>
          </p:cNvPr>
          <p:cNvSpPr txBox="1"/>
          <p:nvPr/>
        </p:nvSpPr>
        <p:spPr>
          <a:xfrm>
            <a:off x="3292951" y="156449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C5A5B-201D-4396-81E3-0A97CF3FD72C}"/>
              </a:ext>
            </a:extLst>
          </p:cNvPr>
          <p:cNvSpPr txBox="1"/>
          <p:nvPr/>
        </p:nvSpPr>
        <p:spPr>
          <a:xfrm>
            <a:off x="4704791" y="171244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30B95-92C5-4D06-9C28-C72696D5ED33}"/>
              </a:ext>
            </a:extLst>
          </p:cNvPr>
          <p:cNvSpPr txBox="1"/>
          <p:nvPr/>
        </p:nvSpPr>
        <p:spPr>
          <a:xfrm>
            <a:off x="5437208" y="316666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F654D-4827-4020-95EC-5654DF8B81EA}"/>
              </a:ext>
            </a:extLst>
          </p:cNvPr>
          <p:cNvSpPr txBox="1"/>
          <p:nvPr/>
        </p:nvSpPr>
        <p:spPr>
          <a:xfrm>
            <a:off x="2807971" y="3458264"/>
            <a:ext cx="136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Body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9B8A6-68C2-4F8A-8B6E-93EB9802C4A6}"/>
              </a:ext>
            </a:extLst>
          </p:cNvPr>
          <p:cNvSpPr txBox="1"/>
          <p:nvPr/>
        </p:nvSpPr>
        <p:spPr>
          <a:xfrm>
            <a:off x="7698720" y="191400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20F22-B6D4-4E1E-BF00-CD438551EDBE}"/>
              </a:ext>
            </a:extLst>
          </p:cNvPr>
          <p:cNvSpPr txBox="1"/>
          <p:nvPr/>
        </p:nvSpPr>
        <p:spPr>
          <a:xfrm>
            <a:off x="6512534" y="254675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F2971-4957-4D89-BC2C-343A8199718D}"/>
              </a:ext>
            </a:extLst>
          </p:cNvPr>
          <p:cNvSpPr txBox="1"/>
          <p:nvPr/>
        </p:nvSpPr>
        <p:spPr>
          <a:xfrm>
            <a:off x="8865514" y="259001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875C43-231C-450C-A768-98969BEA7F30}"/>
              </a:ext>
            </a:extLst>
          </p:cNvPr>
          <p:cNvSpPr/>
          <p:nvPr/>
        </p:nvSpPr>
        <p:spPr>
          <a:xfrm rot="16200000">
            <a:off x="7852446" y="34484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tial Circle 38">
            <a:extLst>
              <a:ext uri="{FF2B5EF4-FFF2-40B4-BE49-F238E27FC236}">
                <a16:creationId xmlns:a16="http://schemas.microsoft.com/office/drawing/2014/main" id="{8FAC88F9-DFB0-456E-BB09-1FC9CA690122}"/>
              </a:ext>
            </a:extLst>
          </p:cNvPr>
          <p:cNvSpPr/>
          <p:nvPr/>
        </p:nvSpPr>
        <p:spPr>
          <a:xfrm>
            <a:off x="7584616" y="3173004"/>
            <a:ext cx="640080" cy="640080"/>
          </a:xfrm>
          <a:prstGeom prst="pie">
            <a:avLst>
              <a:gd name="adj1" fmla="val 12747637"/>
              <a:gd name="adj2" fmla="val 19589198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BA37E5F8-229F-4AAD-AC8E-BF971427B5B0}"/>
              </a:ext>
            </a:extLst>
          </p:cNvPr>
          <p:cNvSpPr/>
          <p:nvPr/>
        </p:nvSpPr>
        <p:spPr>
          <a:xfrm rot="5400000">
            <a:off x="4002053" y="3396178"/>
            <a:ext cx="457200" cy="457200"/>
          </a:xfrm>
          <a:prstGeom prst="pie">
            <a:avLst>
              <a:gd name="adj1" fmla="val 12351666"/>
              <a:gd name="adj2" fmla="val 19687751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14634-A7E3-48FC-8526-9DBF0041B12F}"/>
              </a:ext>
            </a:extLst>
          </p:cNvPr>
          <p:cNvCxnSpPr>
            <a:cxnSpLocks/>
            <a:endCxn id="4" idx="11"/>
          </p:cNvCxnSpPr>
          <p:nvPr/>
        </p:nvCxnSpPr>
        <p:spPr>
          <a:xfrm flipV="1">
            <a:off x="4228107" y="2848122"/>
            <a:ext cx="367729" cy="7889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7ECB57-5FD8-4D89-AE36-EE3FDA15CA61}"/>
              </a:ext>
            </a:extLst>
          </p:cNvPr>
          <p:cNvCxnSpPr>
            <a:cxnSpLocks/>
          </p:cNvCxnSpPr>
          <p:nvPr/>
        </p:nvCxnSpPr>
        <p:spPr>
          <a:xfrm>
            <a:off x="4227408" y="3612585"/>
            <a:ext cx="409187" cy="7160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3BCC0AA-2377-4E1E-AAE6-A49475FC1007}"/>
              </a:ext>
            </a:extLst>
          </p:cNvPr>
          <p:cNvSpPr txBox="1"/>
          <p:nvPr/>
        </p:nvSpPr>
        <p:spPr>
          <a:xfrm>
            <a:off x="4438941" y="340111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36E0D-4670-4EBA-BDA1-F9191F586EA0}"/>
              </a:ext>
            </a:extLst>
          </p:cNvPr>
          <p:cNvSpPr txBox="1"/>
          <p:nvPr/>
        </p:nvSpPr>
        <p:spPr>
          <a:xfrm>
            <a:off x="7932981" y="282620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C4066A-1F1F-4104-8112-576F0C0DB420}"/>
              </a:ext>
            </a:extLst>
          </p:cNvPr>
          <p:cNvCxnSpPr/>
          <p:nvPr/>
        </p:nvCxnSpPr>
        <p:spPr>
          <a:xfrm>
            <a:off x="10205884" y="3156834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94C20B-91D5-4AB6-90A2-AC845E3A2646}"/>
              </a:ext>
            </a:extLst>
          </p:cNvPr>
          <p:cNvCxnSpPr>
            <a:cxnSpLocks/>
          </p:cNvCxnSpPr>
          <p:nvPr/>
        </p:nvCxnSpPr>
        <p:spPr>
          <a:xfrm rot="10800000">
            <a:off x="10205884" y="2304361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F88834-77AA-45A1-9811-324CE8643D82}"/>
              </a:ext>
            </a:extLst>
          </p:cNvPr>
          <p:cNvCxnSpPr>
            <a:cxnSpLocks/>
          </p:cNvCxnSpPr>
          <p:nvPr/>
        </p:nvCxnSpPr>
        <p:spPr>
          <a:xfrm rot="10800000">
            <a:off x="10200971" y="3882436"/>
            <a:ext cx="0" cy="3461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230DEBF-6550-45FD-A81F-F054C9810FCA}"/>
              </a:ext>
            </a:extLst>
          </p:cNvPr>
          <p:cNvSpPr txBox="1"/>
          <p:nvPr/>
        </p:nvSpPr>
        <p:spPr>
          <a:xfrm>
            <a:off x="9743771" y="271111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BBF5CE-7EB9-44C1-8A0B-92F03AFEBF3A}"/>
              </a:ext>
            </a:extLst>
          </p:cNvPr>
          <p:cNvSpPr txBox="1"/>
          <p:nvPr/>
        </p:nvSpPr>
        <p:spPr>
          <a:xfrm>
            <a:off x="9752838" y="347737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B8A26125-D23B-4BCB-933A-30498E2C5AC4}"/>
              </a:ext>
            </a:extLst>
          </p:cNvPr>
          <p:cNvSpPr/>
          <p:nvPr/>
        </p:nvSpPr>
        <p:spPr>
          <a:xfrm>
            <a:off x="7451878" y="3040271"/>
            <a:ext cx="914400" cy="914400"/>
          </a:xfrm>
          <a:prstGeom prst="pie">
            <a:avLst>
              <a:gd name="adj1" fmla="val 12747637"/>
              <a:gd name="adj2" fmla="val 1617021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63907E-5B86-4A81-BA87-0137DA96CB01}"/>
              </a:ext>
            </a:extLst>
          </p:cNvPr>
          <p:cNvSpPr txBox="1"/>
          <p:nvPr/>
        </p:nvSpPr>
        <p:spPr>
          <a:xfrm>
            <a:off x="7522497" y="270173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2D97B-16B3-4C18-AE07-AE8EA76FC639}"/>
              </a:ext>
            </a:extLst>
          </p:cNvPr>
          <p:cNvSpPr txBox="1"/>
          <p:nvPr/>
        </p:nvSpPr>
        <p:spPr>
          <a:xfrm>
            <a:off x="7855995" y="3856552"/>
            <a:ext cx="38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613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EA8D1AA-D25C-4841-994E-A802C2B2C991}"/>
              </a:ext>
            </a:extLst>
          </p:cNvPr>
          <p:cNvSpPr>
            <a:spLocks noChangeAspect="1"/>
          </p:cNvSpPr>
          <p:nvPr/>
        </p:nvSpPr>
        <p:spPr>
          <a:xfrm>
            <a:off x="2345631" y="2178333"/>
            <a:ext cx="7742580" cy="2501122"/>
          </a:xfrm>
          <a:prstGeom prst="parallelogram">
            <a:avLst>
              <a:gd name="adj" fmla="val 8844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0A0959-1A59-4B44-B1AA-D42885FDD6E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92987" y="1828800"/>
            <a:ext cx="0" cy="3200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44E0AE5-EDE6-4A30-ABC1-D9049E223DB2}"/>
              </a:ext>
            </a:extLst>
          </p:cNvPr>
          <p:cNvSpPr/>
          <p:nvPr/>
        </p:nvSpPr>
        <p:spPr>
          <a:xfrm rot="3674705">
            <a:off x="4738317" y="276143"/>
            <a:ext cx="2377440" cy="6484616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394D160-F113-47B8-A5FA-3C1ED39CB48D}"/>
              </a:ext>
            </a:extLst>
          </p:cNvPr>
          <p:cNvSpPr/>
          <p:nvPr/>
        </p:nvSpPr>
        <p:spPr>
          <a:xfrm>
            <a:off x="2421838" y="2198210"/>
            <a:ext cx="4326832" cy="2461578"/>
          </a:xfrm>
          <a:prstGeom prst="triangle">
            <a:avLst>
              <a:gd name="adj" fmla="val 6869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841A7-0788-445A-A4A2-9D2DBB6D28B3}"/>
              </a:ext>
            </a:extLst>
          </p:cNvPr>
          <p:cNvCxnSpPr>
            <a:cxnSpLocks noChangeAspect="1"/>
          </p:cNvCxnSpPr>
          <p:nvPr/>
        </p:nvCxnSpPr>
        <p:spPr>
          <a:xfrm>
            <a:off x="5302867" y="2024828"/>
            <a:ext cx="1829922" cy="33348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6CA29C-F04D-437C-A5AF-D0D8CD87BF3A}"/>
              </a:ext>
            </a:extLst>
          </p:cNvPr>
          <p:cNvCxnSpPr/>
          <p:nvPr/>
        </p:nvCxnSpPr>
        <p:spPr>
          <a:xfrm flipV="1">
            <a:off x="6095998" y="778457"/>
            <a:ext cx="0" cy="2651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A6FA0A-82A4-4948-890E-387D56983183}"/>
              </a:ext>
            </a:extLst>
          </p:cNvPr>
          <p:cNvCxnSpPr>
            <a:cxnSpLocks/>
          </p:cNvCxnSpPr>
          <p:nvPr/>
        </p:nvCxnSpPr>
        <p:spPr>
          <a:xfrm flipH="1">
            <a:off x="4788310" y="3429000"/>
            <a:ext cx="1307688" cy="1477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64E174-0D8A-4E87-9B3B-D9AFD56A5E11}"/>
              </a:ext>
            </a:extLst>
          </p:cNvPr>
          <p:cNvCxnSpPr/>
          <p:nvPr/>
        </p:nvCxnSpPr>
        <p:spPr>
          <a:xfrm>
            <a:off x="3049410" y="4679455"/>
            <a:ext cx="32004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4192A-BAB3-415D-B376-8E9D6A7560FB}"/>
                  </a:ext>
                </a:extLst>
              </p:cNvPr>
              <p:cNvSpPr txBox="1"/>
              <p:nvPr/>
            </p:nvSpPr>
            <p:spPr>
              <a:xfrm>
                <a:off x="4508604" y="4815776"/>
                <a:ext cx="150682" cy="316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4192A-BAB3-415D-B376-8E9D6A75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604" y="4815776"/>
                <a:ext cx="150682" cy="316240"/>
              </a:xfrm>
              <a:prstGeom prst="rect">
                <a:avLst/>
              </a:prstGeom>
              <a:blipFill>
                <a:blip r:embed="rId2"/>
                <a:stretch>
                  <a:fillRect l="-41667" t="-21154" r="-79167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68B33-558C-4B51-BA22-44A503D7127D}"/>
                  </a:ext>
                </a:extLst>
              </p:cNvPr>
              <p:cNvSpPr txBox="1"/>
              <p:nvPr/>
            </p:nvSpPr>
            <p:spPr>
              <a:xfrm>
                <a:off x="9330303" y="3263783"/>
                <a:ext cx="149080" cy="316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F68B33-558C-4B51-BA22-44A503D71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303" y="3263783"/>
                <a:ext cx="149080" cy="316240"/>
              </a:xfrm>
              <a:prstGeom prst="rect">
                <a:avLst/>
              </a:prstGeom>
              <a:blipFill>
                <a:blip r:embed="rId3"/>
                <a:stretch>
                  <a:fillRect l="-58333" t="-19231" r="-79167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FC99-4153-4168-ADA9-0369C47EF10D}"/>
                  </a:ext>
                </a:extLst>
              </p:cNvPr>
              <p:cNvSpPr txBox="1"/>
              <p:nvPr/>
            </p:nvSpPr>
            <p:spPr>
              <a:xfrm>
                <a:off x="5731119" y="691044"/>
                <a:ext cx="235641" cy="31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CFC99-4153-4168-ADA9-0369C47EF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119" y="691044"/>
                <a:ext cx="235641" cy="316112"/>
              </a:xfrm>
              <a:prstGeom prst="rect">
                <a:avLst/>
              </a:prstGeom>
              <a:blipFill>
                <a:blip r:embed="rId4"/>
                <a:stretch>
                  <a:fillRect l="-23077" t="-25000" r="-5897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0A6A810D-9B7A-4985-B6D9-C58C4955A94A}"/>
              </a:ext>
            </a:extLst>
          </p:cNvPr>
          <p:cNvSpPr/>
          <p:nvPr/>
        </p:nvSpPr>
        <p:spPr>
          <a:xfrm flipH="1">
            <a:off x="5665978" y="3025244"/>
            <a:ext cx="822960" cy="822960"/>
          </a:xfrm>
          <a:prstGeom prst="arc">
            <a:avLst>
              <a:gd name="adj1" fmla="val 3214530"/>
              <a:gd name="adj2" fmla="val 711264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C35EA4-4CA3-4F9E-851A-3E926BBF6733}"/>
              </a:ext>
            </a:extLst>
          </p:cNvPr>
          <p:cNvCxnSpPr>
            <a:cxnSpLocks/>
          </p:cNvCxnSpPr>
          <p:nvPr/>
        </p:nvCxnSpPr>
        <p:spPr>
          <a:xfrm flipV="1">
            <a:off x="6651507" y="4167648"/>
            <a:ext cx="1301871" cy="31478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227A8516-6346-4958-8084-5701E3064829}"/>
              </a:ext>
            </a:extLst>
          </p:cNvPr>
          <p:cNvSpPr/>
          <p:nvPr/>
        </p:nvSpPr>
        <p:spPr>
          <a:xfrm flipH="1">
            <a:off x="7111551" y="3881287"/>
            <a:ext cx="548640" cy="548640"/>
          </a:xfrm>
          <a:prstGeom prst="arc">
            <a:avLst>
              <a:gd name="adj1" fmla="val 10098032"/>
              <a:gd name="adj2" fmla="val 145067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C3DF5D-8A21-4353-8CA5-7B7501EC7F4A}"/>
              </a:ext>
            </a:extLst>
          </p:cNvPr>
          <p:cNvCxnSpPr>
            <a:cxnSpLocks/>
          </p:cNvCxnSpPr>
          <p:nvPr/>
        </p:nvCxnSpPr>
        <p:spPr>
          <a:xfrm flipV="1">
            <a:off x="6088223" y="2667241"/>
            <a:ext cx="2571985" cy="774305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D0A2D7-76BC-41C1-AFA4-8F97352132DA}"/>
              </a:ext>
            </a:extLst>
          </p:cNvPr>
          <p:cNvCxnSpPr>
            <a:cxnSpLocks/>
          </p:cNvCxnSpPr>
          <p:nvPr/>
        </p:nvCxnSpPr>
        <p:spPr>
          <a:xfrm flipV="1">
            <a:off x="6088225" y="2945238"/>
            <a:ext cx="1648715" cy="50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D69E0A-D79D-45C7-A422-4B89430D68B4}"/>
              </a:ext>
            </a:extLst>
          </p:cNvPr>
          <p:cNvCxnSpPr>
            <a:cxnSpLocks/>
          </p:cNvCxnSpPr>
          <p:nvPr/>
        </p:nvCxnSpPr>
        <p:spPr>
          <a:xfrm flipV="1">
            <a:off x="6103771" y="1745938"/>
            <a:ext cx="2427652" cy="1684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202DEB-DDB4-48DB-98B3-FC20FFD37A57}"/>
              </a:ext>
            </a:extLst>
          </p:cNvPr>
          <p:cNvCxnSpPr>
            <a:cxnSpLocks/>
          </p:cNvCxnSpPr>
          <p:nvPr/>
        </p:nvCxnSpPr>
        <p:spPr>
          <a:xfrm flipH="1" flipV="1">
            <a:off x="5406246" y="1672014"/>
            <a:ext cx="701660" cy="1764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5CC374D2-4968-4B53-98BF-261E8F718D6C}"/>
              </a:ext>
            </a:extLst>
          </p:cNvPr>
          <p:cNvSpPr/>
          <p:nvPr/>
        </p:nvSpPr>
        <p:spPr>
          <a:xfrm flipH="1">
            <a:off x="5501712" y="1927939"/>
            <a:ext cx="822960" cy="822960"/>
          </a:xfrm>
          <a:prstGeom prst="arc">
            <a:avLst>
              <a:gd name="adj1" fmla="val 14810934"/>
              <a:gd name="adj2" fmla="val 193300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3E164339-FBB3-45E4-BFEE-77EAD989B849}"/>
              </a:ext>
            </a:extLst>
          </p:cNvPr>
          <p:cNvSpPr/>
          <p:nvPr/>
        </p:nvSpPr>
        <p:spPr>
          <a:xfrm flipH="1">
            <a:off x="5648300" y="2927297"/>
            <a:ext cx="822960" cy="822960"/>
          </a:xfrm>
          <a:prstGeom prst="arc">
            <a:avLst>
              <a:gd name="adj1" fmla="val 7056243"/>
              <a:gd name="adj2" fmla="val 107993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FBFB6D-F796-4B00-89F9-D8865BDBCA24}"/>
              </a:ext>
            </a:extLst>
          </p:cNvPr>
          <p:cNvSpPr/>
          <p:nvPr/>
        </p:nvSpPr>
        <p:spPr>
          <a:xfrm flipH="1">
            <a:off x="6620368" y="2605934"/>
            <a:ext cx="822960" cy="822960"/>
          </a:xfrm>
          <a:prstGeom prst="arc">
            <a:avLst>
              <a:gd name="adj1" fmla="val 10793542"/>
              <a:gd name="adj2" fmla="val 144841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B22260-4550-48C1-A71B-CC0715638054}"/>
              </a:ext>
            </a:extLst>
          </p:cNvPr>
          <p:cNvCxnSpPr>
            <a:cxnSpLocks/>
          </p:cNvCxnSpPr>
          <p:nvPr/>
        </p:nvCxnSpPr>
        <p:spPr>
          <a:xfrm flipH="1" flipV="1">
            <a:off x="7553739" y="1242391"/>
            <a:ext cx="990358" cy="50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152032-3FA9-40FC-9E87-040B60373B50}"/>
                  </a:ext>
                </a:extLst>
              </p:cNvPr>
              <p:cNvSpPr txBox="1"/>
              <p:nvPr/>
            </p:nvSpPr>
            <p:spPr>
              <a:xfrm>
                <a:off x="7702099" y="1898956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152032-3FA9-40FC-9E87-040B6037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99" y="1898956"/>
                <a:ext cx="163506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524EC3-800F-4F99-8BA8-34426AA213AC}"/>
                  </a:ext>
                </a:extLst>
              </p:cNvPr>
              <p:cNvSpPr txBox="1"/>
              <p:nvPr/>
            </p:nvSpPr>
            <p:spPr>
              <a:xfrm>
                <a:off x="7967165" y="1096519"/>
                <a:ext cx="177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3524EC3-800F-4F99-8BA8-34426AA2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165" y="1096519"/>
                <a:ext cx="177934" cy="276999"/>
              </a:xfrm>
              <a:prstGeom prst="rect">
                <a:avLst/>
              </a:prstGeom>
              <a:blipFill>
                <a:blip r:embed="rId6"/>
                <a:stretch>
                  <a:fillRect l="-20690"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D3120C-254A-4273-B9D6-99EBD83010A3}"/>
                  </a:ext>
                </a:extLst>
              </p:cNvPr>
              <p:cNvSpPr txBox="1"/>
              <p:nvPr/>
            </p:nvSpPr>
            <p:spPr>
              <a:xfrm>
                <a:off x="5956395" y="38770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8D3120C-254A-4273-B9D6-99EBD8301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95" y="3877014"/>
                <a:ext cx="209993" cy="276999"/>
              </a:xfrm>
              <a:prstGeom prst="rect">
                <a:avLst/>
              </a:prstGeom>
              <a:blipFill>
                <a:blip r:embed="rId7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12BD60-0234-4A0C-92C2-AD0EF80D917C}"/>
                  </a:ext>
                </a:extLst>
              </p:cNvPr>
              <p:cNvSpPr txBox="1"/>
              <p:nvPr/>
            </p:nvSpPr>
            <p:spPr>
              <a:xfrm>
                <a:off x="6454414" y="352223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12BD60-0234-4A0C-92C2-AD0EF80D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14" y="3522231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5A0DA8E-671E-41A3-9770-80BD45EC1ADD}"/>
                  </a:ext>
                </a:extLst>
              </p:cNvPr>
              <p:cNvSpPr txBox="1"/>
              <p:nvPr/>
            </p:nvSpPr>
            <p:spPr>
              <a:xfrm>
                <a:off x="7467910" y="2572223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5A0DA8E-671E-41A3-9770-80BD45EC1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910" y="2572223"/>
                <a:ext cx="186269" cy="276999"/>
              </a:xfrm>
              <a:prstGeom prst="rect">
                <a:avLst/>
              </a:prstGeom>
              <a:blipFill>
                <a:blip r:embed="rId9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6EDCDE2-F11F-4183-AB21-F4AE48DE1770}"/>
                  </a:ext>
                </a:extLst>
              </p:cNvPr>
              <p:cNvSpPr txBox="1"/>
              <p:nvPr/>
            </p:nvSpPr>
            <p:spPr>
              <a:xfrm>
                <a:off x="7118377" y="3156026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𝐞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6EDCDE2-F11F-4183-AB21-F4AE48DE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77" y="3156026"/>
                <a:ext cx="179536" cy="276999"/>
              </a:xfrm>
              <a:prstGeom prst="rect">
                <a:avLst/>
              </a:prstGeom>
              <a:blipFill>
                <a:blip r:embed="rId10"/>
                <a:stretch>
                  <a:fillRect l="-20690" r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6238D-D34F-4AD0-B5CE-85E83476D723}"/>
                  </a:ext>
                </a:extLst>
              </p:cNvPr>
              <p:cNvSpPr txBox="1"/>
              <p:nvPr/>
            </p:nvSpPr>
            <p:spPr>
              <a:xfrm>
                <a:off x="7710684" y="3832757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6238D-D34F-4AD0-B5CE-85E83476D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84" y="3832757"/>
                <a:ext cx="133947" cy="276999"/>
              </a:xfrm>
              <a:prstGeom prst="rect">
                <a:avLst/>
              </a:prstGeom>
              <a:blipFill>
                <a:blip r:embed="rId11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A90251-C901-4785-AFEA-B07FEEDAF000}"/>
                  </a:ext>
                </a:extLst>
              </p:cNvPr>
              <p:cNvSpPr txBox="1"/>
              <p:nvPr/>
            </p:nvSpPr>
            <p:spPr>
              <a:xfrm>
                <a:off x="5745285" y="1638756"/>
                <a:ext cx="133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A90251-C901-4785-AFEA-B07FEEDA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285" y="1638756"/>
                <a:ext cx="133947" cy="276999"/>
              </a:xfrm>
              <a:prstGeom prst="rect">
                <a:avLst/>
              </a:prstGeom>
              <a:blipFill>
                <a:blip r:embed="rId12"/>
                <a:stretch>
                  <a:fillRect l="-45455" r="-363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15AC42-0352-4082-93F3-D9C2E8E6DF4F}"/>
                  </a:ext>
                </a:extLst>
              </p:cNvPr>
              <p:cNvSpPr txBox="1"/>
              <p:nvPr/>
            </p:nvSpPr>
            <p:spPr>
              <a:xfrm>
                <a:off x="5240118" y="131544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15AC42-0352-4082-93F3-D9C2E8E6D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18" y="1315446"/>
                <a:ext cx="193963" cy="276999"/>
              </a:xfrm>
              <a:prstGeom prst="rect">
                <a:avLst/>
              </a:prstGeom>
              <a:blipFill>
                <a:blip r:embed="rId13"/>
                <a:stretch>
                  <a:fillRect l="-35484" t="-2222" r="-322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F34F57A-CE96-4DF1-BA74-6CBDF2FCBC8E}"/>
              </a:ext>
            </a:extLst>
          </p:cNvPr>
          <p:cNvSpPr txBox="1"/>
          <p:nvPr/>
        </p:nvSpPr>
        <p:spPr>
          <a:xfrm>
            <a:off x="8660208" y="2486935"/>
            <a:ext cx="940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periapsis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1C3051-5852-4011-AF51-A7B073234A4F}"/>
              </a:ext>
            </a:extLst>
          </p:cNvPr>
          <p:cNvSpPr txBox="1"/>
          <p:nvPr/>
        </p:nvSpPr>
        <p:spPr>
          <a:xfrm>
            <a:off x="2922774" y="4019915"/>
            <a:ext cx="940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</a:t>
            </a:r>
          </a:p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61637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Tiger Hou</dc:creator>
  <cp:lastModifiedBy>Tiger Hou</cp:lastModifiedBy>
  <cp:revision>60</cp:revision>
  <cp:lastPrinted>2020-10-01T16:09:36Z</cp:lastPrinted>
  <dcterms:created xsi:type="dcterms:W3CDTF">2020-07-27T17:52:51Z</dcterms:created>
  <dcterms:modified xsi:type="dcterms:W3CDTF">2021-01-07T22:43:44Z</dcterms:modified>
</cp:coreProperties>
</file>