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2040-9DE5-4738-8911-997798E09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B7734-CB44-4C78-BB32-F25A3A3C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1E52-4081-4A5B-82E2-6805246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BB10-B151-4842-A99A-2A750DF0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A18B-406F-4480-BF6E-E4DA7F39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E334-116C-441B-AE6C-17FC8747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889ED-83F0-4BD7-B722-EE85484C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7BC3-AE27-4907-8159-1460F827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BB43-5887-40DC-B91E-CD64B2AB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5F05-4141-4F43-B023-7C27F29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902E3-31C1-4E68-9FB9-A89058C8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E168-3480-4F86-8FBB-A1173F80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2D47-0823-44C5-A349-3E0FBC59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5332-0FC3-4236-8EEF-86761D4A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615D-9877-49DE-812F-5E24A3B0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786-1265-41CC-A399-39840271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76A8-00B8-449C-BC2A-C2C3683D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43D3-F079-4949-AA16-D6B4736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C283-3FE1-4B44-93FF-974749A1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658D-2E66-41FC-B909-623C19AE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EC8A-D9B4-4EA0-93A7-F64010CF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D41D-1F98-419E-AEAD-9252EED53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7851-34D1-48F3-A889-FD59D050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BD95-1E3C-4C2F-9B33-51BE7A7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90A3-9E26-4FB8-965F-7B79ADC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268-8C37-427A-9AD6-D1C0F37C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5E0F-A807-4887-91F5-DA18D7EF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96FA-6F26-47DF-A579-5F582818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4CF3D-5B9A-4249-8A48-738E5F49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2886-05D4-437A-A87C-82C41FF3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0BBA-F2DF-4969-AC96-A3ED10F9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EC21-0711-4FBE-A92B-52EF232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EDAF-F6A9-4C97-A6C8-19220C5E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832E-4912-4CDA-8B76-F646B465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14D6A-A9EE-40F0-94E6-2AD3807E0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596F-537A-418A-88B1-72F64F01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AB397-C601-43BE-AC05-3F7EFA0E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1BFA0-D6A5-4746-8AA7-1BA7201F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104B5-48CC-4B7A-8E49-07DFD052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1D97-D557-4E24-8BE8-3DA9F3D3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F8568-86A5-4AFF-87A7-2B10526B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6E98-7A7B-44A0-91D5-D0B4567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66CF-705F-4170-9889-CF20F4F8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0858-0B40-462C-A719-E3D263FA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DA7CE-9B6B-454D-B91A-FA97B145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EDBF-1A21-4782-8352-2315C4E9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783A-5542-44C4-A0DC-D8F8F71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C7D2-B714-453B-940A-9E906B6B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5C036-1311-4C00-B49E-EFC4B841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42D4-4B8B-4D02-8778-58934B89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E4011-6056-47D4-8AA4-254DEAE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3771-E1AB-4412-9D1C-3DC3E22B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9BBB-34A1-4849-8E88-2CFA9C30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3E361-2A25-49E0-ACFF-AF9EA508F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7DE3-DB22-49DA-99A7-165FCAA8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C657-682C-45A1-AC5A-BFAE7F68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7170-D2A3-469B-9AE4-7C82C392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C8FE9-18D6-4E5F-BA9A-B19A0FA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7607F-CCFE-4240-B935-0B1861C4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5E1C-7D22-46CD-B185-7909A087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1C7E-17B7-4E8F-8744-82B9B9E08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D850-717C-47FF-B1FD-71DF7B4653E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3CAC-FEDE-4EB1-9AD4-EC733D6CB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52C2-58F6-43B1-A689-7FB9E8A1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15D6-A40B-45EE-A88B-B645EAC7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43C4-129F-47C2-AFC4-99C33E04A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Range-Rate 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C8F9A-A4B2-4364-9FAB-BA51DBB09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2021-07-04</a:t>
            </a:r>
          </a:p>
        </p:txBody>
      </p:sp>
    </p:spTree>
    <p:extLst>
      <p:ext uri="{BB962C8B-B14F-4D97-AF65-F5344CB8AC3E}">
        <p14:creationId xmlns:p14="http://schemas.microsoft.com/office/powerpoint/2010/main" val="159500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636F-F6B4-4F9F-8C54-C607BC0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1295-864A-440C-A1F4-27172BEA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benchmark this method? Many variables</a:t>
            </a:r>
          </a:p>
          <a:p>
            <a:pPr lvl="1"/>
            <a:r>
              <a:rPr lang="en-US" dirty="0"/>
              <a:t>All VIOD variables</a:t>
            </a:r>
          </a:p>
          <a:p>
            <a:pPr lvl="1"/>
            <a:r>
              <a:rPr lang="en-US" dirty="0"/>
              <a:t>Number of pulsars</a:t>
            </a:r>
          </a:p>
          <a:p>
            <a:pPr lvl="1"/>
            <a:r>
              <a:rPr lang="en-US" dirty="0"/>
              <a:t>Arrangement of measurements (timing, order)</a:t>
            </a:r>
          </a:p>
        </p:txBody>
      </p:sp>
    </p:spTree>
    <p:extLst>
      <p:ext uri="{BB962C8B-B14F-4D97-AF65-F5344CB8AC3E}">
        <p14:creationId xmlns:p14="http://schemas.microsoft.com/office/powerpoint/2010/main" val="36386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6FD4-3D6F-4019-BA02-AB5CA0DE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390C-6807-45D3-BDB6-E1541693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range-rate to &gt;= 3 pulsars at different times</a:t>
            </a:r>
          </a:p>
          <a:p>
            <a:r>
              <a:rPr lang="en-US" dirty="0"/>
              <a:t>Know pulsar coordinates</a:t>
            </a:r>
          </a:p>
          <a:p>
            <a:r>
              <a:rPr lang="en-US" dirty="0"/>
              <a:t>Know time elapsed between range-rate measurements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14F8-9F4B-4BF4-8B5D-559749A2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Guess f0, e, </a:t>
            </a:r>
            <a:r>
              <a:rPr lang="en-US" dirty="0" err="1"/>
              <a:t>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CA24-9A46-4A6F-9BC9-8B08B60D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anomaly span (</a:t>
            </a:r>
            <a:r>
              <a:rPr lang="en-US" dirty="0" err="1"/>
              <a:t>dM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orbit period</a:t>
            </a:r>
          </a:p>
          <a:p>
            <a:pPr lvl="1"/>
            <a:r>
              <a:rPr lang="en-US" dirty="0"/>
              <a:t>Get semi-major axis</a:t>
            </a:r>
          </a:p>
          <a:p>
            <a:r>
              <a:rPr lang="en-US" dirty="0"/>
              <a:t>Eccentricity (e)</a:t>
            </a:r>
          </a:p>
          <a:p>
            <a:pPr lvl="1"/>
            <a:r>
              <a:rPr lang="en-US" dirty="0"/>
              <a:t>Get hodograph radius</a:t>
            </a:r>
          </a:p>
          <a:p>
            <a:r>
              <a:rPr lang="en-US" dirty="0"/>
              <a:t>Initial true anomaly (f0)</a:t>
            </a:r>
          </a:p>
          <a:p>
            <a:pPr lvl="1"/>
            <a:r>
              <a:rPr lang="en-US" dirty="0"/>
              <a:t>Get true anomaly of each measurement</a:t>
            </a:r>
          </a:p>
          <a:p>
            <a:pPr lvl="1"/>
            <a:endParaRPr lang="en-US" dirty="0"/>
          </a:p>
          <a:p>
            <a:r>
              <a:rPr lang="en-US" dirty="0"/>
              <a:t>Search solution space using brute force + gradient descent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0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4CBF-054D-49CF-958A-7E080F6E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1: Circle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5921-C3D0-4FD9-9C0B-C153B35EB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328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Range-rate vs. true anomaly plot is a sine wave: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𝑝𝑢𝑙𝑠𝑎𝑟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pulsar inclination relative to orbit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pulsar rotation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using linear least squares:</a:t>
                </a:r>
              </a:p>
              <a:p>
                <a:pPr lvl="6"/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      *for pulsar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5921-C3D0-4FD9-9C0B-C153B35EB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32814"/>
              </a:xfrm>
              <a:blipFill>
                <a:blip r:embed="rId2"/>
                <a:stretch>
                  <a:fillRect l="-1043" t="-219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C59C-CE52-4683-9B16-5867AACA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2: Pulsar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B523C-C222-48F5-BB92-3F4440489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angle between pulsars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Know angle between derived pulsars (calculated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calculate angle between each pair of pulsars, and sum the error for each pair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B523C-C222-48F5-BB92-3F4440489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44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AD7-F9F7-415A-9264-91E24B5F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3: Frame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539DF-470B-406D-9495-AB214DEA3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coordinate system using sine wave and true pulsars</a:t>
                </a:r>
              </a:p>
              <a:p>
                <a:pPr lvl="1"/>
                <a:r>
                  <a:rPr lang="en-US" dirty="0"/>
                  <a:t>Full velocity vectors can be found using sine waves at the same true anomaly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for true pulsars in this coordinate system</a:t>
                </a:r>
              </a:p>
              <a:p>
                <a:r>
                  <a:rPr lang="en-US" dirty="0"/>
                  <a:t>Compare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values found from the circle 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539DF-470B-406D-9495-AB214DEA3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5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014C-0DEB-4E99-9042-70160694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8EBA-FDE4-4362-84AB-E39A29CF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Brute force search solution space (10 x 10 x 10 usually sufficient), apply </a:t>
            </a:r>
            <a:r>
              <a:rPr lang="en-US" dirty="0" err="1"/>
              <a:t>fminsearch</a:t>
            </a:r>
            <a:r>
              <a:rPr lang="en-US" dirty="0"/>
              <a:t> for each guess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fsolve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search radius, re-center at best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1-3 until objective function converges</a:t>
            </a:r>
          </a:p>
        </p:txBody>
      </p:sp>
    </p:spTree>
    <p:extLst>
      <p:ext uri="{BB962C8B-B14F-4D97-AF65-F5344CB8AC3E}">
        <p14:creationId xmlns:p14="http://schemas.microsoft.com/office/powerpoint/2010/main" val="315205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4D7F-2FD4-4530-A462-415927F5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7FD4-D0BD-4585-905B-8EE883AF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compared to analytic OD methods</a:t>
            </a:r>
          </a:p>
          <a:p>
            <a:pPr lvl="1"/>
            <a:r>
              <a:rPr lang="en-US" dirty="0"/>
              <a:t>5-20 seconds per run, depending on resolution of brute force search</a:t>
            </a:r>
          </a:p>
          <a:p>
            <a:r>
              <a:rPr lang="en-US" dirty="0"/>
              <a:t>Extreme values need finer search</a:t>
            </a:r>
          </a:p>
          <a:p>
            <a:pPr lvl="1"/>
            <a:r>
              <a:rPr lang="en-US" dirty="0"/>
              <a:t>Eccentricity near 0 or 1</a:t>
            </a:r>
          </a:p>
          <a:p>
            <a:pPr lvl="1"/>
            <a:r>
              <a:rPr lang="en-US" dirty="0"/>
              <a:t>Mean anomaly span near 0</a:t>
            </a:r>
          </a:p>
          <a:p>
            <a:r>
              <a:rPr lang="en-US" dirty="0"/>
              <a:t>Elliptic orbits, measurements within 1 orbit period</a:t>
            </a:r>
          </a:p>
          <a:p>
            <a:pPr lvl="1"/>
            <a:r>
              <a:rPr lang="en-US" dirty="0"/>
              <a:t>Work in progress – should be easy to fix these</a:t>
            </a:r>
          </a:p>
          <a:p>
            <a:r>
              <a:rPr lang="en-US" dirty="0"/>
              <a:t>Proof that global min exists and is near true solution?</a:t>
            </a:r>
          </a:p>
        </p:txBody>
      </p:sp>
    </p:spTree>
    <p:extLst>
      <p:ext uri="{BB962C8B-B14F-4D97-AF65-F5344CB8AC3E}">
        <p14:creationId xmlns:p14="http://schemas.microsoft.com/office/powerpoint/2010/main" val="197606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CDD9-FF86-405A-AA91-0008C60B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C457-F57D-47CF-8BFB-E33FFD71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3C5CF40-592B-496E-B88B-389AD5FB4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00300"/>
            <a:ext cx="5943600" cy="44577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C8617F9-AE32-41D5-914B-DF46FC94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03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Range-Rate OD</vt:lpstr>
      <vt:lpstr>Assumptions</vt:lpstr>
      <vt:lpstr>Approach – Guess f0, e, dM</vt:lpstr>
      <vt:lpstr>Objective Function 1: Circle Fit</vt:lpstr>
      <vt:lpstr>Objective Function 2: Pulsar Alignment</vt:lpstr>
      <vt:lpstr>Objective Function 3: Frame Alignment</vt:lpstr>
      <vt:lpstr>Algorithm</vt:lpstr>
      <vt:lpstr>Limitations</vt:lpstr>
      <vt:lpstr>Temp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Range-Rate OD</dc:title>
  <dc:creator>Tiger Hou</dc:creator>
  <cp:lastModifiedBy>Tiger Hou</cp:lastModifiedBy>
  <cp:revision>17</cp:revision>
  <dcterms:created xsi:type="dcterms:W3CDTF">2021-07-05T04:18:51Z</dcterms:created>
  <dcterms:modified xsi:type="dcterms:W3CDTF">2021-07-05T05:48:41Z</dcterms:modified>
</cp:coreProperties>
</file>