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EA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201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5CF-97EC-41C9-998D-90CF9079C23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A92-E02D-476C-8756-A72F0414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5CF-97EC-41C9-998D-90CF9079C23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A92-E02D-476C-8756-A72F0414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5CF-97EC-41C9-998D-90CF9079C23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A92-E02D-476C-8756-A72F0414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3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5CF-97EC-41C9-998D-90CF9079C23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A92-E02D-476C-8756-A72F0414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5CF-97EC-41C9-998D-90CF9079C23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A92-E02D-476C-8756-A72F0414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5CF-97EC-41C9-998D-90CF9079C23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A92-E02D-476C-8756-A72F0414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2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5CF-97EC-41C9-998D-90CF9079C23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A92-E02D-476C-8756-A72F0414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0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5CF-97EC-41C9-998D-90CF9079C23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A92-E02D-476C-8756-A72F0414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5CF-97EC-41C9-998D-90CF9079C23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A92-E02D-476C-8756-A72F0414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5CF-97EC-41C9-998D-90CF9079C23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A92-E02D-476C-8756-A72F0414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4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5CF-97EC-41C9-998D-90CF9079C23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A92-E02D-476C-8756-A72F0414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5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AA5CF-97EC-41C9-998D-90CF9079C23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BA92-E02D-476C-8756-A72F0414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FF5878E9-F072-DE2E-4AFE-52F9CD9D6E3D}"/>
              </a:ext>
            </a:extLst>
          </p:cNvPr>
          <p:cNvSpPr/>
          <p:nvPr/>
        </p:nvSpPr>
        <p:spPr>
          <a:xfrm>
            <a:off x="-11304" y="-2829"/>
            <a:ext cx="310479" cy="3435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E3424CC-ED53-41EE-B367-825D33EBCEEC}"/>
              </a:ext>
            </a:extLst>
          </p:cNvPr>
          <p:cNvSpPr/>
          <p:nvPr/>
        </p:nvSpPr>
        <p:spPr>
          <a:xfrm>
            <a:off x="-12495" y="3436700"/>
            <a:ext cx="311670" cy="3435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64E883-F990-06A0-C79E-34CAAA52CE65}"/>
              </a:ext>
            </a:extLst>
          </p:cNvPr>
          <p:cNvSpPr txBox="1"/>
          <p:nvPr/>
        </p:nvSpPr>
        <p:spPr>
          <a:xfrm>
            <a:off x="-164658" y="3430978"/>
            <a:ext cx="622927" cy="34410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SUPPLY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4E5BB-507D-FEFF-B4D8-5C1AEF46F367}"/>
              </a:ext>
            </a:extLst>
          </p:cNvPr>
          <p:cNvGrpSpPr/>
          <p:nvPr/>
        </p:nvGrpSpPr>
        <p:grpSpPr>
          <a:xfrm>
            <a:off x="527467" y="259342"/>
            <a:ext cx="3205779" cy="376518"/>
            <a:chOff x="225911" y="430306"/>
            <a:chExt cx="3205779" cy="3765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8C2991-92EB-81DE-C020-FA86776F9420}"/>
                </a:ext>
              </a:extLst>
            </p:cNvPr>
            <p:cNvSpPr/>
            <p:nvPr/>
          </p:nvSpPr>
          <p:spPr>
            <a:xfrm>
              <a:off x="225911" y="430306"/>
              <a:ext cx="3205779" cy="376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D3512F-41BE-C450-E044-1C6B4E49ADDE}"/>
                </a:ext>
              </a:extLst>
            </p:cNvPr>
            <p:cNvSpPr/>
            <p:nvPr/>
          </p:nvSpPr>
          <p:spPr>
            <a:xfrm>
              <a:off x="225911" y="430306"/>
              <a:ext cx="2054712" cy="376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3C4D849-61F9-43F0-D623-D358562A4217}"/>
              </a:ext>
            </a:extLst>
          </p:cNvPr>
          <p:cNvSpPr/>
          <p:nvPr/>
        </p:nvSpPr>
        <p:spPr>
          <a:xfrm>
            <a:off x="301557" y="0"/>
            <a:ext cx="3879542" cy="3435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9355AF-A447-062E-937A-D5A70C360850}"/>
              </a:ext>
            </a:extLst>
          </p:cNvPr>
          <p:cNvGrpSpPr/>
          <p:nvPr/>
        </p:nvGrpSpPr>
        <p:grpSpPr>
          <a:xfrm>
            <a:off x="526899" y="1117612"/>
            <a:ext cx="2606069" cy="376518"/>
            <a:chOff x="225911" y="430306"/>
            <a:chExt cx="3205779" cy="3765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B31BAA-5C26-7559-65DB-B27833CF3749}"/>
                </a:ext>
              </a:extLst>
            </p:cNvPr>
            <p:cNvSpPr/>
            <p:nvPr/>
          </p:nvSpPr>
          <p:spPr>
            <a:xfrm>
              <a:off x="225911" y="430306"/>
              <a:ext cx="3205779" cy="376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1D37C0-6F74-0617-9A88-26DE7F12466D}"/>
                </a:ext>
              </a:extLst>
            </p:cNvPr>
            <p:cNvSpPr/>
            <p:nvPr/>
          </p:nvSpPr>
          <p:spPr>
            <a:xfrm>
              <a:off x="225911" y="430306"/>
              <a:ext cx="2075496" cy="376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5A571B-8F58-9142-4121-F40D4329375D}"/>
              </a:ext>
            </a:extLst>
          </p:cNvPr>
          <p:cNvGrpSpPr/>
          <p:nvPr/>
        </p:nvGrpSpPr>
        <p:grpSpPr>
          <a:xfrm>
            <a:off x="526898" y="1975882"/>
            <a:ext cx="790585" cy="376518"/>
            <a:chOff x="225911" y="430306"/>
            <a:chExt cx="3205779" cy="3765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FBE223-05BF-CA12-CCAD-779A7E80F1D0}"/>
                </a:ext>
              </a:extLst>
            </p:cNvPr>
            <p:cNvSpPr/>
            <p:nvPr/>
          </p:nvSpPr>
          <p:spPr>
            <a:xfrm>
              <a:off x="225911" y="430306"/>
              <a:ext cx="3205779" cy="376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B5174B-0B0E-B0E7-ADA7-B61C189B3EF9}"/>
                </a:ext>
              </a:extLst>
            </p:cNvPr>
            <p:cNvSpPr/>
            <p:nvPr/>
          </p:nvSpPr>
          <p:spPr>
            <a:xfrm>
              <a:off x="225911" y="430306"/>
              <a:ext cx="1783839" cy="376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50DF81-DC3F-BA96-3CDB-A39751907307}"/>
              </a:ext>
            </a:extLst>
          </p:cNvPr>
          <p:cNvGrpSpPr/>
          <p:nvPr/>
        </p:nvGrpSpPr>
        <p:grpSpPr>
          <a:xfrm>
            <a:off x="526898" y="2834152"/>
            <a:ext cx="3077151" cy="376518"/>
            <a:chOff x="225911" y="430306"/>
            <a:chExt cx="3205779" cy="3765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3B201C-D2A4-9785-513B-FE14B341236F}"/>
                </a:ext>
              </a:extLst>
            </p:cNvPr>
            <p:cNvSpPr/>
            <p:nvPr/>
          </p:nvSpPr>
          <p:spPr>
            <a:xfrm>
              <a:off x="225911" y="430306"/>
              <a:ext cx="3205779" cy="376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AC63B1D-2F77-E735-8953-550A22F33A4E}"/>
                </a:ext>
              </a:extLst>
            </p:cNvPr>
            <p:cNvSpPr/>
            <p:nvPr/>
          </p:nvSpPr>
          <p:spPr>
            <a:xfrm>
              <a:off x="225911" y="430306"/>
              <a:ext cx="2271654" cy="3765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0BBCAE4-8E42-D0FC-4C33-C0F830240487}"/>
              </a:ext>
            </a:extLst>
          </p:cNvPr>
          <p:cNvSpPr txBox="1"/>
          <p:nvPr/>
        </p:nvSpPr>
        <p:spPr>
          <a:xfrm>
            <a:off x="527463" y="0"/>
            <a:ext cx="114125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EGLIN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0DCEB-2A5D-7281-85D8-AA6DE289676A}"/>
              </a:ext>
            </a:extLst>
          </p:cNvPr>
          <p:cNvSpPr txBox="1"/>
          <p:nvPr/>
        </p:nvSpPr>
        <p:spPr>
          <a:xfrm>
            <a:off x="526897" y="806708"/>
            <a:ext cx="114125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HURLBURT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A7B48F-BAA1-BEB6-1713-8C210638265A}"/>
              </a:ext>
            </a:extLst>
          </p:cNvPr>
          <p:cNvSpPr txBox="1"/>
          <p:nvPr/>
        </p:nvSpPr>
        <p:spPr>
          <a:xfrm>
            <a:off x="526897" y="1668104"/>
            <a:ext cx="114125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DUKE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517A26-CF27-AED3-3000-2E27E7405A6C}"/>
              </a:ext>
            </a:extLst>
          </p:cNvPr>
          <p:cNvSpPr txBox="1"/>
          <p:nvPr/>
        </p:nvSpPr>
        <p:spPr>
          <a:xfrm>
            <a:off x="526897" y="2526374"/>
            <a:ext cx="114125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VPS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00551-E129-FCAB-294E-FCED49A55790}"/>
              </a:ext>
            </a:extLst>
          </p:cNvPr>
          <p:cNvSpPr txBox="1"/>
          <p:nvPr/>
        </p:nvSpPr>
        <p:spPr>
          <a:xfrm>
            <a:off x="526326" y="292882"/>
            <a:ext cx="205471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2.2M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ABE7AF-33E2-085C-EFB5-ABACB8820EB0}"/>
              </a:ext>
            </a:extLst>
          </p:cNvPr>
          <p:cNvSpPr txBox="1"/>
          <p:nvPr/>
        </p:nvSpPr>
        <p:spPr>
          <a:xfrm>
            <a:off x="526326" y="1148481"/>
            <a:ext cx="168723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1.9M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F0019D-33EC-8AF5-34DF-60887651EB35}"/>
              </a:ext>
            </a:extLst>
          </p:cNvPr>
          <p:cNvSpPr txBox="1"/>
          <p:nvPr/>
        </p:nvSpPr>
        <p:spPr>
          <a:xfrm>
            <a:off x="425843" y="2007432"/>
            <a:ext cx="66582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128K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12CCFE-A534-612B-47C3-8C033706129F}"/>
              </a:ext>
            </a:extLst>
          </p:cNvPr>
          <p:cNvSpPr txBox="1"/>
          <p:nvPr/>
        </p:nvSpPr>
        <p:spPr>
          <a:xfrm>
            <a:off x="526327" y="2865702"/>
            <a:ext cx="218050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2.3M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9F77C-A284-345A-0019-24B9643B9EB6}"/>
              </a:ext>
            </a:extLst>
          </p:cNvPr>
          <p:cNvSpPr txBox="1"/>
          <p:nvPr/>
        </p:nvSpPr>
        <p:spPr>
          <a:xfrm>
            <a:off x="526898" y="587554"/>
            <a:ext cx="3205778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DDR:  129K	 DOS:  17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552239-113C-33E7-6563-E93B39FAEAA4}"/>
              </a:ext>
            </a:extLst>
          </p:cNvPr>
          <p:cNvSpPr txBox="1"/>
          <p:nvPr/>
        </p:nvSpPr>
        <p:spPr>
          <a:xfrm>
            <a:off x="526898" y="1457288"/>
            <a:ext cx="2606069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DDR:  89K	 DOS:  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243ECC-BD20-1801-7573-AC254214D0B7}"/>
              </a:ext>
            </a:extLst>
          </p:cNvPr>
          <p:cNvSpPr txBox="1"/>
          <p:nvPr/>
        </p:nvSpPr>
        <p:spPr>
          <a:xfrm>
            <a:off x="526896" y="2317885"/>
            <a:ext cx="128386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DDR:  17K   DOS:  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53CEFF-DD21-F6DB-D152-07576FFDBC3D}"/>
              </a:ext>
            </a:extLst>
          </p:cNvPr>
          <p:cNvSpPr txBox="1"/>
          <p:nvPr/>
        </p:nvSpPr>
        <p:spPr>
          <a:xfrm>
            <a:off x="526896" y="3173697"/>
            <a:ext cx="3205778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DDR:  129K	 DOS:  17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0FCBAB-4717-4D6F-D441-186E128F06F7}"/>
              </a:ext>
            </a:extLst>
          </p:cNvPr>
          <p:cNvSpPr/>
          <p:nvPr/>
        </p:nvSpPr>
        <p:spPr>
          <a:xfrm>
            <a:off x="301557" y="3431302"/>
            <a:ext cx="3879542" cy="3416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82DE10-EC24-0158-5199-9C5463129A56}"/>
              </a:ext>
            </a:extLst>
          </p:cNvPr>
          <p:cNvSpPr txBox="1"/>
          <p:nvPr/>
        </p:nvSpPr>
        <p:spPr>
          <a:xfrm>
            <a:off x="-164658" y="9728"/>
            <a:ext cx="622927" cy="34410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FUEL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08AE6C4-7AE8-F0AD-1C1F-7A95F28F185E}"/>
              </a:ext>
            </a:extLst>
          </p:cNvPr>
          <p:cNvGrpSpPr/>
          <p:nvPr/>
        </p:nvGrpSpPr>
        <p:grpSpPr>
          <a:xfrm>
            <a:off x="4234646" y="806708"/>
            <a:ext cx="4841260" cy="4880841"/>
            <a:chOff x="4234646" y="806708"/>
            <a:chExt cx="4841260" cy="488084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B78AE9D-5734-B94C-D369-FCF1F461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4648" y="806708"/>
              <a:ext cx="4841258" cy="488084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271B85-8800-F242-C5DC-C32B605B3F03}"/>
                </a:ext>
              </a:extLst>
            </p:cNvPr>
            <p:cNvSpPr txBox="1"/>
            <p:nvPr/>
          </p:nvSpPr>
          <p:spPr>
            <a:xfrm>
              <a:off x="4234646" y="5275627"/>
              <a:ext cx="2232408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38C3EDAA-86C2-6B73-9529-B9BCAFDC0273}"/>
              </a:ext>
            </a:extLst>
          </p:cNvPr>
          <p:cNvSpPr/>
          <p:nvPr/>
        </p:nvSpPr>
        <p:spPr>
          <a:xfrm>
            <a:off x="4727359" y="3183253"/>
            <a:ext cx="428972" cy="4332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8E189E-3C37-5C25-4D5F-51D119E6F0D1}"/>
              </a:ext>
            </a:extLst>
          </p:cNvPr>
          <p:cNvSpPr/>
          <p:nvPr/>
        </p:nvSpPr>
        <p:spPr>
          <a:xfrm>
            <a:off x="6761825" y="1153820"/>
            <a:ext cx="428972" cy="43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DAB82-310A-7F11-10C1-2DB2A42BF965}"/>
              </a:ext>
            </a:extLst>
          </p:cNvPr>
          <p:cNvSpPr/>
          <p:nvPr/>
        </p:nvSpPr>
        <p:spPr>
          <a:xfrm rot="20014174">
            <a:off x="7750444" y="932857"/>
            <a:ext cx="323917" cy="8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38FC61-45A6-6B93-0BF3-350BC6CFC947}"/>
              </a:ext>
            </a:extLst>
          </p:cNvPr>
          <p:cNvCxnSpPr>
            <a:cxnSpLocks/>
          </p:cNvCxnSpPr>
          <p:nvPr/>
        </p:nvCxnSpPr>
        <p:spPr>
          <a:xfrm flipH="1">
            <a:off x="7324260" y="1089086"/>
            <a:ext cx="388026" cy="20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DE73B64-A19D-22F1-01A5-32B89FC654C6}"/>
              </a:ext>
            </a:extLst>
          </p:cNvPr>
          <p:cNvSpPr txBox="1"/>
          <p:nvPr/>
        </p:nvSpPr>
        <p:spPr>
          <a:xfrm rot="20107177">
            <a:off x="7541865" y="734313"/>
            <a:ext cx="58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22 HRS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5D115C-B188-E654-A898-8B90EB8C3D16}"/>
              </a:ext>
            </a:extLst>
          </p:cNvPr>
          <p:cNvSpPr/>
          <p:nvPr/>
        </p:nvSpPr>
        <p:spPr>
          <a:xfrm rot="15832084">
            <a:off x="4971630" y="5434796"/>
            <a:ext cx="323917" cy="887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1F1314-F719-01B2-1807-14803BD6C597}"/>
              </a:ext>
            </a:extLst>
          </p:cNvPr>
          <p:cNvCxnSpPr>
            <a:cxnSpLocks/>
          </p:cNvCxnSpPr>
          <p:nvPr/>
        </p:nvCxnSpPr>
        <p:spPr>
          <a:xfrm flipH="1" flipV="1">
            <a:off x="4941845" y="4034702"/>
            <a:ext cx="150153" cy="123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A957DE2-2BC1-1B07-69E1-42FA8FCB77D4}"/>
              </a:ext>
            </a:extLst>
          </p:cNvPr>
          <p:cNvSpPr/>
          <p:nvPr/>
        </p:nvSpPr>
        <p:spPr>
          <a:xfrm>
            <a:off x="7143227" y="2495596"/>
            <a:ext cx="362065" cy="3693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84199DC-D16C-DC6C-F43E-D2E2D8BE2CE3}"/>
              </a:ext>
            </a:extLst>
          </p:cNvPr>
          <p:cNvSpPr/>
          <p:nvPr/>
        </p:nvSpPr>
        <p:spPr>
          <a:xfrm>
            <a:off x="6222579" y="1261045"/>
            <a:ext cx="254157" cy="2399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BF5888E-8D62-B0D2-A1BC-EE6725FCE77F}"/>
              </a:ext>
            </a:extLst>
          </p:cNvPr>
          <p:cNvCxnSpPr>
            <a:cxnSpLocks/>
          </p:cNvCxnSpPr>
          <p:nvPr/>
        </p:nvCxnSpPr>
        <p:spPr>
          <a:xfrm flipH="1">
            <a:off x="7542856" y="1792341"/>
            <a:ext cx="534335" cy="83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21BAD0-BF6D-A7A2-62C9-B7A4F987304B}"/>
              </a:ext>
            </a:extLst>
          </p:cNvPr>
          <p:cNvCxnSpPr>
            <a:cxnSpLocks/>
          </p:cNvCxnSpPr>
          <p:nvPr/>
        </p:nvCxnSpPr>
        <p:spPr>
          <a:xfrm>
            <a:off x="7391887" y="1359576"/>
            <a:ext cx="685304" cy="37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9322699-C4D7-D09E-85AF-716754977BFC}"/>
              </a:ext>
            </a:extLst>
          </p:cNvPr>
          <p:cNvSpPr txBox="1"/>
          <p:nvPr/>
        </p:nvSpPr>
        <p:spPr>
          <a:xfrm>
            <a:off x="4181099" y="-11643"/>
            <a:ext cx="494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AOR – Google Maps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8E735C-51F5-C322-B1D6-C2AC0B9FE4C1}"/>
              </a:ext>
            </a:extLst>
          </p:cNvPr>
          <p:cNvSpPr txBox="1"/>
          <p:nvPr/>
        </p:nvSpPr>
        <p:spPr>
          <a:xfrm>
            <a:off x="7569603" y="2374809"/>
            <a:ext cx="58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64 HRS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72D8F1-8E3D-FFF2-7427-3325C04DC4F9}"/>
              </a:ext>
            </a:extLst>
          </p:cNvPr>
          <p:cNvSpPr txBox="1"/>
          <p:nvPr/>
        </p:nvSpPr>
        <p:spPr>
          <a:xfrm rot="21205432">
            <a:off x="4884284" y="5602238"/>
            <a:ext cx="58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40 HRS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4F6F09-728A-EDB3-11A8-AF100768F313}"/>
              </a:ext>
            </a:extLst>
          </p:cNvPr>
          <p:cNvSpPr txBox="1"/>
          <p:nvPr/>
        </p:nvSpPr>
        <p:spPr>
          <a:xfrm>
            <a:off x="300366" y="3439353"/>
            <a:ext cx="191319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FOOD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AC813F-A31F-819A-6572-6964947ECE9E}"/>
              </a:ext>
            </a:extLst>
          </p:cNvPr>
          <p:cNvSpPr/>
          <p:nvPr/>
        </p:nvSpPr>
        <p:spPr>
          <a:xfrm>
            <a:off x="300366" y="5909990"/>
            <a:ext cx="3879542" cy="94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4C51BA-64CE-44C7-FF6C-CEDC04CA2834}"/>
              </a:ext>
            </a:extLst>
          </p:cNvPr>
          <p:cNvSpPr txBox="1"/>
          <p:nvPr/>
        </p:nvSpPr>
        <p:spPr>
          <a:xfrm>
            <a:off x="331198" y="5920297"/>
            <a:ext cx="109188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MICAPS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4218B9-2A63-097B-5D87-C78403D95293}"/>
              </a:ext>
            </a:extLst>
          </p:cNvPr>
          <p:cNvSpPr txBox="1"/>
          <p:nvPr/>
        </p:nvSpPr>
        <p:spPr>
          <a:xfrm>
            <a:off x="525187" y="6132117"/>
            <a:ext cx="703902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01B0EA-9926-8224-86C7-542D672B8B5C}"/>
              </a:ext>
            </a:extLst>
          </p:cNvPr>
          <p:cNvSpPr txBox="1"/>
          <p:nvPr/>
        </p:nvSpPr>
        <p:spPr>
          <a:xfrm>
            <a:off x="1369941" y="6098893"/>
            <a:ext cx="2756830" cy="6001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/>
              <a:t>DEF	      LOC:	      EAD: DD MMM</a:t>
            </a:r>
          </a:p>
          <a:p>
            <a:pPr marL="228600" indent="-228600">
              <a:buAutoNum type="arabicPeriod"/>
            </a:pPr>
            <a:r>
              <a:rPr lang="en-US" sz="1100" dirty="0"/>
              <a:t>XYZ      LOC:      EAD: DD MMM</a:t>
            </a:r>
          </a:p>
          <a:p>
            <a:pPr marL="228600" indent="-228600">
              <a:buAutoNum type="arabicPeriod"/>
            </a:pPr>
            <a:r>
              <a:rPr lang="en-US" sz="1100" dirty="0"/>
              <a:t>ABC      LOC:      EAD: DD MMM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3F1BF2-F728-A2BD-AC4B-F52D95C80975}"/>
              </a:ext>
            </a:extLst>
          </p:cNvPr>
          <p:cNvSpPr txBox="1"/>
          <p:nvPr/>
        </p:nvSpPr>
        <p:spPr>
          <a:xfrm>
            <a:off x="2213556" y="3435046"/>
            <a:ext cx="196635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BEDS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C44415D-1113-0D3C-52B5-8CBD9A26BBAC}"/>
              </a:ext>
            </a:extLst>
          </p:cNvPr>
          <p:cNvSpPr/>
          <p:nvPr/>
        </p:nvSpPr>
        <p:spPr>
          <a:xfrm>
            <a:off x="2130274" y="3435525"/>
            <a:ext cx="2049634" cy="2484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3BAB676-8707-FB51-7119-1B80008365FB}"/>
              </a:ext>
            </a:extLst>
          </p:cNvPr>
          <p:cNvGrpSpPr/>
          <p:nvPr/>
        </p:nvGrpSpPr>
        <p:grpSpPr>
          <a:xfrm rot="16200000">
            <a:off x="167104" y="4701982"/>
            <a:ext cx="1223452" cy="155541"/>
            <a:chOff x="225911" y="430306"/>
            <a:chExt cx="3205779" cy="37651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A2A3C52-0200-233B-4BAB-0F95EF758568}"/>
                </a:ext>
              </a:extLst>
            </p:cNvPr>
            <p:cNvSpPr/>
            <p:nvPr/>
          </p:nvSpPr>
          <p:spPr>
            <a:xfrm>
              <a:off x="225911" y="430306"/>
              <a:ext cx="3205779" cy="376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FE15CA9-F03D-B5A5-4F8E-EBF7ACFACB7F}"/>
                </a:ext>
              </a:extLst>
            </p:cNvPr>
            <p:cNvSpPr/>
            <p:nvPr/>
          </p:nvSpPr>
          <p:spPr>
            <a:xfrm>
              <a:off x="225911" y="430306"/>
              <a:ext cx="2054712" cy="376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B221B51-6C05-A435-D9E7-C6869D8FB3CD}"/>
              </a:ext>
            </a:extLst>
          </p:cNvPr>
          <p:cNvGrpSpPr/>
          <p:nvPr/>
        </p:nvGrpSpPr>
        <p:grpSpPr>
          <a:xfrm rot="16200000">
            <a:off x="476398" y="4612031"/>
            <a:ext cx="1421822" cy="155540"/>
            <a:chOff x="225911" y="430306"/>
            <a:chExt cx="3205779" cy="37651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E5D8005-19DA-7F44-54F8-BB3620D801CB}"/>
                </a:ext>
              </a:extLst>
            </p:cNvPr>
            <p:cNvSpPr/>
            <p:nvPr/>
          </p:nvSpPr>
          <p:spPr>
            <a:xfrm>
              <a:off x="225911" y="430306"/>
              <a:ext cx="3205779" cy="376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3F1D5FD-DB9A-8D89-5253-CB81E0B9EE84}"/>
                </a:ext>
              </a:extLst>
            </p:cNvPr>
            <p:cNvSpPr/>
            <p:nvPr/>
          </p:nvSpPr>
          <p:spPr>
            <a:xfrm>
              <a:off x="225911" y="430306"/>
              <a:ext cx="2346872" cy="3765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DD3D03-4D45-61F6-C1A6-0D5087B816EA}"/>
              </a:ext>
            </a:extLst>
          </p:cNvPr>
          <p:cNvGrpSpPr/>
          <p:nvPr/>
        </p:nvGrpSpPr>
        <p:grpSpPr>
          <a:xfrm rot="16200000">
            <a:off x="1280958" y="4989147"/>
            <a:ext cx="649126" cy="155540"/>
            <a:chOff x="225912" y="430307"/>
            <a:chExt cx="2203912" cy="4027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30D14D6-15DE-D2B1-140A-F2B3280C7C09}"/>
                </a:ext>
              </a:extLst>
            </p:cNvPr>
            <p:cNvSpPr/>
            <p:nvPr/>
          </p:nvSpPr>
          <p:spPr>
            <a:xfrm>
              <a:off x="225914" y="430308"/>
              <a:ext cx="2203910" cy="402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4D0E288-73E6-663C-B669-7C9A370E688E}"/>
                </a:ext>
              </a:extLst>
            </p:cNvPr>
            <p:cNvSpPr/>
            <p:nvPr/>
          </p:nvSpPr>
          <p:spPr>
            <a:xfrm>
              <a:off x="225912" y="430307"/>
              <a:ext cx="1710910" cy="402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3C360A2-DFA6-384B-078C-3D4B64E65001}"/>
              </a:ext>
            </a:extLst>
          </p:cNvPr>
          <p:cNvSpPr txBox="1"/>
          <p:nvPr/>
        </p:nvSpPr>
        <p:spPr>
          <a:xfrm>
            <a:off x="1462889" y="5425266"/>
            <a:ext cx="24863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223769-036E-DDF7-8026-593BE406B843}"/>
              </a:ext>
            </a:extLst>
          </p:cNvPr>
          <p:cNvSpPr txBox="1"/>
          <p:nvPr/>
        </p:nvSpPr>
        <p:spPr>
          <a:xfrm>
            <a:off x="1048071" y="5432611"/>
            <a:ext cx="24863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7F7E45-0C18-099D-7794-FFC94A8CFA4F}"/>
              </a:ext>
            </a:extLst>
          </p:cNvPr>
          <p:cNvSpPr txBox="1"/>
          <p:nvPr/>
        </p:nvSpPr>
        <p:spPr>
          <a:xfrm>
            <a:off x="650560" y="5441283"/>
            <a:ext cx="24863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07C8421-E398-F2B6-609F-9746FCF41A68}"/>
              </a:ext>
            </a:extLst>
          </p:cNvPr>
          <p:cNvGrpSpPr/>
          <p:nvPr/>
        </p:nvGrpSpPr>
        <p:grpSpPr>
          <a:xfrm rot="16200000">
            <a:off x="2128791" y="4698892"/>
            <a:ext cx="1223452" cy="155541"/>
            <a:chOff x="225911" y="430306"/>
            <a:chExt cx="3205779" cy="37651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34D94BB-1BBA-70DC-1337-C4738773AA35}"/>
                </a:ext>
              </a:extLst>
            </p:cNvPr>
            <p:cNvSpPr/>
            <p:nvPr/>
          </p:nvSpPr>
          <p:spPr>
            <a:xfrm>
              <a:off x="225911" y="430306"/>
              <a:ext cx="3205779" cy="376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69F1743-A9BB-868E-F082-ED0A944F1016}"/>
                </a:ext>
              </a:extLst>
            </p:cNvPr>
            <p:cNvSpPr/>
            <p:nvPr/>
          </p:nvSpPr>
          <p:spPr>
            <a:xfrm>
              <a:off x="225914" y="430306"/>
              <a:ext cx="2849160" cy="376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6B5ECA-C428-CEDD-4ED7-2CDD325EDD3C}"/>
              </a:ext>
            </a:extLst>
          </p:cNvPr>
          <p:cNvGrpSpPr/>
          <p:nvPr/>
        </p:nvGrpSpPr>
        <p:grpSpPr>
          <a:xfrm rot="16200000">
            <a:off x="2590417" y="4761274"/>
            <a:ext cx="1117156" cy="155540"/>
            <a:chOff x="225910" y="430305"/>
            <a:chExt cx="3205780" cy="37651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0D7E481-8FEB-F6D8-B014-25C44E33C34C}"/>
                </a:ext>
              </a:extLst>
            </p:cNvPr>
            <p:cNvSpPr/>
            <p:nvPr/>
          </p:nvSpPr>
          <p:spPr>
            <a:xfrm>
              <a:off x="225911" y="430306"/>
              <a:ext cx="3205779" cy="376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7DD3748-A41F-6602-3190-B8EE57CF31CE}"/>
                </a:ext>
              </a:extLst>
            </p:cNvPr>
            <p:cNvSpPr/>
            <p:nvPr/>
          </p:nvSpPr>
          <p:spPr>
            <a:xfrm>
              <a:off x="225910" y="430305"/>
              <a:ext cx="2978034" cy="376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14EF9C0-F1FE-FC6F-336C-1C6B4C4EE749}"/>
              </a:ext>
            </a:extLst>
          </p:cNvPr>
          <p:cNvGrpSpPr/>
          <p:nvPr/>
        </p:nvGrpSpPr>
        <p:grpSpPr>
          <a:xfrm rot="16200000">
            <a:off x="3364020" y="5107432"/>
            <a:ext cx="406375" cy="155540"/>
            <a:chOff x="225912" y="430307"/>
            <a:chExt cx="2203912" cy="4027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1338419-403C-0A87-C571-934FF03FF497}"/>
                </a:ext>
              </a:extLst>
            </p:cNvPr>
            <p:cNvSpPr/>
            <p:nvPr/>
          </p:nvSpPr>
          <p:spPr>
            <a:xfrm>
              <a:off x="225914" y="430308"/>
              <a:ext cx="2203910" cy="402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A06B098-8A63-76FB-48DD-AC3113999FC1}"/>
                </a:ext>
              </a:extLst>
            </p:cNvPr>
            <p:cNvSpPr/>
            <p:nvPr/>
          </p:nvSpPr>
          <p:spPr>
            <a:xfrm>
              <a:off x="225912" y="430307"/>
              <a:ext cx="1710910" cy="402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6CD4879D-C371-5DFF-B391-BE529C7413B3}"/>
              </a:ext>
            </a:extLst>
          </p:cNvPr>
          <p:cNvSpPr txBox="1"/>
          <p:nvPr/>
        </p:nvSpPr>
        <p:spPr>
          <a:xfrm>
            <a:off x="3424576" y="5422176"/>
            <a:ext cx="24863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7A27818-C561-1EAC-12E4-935578221696}"/>
              </a:ext>
            </a:extLst>
          </p:cNvPr>
          <p:cNvSpPr txBox="1"/>
          <p:nvPr/>
        </p:nvSpPr>
        <p:spPr>
          <a:xfrm>
            <a:off x="3009758" y="5429521"/>
            <a:ext cx="24863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BDD8047-8BBE-B246-3BA8-871A35F9064A}"/>
              </a:ext>
            </a:extLst>
          </p:cNvPr>
          <p:cNvSpPr txBox="1"/>
          <p:nvPr/>
        </p:nvSpPr>
        <p:spPr>
          <a:xfrm>
            <a:off x="2612247" y="5438193"/>
            <a:ext cx="24863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5591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113</TotalTime>
  <Words>90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LEDFORD, TYLER J Capt USAF AFMC 96 LRS/LGRD</dc:creator>
  <cp:lastModifiedBy>LEDFORD, TYLER J Capt USAF AFMC 96 LRS/LGRD</cp:lastModifiedBy>
  <cp:revision>4</cp:revision>
  <dcterms:created xsi:type="dcterms:W3CDTF">2023-03-19T16:51:28Z</dcterms:created>
  <dcterms:modified xsi:type="dcterms:W3CDTF">2023-03-21T12:41:41Z</dcterms:modified>
</cp:coreProperties>
</file>