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1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notesSlides/notesSlide2.xml" ContentType="application/vnd.openxmlformats-officedocument.presentationml.notesSlide+xml"/>
  <Override PartName="/ppt/ink/ink1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0" r:id="rId2"/>
    <p:sldId id="261" r:id="rId3"/>
    <p:sldId id="257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 autoAdjust="0"/>
    <p:restoredTop sz="94420" autoAdjust="0"/>
  </p:normalViewPr>
  <p:slideViewPr>
    <p:cSldViewPr snapToGrid="0">
      <p:cViewPr varScale="1">
        <p:scale>
          <a:sx n="152" d="100"/>
          <a:sy n="152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37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1667 24575,'0'-12'0,"0"-4"0,0-6 0,0-1 0,0-13 0,0 2 0,0-14 0,0-2 0,0-11 0,0 4 0,0-11 0,0 5 0,0-6 0,0 20 0,0-22 0,0 28 0,0-20 0,0 3 0,0 14 0,0-15 0,0 11 0,0-5 0,0 5 0,0-4 0,0 9 0,0-9 0,-4 4 0,3 0 0,-7 1 0,7 6 0,-6 5 0,2 2 0,-3 4 0,4 4 0,-3 2 0,6 8 0,-2 1 0,3 6 0,-3 5 0,0 3 0,-3 3 0,3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31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1255 24575,'0'-9'0,"0"-16"0,0 12 0,0-39 0,0 33 0,0-44 0,0 24 0,0-22 0,0 20 0,0-23 0,0 14 0,4-27 0,0 29 0,10-16 0,-4 22 0,4-20 0,-1 12 0,-4 2 0,4-1 0,-4 5 0,-1 0 0,1 2 0,-1 9 0,0-4 0,0 10 0,-1 1 0,-3 4 0,-1 3 0,0 2 0,-2 7 0,2 1 0,-3 3 0,0 0 0,0-1 0,0 1 0,0 0 0,0 0 0,0 1 0,0 1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39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24575,'-3'7'0,"0"14"0,3 16 0,0 26 0,0 8 0,0 14 0,0 6 0,0-11 0,0-13 0,0-2 0,0-19 0,0 10 0,0-7 0,0-6 0,0-5 0,0-2 0,0 1 0,0-4 0,0 9 0,0 7 0,0-8 0,0 13 0,0-16 0,0 5 0,0 0 0,0 0 0,0-5 0,0-6 0,0-6 0,0-4 0,0-4 0,0-1 0,0-7 0,0 0 0,0-4 0,0 0 0,0 0 0,0-1 0,0 1 0,0 0 0,0 0 0,0 0 0,0 3 0,0 2 0,0 2 0,0 4 0,0-3 0,-6 3 0,5-3 0,-5-1 0,6 0 0,-3-3 0,2-1 0,-1-3 0,2 0 0,0-5 0,0 1 0,0-4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41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0 24575,'0'9'0,"0"9"0,0 10 0,0 16 0,0 6 0,0 5 0,0 1 0,0-1 0,0-10 0,0 2 0,0-3 0,0 0 0,0 16 0,0-19 0,0 13 0,0-16 0,0 10 0,0-3 0,-7 3 0,5-5 0,-10 0 0,11-5 0,-6 4 0,2-9 0,0 8 0,-2-8 0,3 4 0,-1-5 0,-2 0 0,6 0 0,-6 4 0,6-3 0,-6 4 0,6 0 0,-3-4 0,4 4 0,0-6 0,-3 1 0,2 0 0,-3-5 0,4-1 0,0-4 0,0-4 0,0-1 0,0-7 0,0 0 0,0-4 0,0 0 0,0 0 0,0 0 0,0-1 0,0 1 0,0 0 0,0-1 0,0-11 0,0 6 0,0-10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43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24575,'0'5'0,"0"0"0,2 7 0,5-3 0,-1-3 0,7 4 0,-3-3 0,3 5 0,-3-1 0,3 6 0,-2-6 0,0 5 0,1-8 0,-1 1 0,2-2 0,0 0 0,0-1 0,1 1 0,-4-3 0,2-1 0,-5-3 0,6 0 0,-7 0 0,4 0 0,-4 0 0,0 0 0,0 0 0,-3 0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45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24575,'0'9'0,"0"5"0,0 0 0,0 3 0,0-4 0,0 1 0,0-4 0,0-1 0,0 0 0,0-2 0,0 2 0,0-3 0,0 0 0,0 3 0,0-3 0,0 3 0,0-3 0,0 0 0,0 0 0,3-3 0,0 0 0,3-3 0,0 0 0,0 0 0,0 0 0,0 3 0,0 0 0,3 0 0,1 3 0,7 1 0,1 1 0,4 6 0,0-3 0,4 4 0,-3 0 0,4 0 0,-1-3 0,-3-2 0,-1-3 0,-5 0 0,-3-3 0,-1-1 0,-3-3 0,-1 0 0,-3 0 0,0-6 0,1-1 0,0-11 0,-1 4 0,-2-3 0,-1 4 0,0 2 0,-2-1 0,1 2 0,1 0 0,-2-3 0,1 3 0,-2-4 0,0 1 0,0 0 0,0-5 0,0 4 0,0-3 0,0 4 0,0-1 0,0 1 0,0-1 0,0 4 0,0 1 0,0 3 0,0 10 0,0 5 0,0 11 0,-3 6 0,2 11 0,-3 2 0,4 4 0,-3-2 0,2-3 0,-7 0 0,7 4 0,-6-4 0,6 11 0,-3-5 0,0 10 0,3-4 0,-7 0 0,7 4 0,-6-15 0,6 9 0,-3-15 0,1 3 0,2-8 0,-3-2 0,4-8 0,0-4 0,0-2 0,0-5 0,0 2 0,-2-5 0,1-4 0,-5-11 0,6-13 0,-4 9 0,4-4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47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24575,'0'15'0,"0"7"0,0 5 0,0 10 0,0 1 0,0-8 0,0 9 0,0-9 0,0 8 0,0-1 0,0-14 0,0 3 0,0-12 0,0 3 0,0-7 0,0-4 0,0-3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49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0 24575,'-6'0'0,"0"0"0,-7 0 0,2 0 0,-3 0 0,5 0 0,-5 0 0,7 0 0,-10 0 0,8 0 0,-5 0 0,5 0 0,-1 0 0,4 0 0,0 0 0,0 0 0,0 0 0,3 2 0,0 2 0,3 1 0,0 1 0,0 0 0,0 0 0,0 3 0,0 1 0,0 4 0,4 3 0,0 1 0,3 0 0,0 3 0,-3-3 0,-1 4 0,-3-4 0,0 3 0,0-7 0,0 7 0,0-10 0,0 5 0,0-9 0,0 2 0,2-6 0,2 0 0,1-3 0,1 0 0,0 0 0,0 0 0,0 0 0,4 0 0,-4 0 0,7 0 0,-3 0 0,3 0 0,1 0 0,-4 0 0,2 0 0,-2 3 0,0 1 0,3 5 0,-3 1 0,0 0 0,2 3 0,-5-3 0,6 0 0,-6 3 0,3-3 0,-3 3 0,-1-3 0,0 3 0,1-3 0,-4 3 0,0 0 0,-3 1 0,0-4 0,0 2 0,0-2 0,0 0 0,-6 3 0,-1-6 0,-6 2 0,-5-2 0,0 0 0,-4 1 0,0-1 0,1-3 0,-1-1 0,3-3 0,2 0 0,7 0 0,1 0 0,3 0 0,0 0 0,0 0 0,0 0 0,1 0 0,-1 0 0,3 0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51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24575,'20'0'0,"7"0"0,2 0 0,3 0 0,-5 0 0,-7 0 0,0 0 0,-11 0 0,-3 0 0,0 0 0,-3 0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52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6 24575,'-3'-3'0,"-3"0"0,-4 3 0,-7 0 0,3 0 0,-7 0 0,6 0 0,-6 0 0,3 0 0,-8 0 0,3 0 0,0 0 0,6 0 0,4 0 0,-5 0 0,7 0 0,-5 0 0,6 0 0,-4 0 0,4 0 0,1 0 0,3 3 0,3 0 0,-3 3 0,5 3 0,-4 2 0,1-1 0,-2-1 0,2 0 0,-1-2 0,4 2 0,-1-3 0,2 3 0,0-2 0,0 2 0,0 1 0,0 0 0,0 3 0,0 0 0,0 4 0,0 1 0,3 9 0,1-4 0,1 3 0,1-4 0,-5 0 0,5-4 0,-5-1 0,2-7 0,-1-1 0,-1-3 0,4 0 0,-4 0 0,4-3 0,-1 0 0,2-3 0,0 0 0,0 0 0,3 3 0,1-2 0,3 2 0,1-3 0,-1 0 0,4 0 0,-3 0 0,7 0 0,-3 3 0,0 1 0,3 3 0,-3 0 0,0 0 0,3 3 0,-7 1 0,4 0 0,-1-1 0,-6-1 0,5-1 0,-5 2 0,-1-1 0,-1-2 0,-2 3 0,-1-1 0,0-2 0,-2 5 0,-2-5 0,-2 5 0,0-5 0,0 6 0,0-3 0,0 3 0,-2-3 0,-5 3 0,-7-3 0,-4 1 0,-9 3 0,4-6 0,-3 4 0,4-5 0,-4 0 0,3 1 0,0-4 0,2-1 0,10-3 0,-5 0 0,9 0 0,-3 0 0,4 0 0,3-2 0,0-2 0,3 1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54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24575,'0'5'0,"0"-3"0,0 17 0,0-11 0,0 8 0,0-6 0,-3 3 0,-1 1 0,0-1 0,-2 4 0,2 1 0,-3 0 0,0-1 0,3 0 0,1-2 0,0 5 0,2-2 0,-2 0 0,3 3 0,0-3 0,0 4 0,0 0 0,0 0 0,0 0 0,0 0 0,0 4 0,3-3 0,1-1 0,6-1 0,1-7 0,7 8 0,-3-10 0,3 2 0,-1-7 0,-3 0 0,3-3 0,0-1 0,-3-3 0,3 0 0,-3-3 0,-1-1 0,0-6 0,1 0 0,-1-4 0,0 1 0,-2 0 0,-2-1 0,-2 1 0,-1-1 0,1 4 0,-4-2 0,0 5 0,-3-6 0,0 6 0,0-2 0,0 3 0,-6 3 0,-1-3 0,-10 5 0,-2-2 0,-3 3 0,1 0 0,-1 0 0,-5 0 0,4 4 0,1 2 0,1 2 0,6 5 0,-2-2 0,4-1 0,2 2 0,2-4 0,2 4 0,1-5 0,0 2 0,2-3 0,2 0 0,2-3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55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0 916 24575,'0'-5'0,"0"-7"0,0 5 0,0-16 0,0-3 0,0-2 0,0-8 0,0 13 0,0-13 0,0 12 0,0-8 0,0 6 0,0 3 0,0-3 0,0 4 0,0 0 0,0 0 0,0-9 0,0-9 0,0 1 0,0-20 0,0 23 0,0-18 0,0 16 0,0-5 0,0 5 0,0 1 0,0 10 0,0 1 0,0 7 0,0 5 0,0 5 0,0 3 0,0 3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3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1316 24575,'0'-8'0,"0"-5"0,0-4 0,0-14 0,0-9 0,0-4 0,0-23 0,0 8 0,0-17 0,0 0 0,0 4 0,0-4 0,0 24 0,0-7 0,0 8 0,0-1 0,0-8 0,0 15 0,0 2 0,0 6 0,0 5 0,0 4 0,0 2 0,0 4 0,0 0 0,0 0 0,0 0 0,0 0 0,0 4 0,0-3 0,0 10 0,0-5 0,0 9 0,0-2 0,0 3 0,0 0 0,0 0 0,0 0 0,0 0 0,0 0 0,0 0 0,0 0 0,0 0 0,-2 3 0,1 0 0,-1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56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1 905 16963,'7'-10'0,"-2"-2"3366,-5-10-3366,0 4 1307,0-8-1307,0 3 693,0-9-693,0 4 2246,0 2-2246,0 0 0,0 3 0,0-4 0,0 1 0,0-1 0,0-5 0,0 8 0,0-1 0,0 2 0,4 0 0,-4-3 0,4 4 0,-4 0 0,0 0 0,0 0 0,0-4 0,0-2 0,0-4 0,0 0 0,0 1 0,0-1 0,0 4 0,0 2 0,0 8 0,0-3 0,0 6 0,0 2 0,0 0 0,0 6 0,0-2 0,0 6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58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1265 24575,'0'-18'0,"0"-12"0,0-52 0,0 23 0,0 1 0,0-2 0,0-17 0,0 18 0,0 1 0,0-14 0,0 20 0,0 3 0,0-1 0,0-32 0,0 30 0,0 3 0,0 12 0,0 13 0,0-6 0,0 15 0,0-7 0,0 9 0,0 0 0,0-1 0,0 1 0,0-1 0,0 1 0,0 0 0,0-5 0,0 4 0,0-3 0,0 0 0,0 2 0,0-2 0,0 7 0,0-2 0,0 5 0,0-3 0,-2 12 0,-2-1 0,1 5 0,0-3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57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1 504 24575,'0'-20'0,"0"2"0,0-13 0,0 4 0,0-5 0,0-10 0,0 11 0,0-15 0,0 13 0,0-6 0,0 3 0,0 8 0,0 2 0,0 4 0,0 7 0,0-1 0,0 5 0,0 1 0,0 1 0,0 3 0,0 3 0,0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00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24575,'3'2'0,"0"2"0,-3 5 0,0-3 0,0 7 0,0-3 0,0 3 0,0-3 0,0 3 0,0-3 0,0 0 0,0 2 0,0-5 0,0 6 0,0-3 0,0 0 0,0 2 0,0-2 0,0 4 0,0-1 0,0 0 0,0 1 0,0-1 0,0 0 0,0 0 0,0 1 0,0-4 0,0 2 0,0-5 0,0 5 0,0-5 0,0 3 0,0-4 0,0 0 0,0 0 0,0 0 0,0 0 0,0 0 0,0 0 0,0 0 0,0-1 0,2-1 0,-1-2 0,2-2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04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0 24575,'-9'0'0,"-10"0"0,3 0 0,-11 0 0,12 0 0,-6 0 0,7 0 0,-7 0 0,7 0 0,-7 0 0,7 0 0,0 0 0,1 3 0,6 0 0,-3 7 0,4-3 0,0 5 0,-1-5 0,4 6 0,-3-3 0,5 3 0,-5 4 0,2-3 0,0 7 0,-2-3 0,5 4 0,-5 0 0,5 0 0,-6 4 0,6-7 0,-3 6 0,4-10 0,0 2 0,0-7 0,0-1 0,0-3 0,0 0 0,0 0 0,0 0 0,3-3 0,0 0 0,6-3 0,-2 0 0,6 0 0,-3 0 0,0 0 0,2 0 0,-2-3 0,4-4 0,-1-3 0,0-3 0,4-1 0,-2-4 0,2 3 0,-3-2 0,-1 4 0,1 0 0,-4-1 0,0 1 0,-4-1 0,1 1 0,-1 3 0,1-3 0,-4 3 0,0 0 0,-3-3 0,0 3 0,0-3 0,0 0 0,0-1 0,0 4 0,0-3 0,0 3 0,0 0 0,0-2 0,0 5 0,0-3 0,0 10 0,0 4 0,0 9 0,0 10 0,0 0 0,0 3 0,0 0 0,0 1 0,0 1 0,0 2 0,0-2 0,0-1 0,0 4 0,0-8 0,0 3 0,4-4 0,3 0 0,7-4 0,5 0 0,3-7 0,0 3 0,4-5 0,-3 1 0,8-2 0,-12-4 0,6 0 0,-11-4 0,3 0 0,-3 0 0,-4 0 0,-1 0 0,-3 0 0,0 0 0,0 0 0,-3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07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1 137 24575,'25'0'0,"-6"0"0,22 0 0,-17 0 0,17 0 0,-8 0 0,5 0 0,4 0 0,-9 0 0,4 0 0,-6 0 0,-3 0 0,-2 0 0,0 0 0,-3 0 0,8 0 0,-4 0 0,5 0 0,5 0 0,1 0 0,5 0 0,-5 0 0,-1 0 0,-1 0 0,-3 0 0,0 0 0,-3 0 0,-2 0 0,3 0 0,-3 0 0,-2 0 0,0 0 0,-3 0 0,0 0 0,-2 0 0,-3 0 0,0 0 0,-1 0 0,-4 0 0,0 0 0,1 0 0,3 0 0,-3 0 0,3 0 0,-4 0 0,4 0 0,-2 0 0,2 0 0,0 0 0,-6 0 0,5 3 0,-6-2 0,0 2 0,0-3 0,-4 0 0,0 2 0,0-1 0,0 2 0,0-3 0,0 0 0,0 0 0,0 0 0,0 0 0,0 0 0,0 0 0,0 0 0,0 0 0,0 0 0,0 0 0,0 0 0,0 0 0,0 0 0,0 0 0,3 0 0,1 0 0,3 0 0,1 0 0,-1 0 0,0 0 0,4 3 0,-3-2 0,4 2 0,-5-3 0,0 0 0,-3 0 0,3 0 0,-7 0 0,4 3 0,-4-3 0,0 3 0,0-3 0,-3 2 0,-3-1 0,-3 1 0,-3-2 0,-9 0 0,-1 0 0,-8 0 0,6-3 0,-7-4 0,6-1 0,-12-7 0,8 6 0,-8-6 0,-1 3 0,-1-1 0,-4-3 0,5 4 0,4 0 0,2-3 0,8 7 0,1-2 0,3 6 0,7-1 0,-2 4 0,11-2 0,-2 3 0,6 0 0,0 0 0,-1 0 0,1 0 0,0 0 0,-3 3 0,2 0 0,-1 3 0,2 0 0,0 0 0,0 0 0,3 1 0,1-1 0,0 0 0,3 1 0,-3-1 0,3 1 0,0 0 0,1-1 0,-1-2 0,0-1 0,0 0 0,1-2 0,-4 4 0,2-4 0,-5 4 0,6-1 0,-7 2 0,4 0 0,-4-2 0,0 1 0,0-2 0,0 3 0,0-2 0,0 1 0,0-2 0,0 1 0,0 1 0,0-4 0,3 4 0,1-1 0,0 0 0,2 2 0,-1-6 0,2 6 0,-3-5 0,-1 5 0,-3-6 0,0 6 0,0-6 0,0 3 0,-5-1 0,1 2 0,-7 1 0,-2 2 0,-3-1 0,-19 13 0,8-6 0,-14 15 0,17-13 0,-4 3 0,4-4 0,-5 5 0,1-3 0,3 2 0,1-4 0,5-1 0,0-3 0,2 3 0,-1-6 0,4 2 0,-1-2 0,6-1 0,-3 0 0,3 0 0,-1 0 0,-1 0 0,5 0 0,-3-1 0,3 1 0,0 0 0,0 0 0,0-13 0,0-12 0,0-15 0,0 10 0,0 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48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643 0 24575,'-8'0'0,"-17"0"0,3 0 0,-7 0 0,-6 0 0,15 0 0,-16 0 0,8 0 0,1 0 0,1 0 0,4 0 0,-5 0 0,4 0 0,-3 0 0,4 0 0,0 7 0,0 1 0,0 6 0,0 1 0,0-1 0,-1 5 0,1-3 0,-1 2 0,5 0 0,0 1 0,3 3 0,4-1 0,0 1 0,4 5 0,2-4 0,2 3 0,3-8 0,0-1 0,0-4 0,0 0 0,2-2 0,5-2 0,7-2 0,4-4 0,4 1 0,0-4 0,0 0 0,-1 0 0,1 0 0,0 0 0,0-7 0,0-1 0,0-7 0,0-3 0,1-2 0,1-4 0,0 0 0,1-5 0,-5 5 0,3-4 0,-3 5 0,0 0 0,-2 0 0,-4 5 0,-3 0 0,-1 5 0,-3 0 0,-1 3 0,0 0 0,-5 7 0,-2 0 0,-4 6 0,-2 0 0,4 6 0,0 1 0,3 2 0,0 10 0,0-7 0,0 15 0,0-2 0,0 5 0,0 4 0,0-5 0,0 0 0,0-5 0,0-1 0,0-8 0,0 0 0,0-8 0,0-1 0,0-3 0,3 0 0,0 0 0,3-3 0,0 0 0,4 0 0,-4-2 0,4 1 0,-4-2 0,0 0 0,0 0 0,-3 0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49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 20838,'-4'11'0,"2"6"1774,2 4-1774,0-5 633,0 9-633,0 4 324,0-8-324,0 10 1006,0-21-1006,0 3 0,0-6 0,0 2 0,0-3 0,0 3 0,0 1 0,0 7 0,0 1 0,0 4 0,0 5 0,0-5 0,0 14 0,-4-2 0,-1 4 0,-7-2 0,3 1 0,-2-4 0,3 0 0,0-7 0,1-4 0,3-8 0,0-1 0,2-6 0,1-7 0,-2-7 0,3-8 0,0-7 0,0 0 0,3 0 0,2-4 0,5 3 0,2-8 0,4 4 0,0-5 0,0-5 0,-3-1 0,3-5 0,-6 0 0,6 0 0,-7 5 0,6 5 0,-7 7 0,6 4 0,-6 4 0,5 1 0,-3 6 0,4-1 0,-1 4 0,0-2 0,1 4 0,-1 2 0,-3 1 0,-1 3 0,-3 0 0,0 0 0,0 0 0,3 6 0,-1 1 0,5 10 0,-2 1 0,0 0 0,2-1 0,-3-6 0,0-5 0,-1-3 0,-5-3 0,-1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50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24575,'0'21'0,"0"-7"0,0 11 0,0-2 0,0 4 0,0 5 0,0 4 0,0-11 0,0 10 0,0-16 0,0 7 0,0-4 0,0-7 0,0 5 0,0-9 0,0 3 0,0-2 0,0-5 0,0 3 0,0-4 0,0 0 0,0 0 0,0 0 0,0 0 0,0 0 0,0 0 0,0 0 0,0-6 0,0-12 0,0-3 0,0-16 0,0 3 0,0-3 0,4-1 0,4 0 0,0 0 0,4 0 0,-5 5 0,1 0 0,-1 9 0,-3-3 0,-1 7 0,0 0 0,0 1 0,1 6 0,2-5 0,-3 5 0,3-2 0,1-1 0,2 3 0,1 0 0,3 1 0,5 6 0,-4-3 0,3 3 0,-4 0 0,0 0 0,1 0 0,-4 0 0,-1 0 0,-3 0 0,-3 0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53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19381,'2'-3'0,"5"0"2407,0 3-2407,5 0 884,-2 0-884,3 0 459,-3 0-459,3 0 1444,-3 0-1444,3 0 0,-3 0 0,7 0 0,-7 0 0,7 0 0,-8 0 0,1 0 0,-4 0 0,3 0 0,-2 0 0,5 0 0,-2 0 0,0 3 0,3 1 0,-3 5 0,3-2 0,0 3 0,1 0 0,-1-3 0,4 6 0,-3-2 0,3 0 0,-3 1 0,3-1 0,-3-1 0,3 4 0,-4-4 0,1 3 0,-1 1 0,0-1 0,1 0 0,-1 0 0,0 1 0,1-1 0,-1 4 0,1-3 0,-3 3 0,1-3 0,-1-1 0,-1 0 0,2 1 0,-4-1 0,4 0 0,-4 0 0,4-2 0,-4 1 0,4-1 0,-4 2 0,1-3 0,0 2 0,-1-1 0,1-1 0,0 2 0,-1-2 0,1 0 0,-3 3 0,1-7 0,-1 7 0,0-3 0,1 3 0,-1-3 0,1 3 0,-1-3 0,1 3 0,0 0 0,2 1 0,-1-1 0,1-3 0,-2 3 0,-1-7 0,0 4 0,0-4 0,0 0 0,0 0 0,0 0 0,-3 0 0,3 0 0,-6 0 0,6 0 0,-6 0 0,6-3 0,-6 2 0,6-1 0,-6 2 0,6 0 0,-3-3 0,0 2 0,3-1 0,-6 2 0,6-3 0,-6 2 0,6-4 0,-3 1 0,0 1 0,2-3 0,-2 3 0,0-6 0,-1-3 0,-2-8 0,0 0 0,0-21 0,0 13 0,0-14 0,0 14 0,0 0 0,0 4 0,0 1 0,0 3 0,0 4 0,0 1 0,0 3 0,0 0 0,0 0 0,0 0 0,0 0 0,0 0 0,0 0 0,0 0 0,0 0 0,0 0 0,0 5 0,0 5 0,0 5 0,0 4 0,0 3 0,0-5 0,0 1 0,0-3 0,0-2 0,0 5 0,0-2 0,0 3 0,0 1 0,0 3 0,0-3 0,0 3 0,0-4 0,0 1 0,0-4 0,0 2 0,0-2 0,0 0 0,0 0 0,0-1 0,0-2 0,0 5 0,0-5 0,0 2 0,0-3 0,0 0 0,-2-2 0,-1-2 0,-6-2 0,0 0 0,-12 0 0,1 0 0,-29 0 0,16 0 0,-23-4 0,23 0 0,1-1 0,5 2 0,9 3 0,1 0 0,4 0 0,3 0 0,-3 0 0,6 0 0,-2 0 0,3 0 0,0 0 0,0 0 0,3-3 0,0 0 0,3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42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24575,'0'9'0,"0"43"0,0-15 0,0 36 0,0-30 0,0 5 0,0 2 0,0-10 0,0 25 0,0-32 0,0 27 0,0-16 0,0 6 0,0 0 0,0 4 0,0-10 0,0 5 0,0-12 0,0 0 0,0-10 0,0 0 0,0-5 0,0-4 0,0 3 0,0-7 0,0 3 0,-3-7 0,2-1 0,-1-3 0,2-5 0,0-4 0,0-4 0,0-5 0,0 5 0,3-5 0,0 2 0,4-4 0,0-3 0,0-1 0,0-4 0,0 0 0,1 0 0,2 0 0,-2 0 0,6 0 0,-6 4 0,5 1 0,-3 4 0,4 2 0,3 1 0,-3 3 0,7 0 0,-3 3 0,0 1 0,3 3 0,-3 0 0,4 0 0,-4 0 0,-1 0 0,0 0 0,-3 0 0,3 0 0,-7 0 0,0 0 0,-1 0 0,-2 3 0,2 0 0,-3 3 0,0 0 0,0 3 0,1 1 0,-4 4 0,3-1 0,-5 0 0,2 0 0,-3 1 0,0-1 0,0-3 0,0 3 0,0-3 0,0 3 0,0 0 0,0 4 0,-3-2 0,-1 5 0,-6-5 0,2 6 0,-5-7 0,6 3 0,-7 0 0,4-3 0,-1 0 0,1-1 0,1-6 0,2 2 0,-2-3 0,-1-2 0,3-2 0,-5-2 0,2 0 0,-1 0 0,-1 0 0,2 0 0,-4 0 0,1 0 0,0-3 0,-1 3 0,1-6 0,-1 2 0,4-3 0,-2 4 0,5-3 0,-3 6 0,5-6 0,-2 6 0,2-3 0,-1 3 0,0 0 0,0 0 0,0 0 0,-1 0 0,-2 0 0,2 0 0,-5 0 0,5-3 0,-6 3 0,3-3 0,-3 0 0,2 0 0,-1-1 0,5-1 0,0 1 0,5-2 0,2 1 0,0-4 0,0-1 0,10-8 0,-7 9 0,7-2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01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1 124 24575,'11'0'0,"11"0"0,-6 0 0,11 0 0,-9 0 0,4 0 0,0 0 0,-1 0 0,1 0 0,0 0 0,0 0 0,0 0 0,0 0 0,4 0 0,-3 0 0,3 0 0,0-3 0,-3 2 0,8-3 0,-8 1 0,3-1 0,0 0 0,-3-3 0,0 3 0,-2 0 0,-3-2 0,4 5 0,-1-5 0,1 5 0,0-3 0,0 1 0,0 2 0,0-2 0,0 3 0,4 0 0,-3-3 0,-1 2 0,-1-2 0,-3 3 0,8 0 0,-3 0 0,4-4 0,-6 4 0,1-4 0,0 4 0,0 0 0,0 0 0,0-3 0,0 2 0,4-2 0,-3 3 0,3 0 0,-8 0 0,3 0 0,-3 0 0,4 0 0,0 0 0,0 0 0,-1 0 0,1 0 0,0 0 0,0 0 0,4 0 0,-3 0 0,3 0 0,-4 0 0,4 0 0,-3 0 0,4 0 0,-5 0 0,-4 0 0,2 0 0,-5 0 0,6-3 0,-7 2 0,3-2 0,-7 3 0,2 0 0,-1 0 0,-1 0 0,2 0 0,-5 0 0,5 0 0,-5 0 0,2 0 0,-3 0 0,0 0 0,0 0 0,0 0 0,0 0 0,0 0 0,0 0 0,-2-3 0,-12-4 0,-4-4 0,0 3 0,2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07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24575,'15'0'0,"41"0"0,-36 0 0,42 0 0,-38 0 0,8 0 0,-1 0 0,6 0 0,-4 0 0,4 0 0,5 0 0,-7 0 0,12 0 0,-9 0 0,5 0 0,-5 0 0,-1 0 0,-6 4 0,1 0 0,0 4 0,-5-1 0,4 1 0,-4 0 0,5 0 0,0 0 0,10-4 0,3 0 0,10-4 0,-10 0 0,21 0 0,-12 0 0,6 0 0,5 0 0,-19 0 0,22 0 0,-11 0 0,4 0 0,-11 0 0,4 0 0,-4 0 0,12 0 0,-16 0 0,26 0 0,-24 0 0,10 0 0,-5 0 0,-8 0 0,5 0 0,-2 0 0,-10 0 0,-1 0 0,-5 0 0,-5 0 0,-1 0 0,-4 0 0,0 0 0,0 0 0,0 0 0,0 0 0,-1 3 0,1-2 0,4 2 0,-3-3 0,4 0 0,-1 0 0,-3 0 0,8 0 0,-4 4 0,5-4 0,-1 4 0,1-4 0,-4 0 0,7 0 0,-11 3 0,12-2 0,-9 2 0,5-3 0,5 0 0,-4 4 0,4-3 0,-10 2 0,4-3 0,-4 0 0,5 4 0,0-3 0,-1 2 0,1-3 0,0 0 0,0 0 0,-5 0 0,4 0 0,-8 0 0,3 0 0,-4 0 0,0 0 0,-4 0 0,3 0 0,-3 0 0,0 0 0,3 0 0,-3 0 0,0 0 0,3 0 0,-3 0 0,3 0 0,1 0 0,-4 0 0,3 0 0,2 0 0,0 0 0,3 0 0,-4 0 0,0 0 0,-1 0 0,1 0 0,0 0 0,0 0 0,0 0 0,0-3 0,-1 2 0,1-2 0,0 3 0,0 0 0,0 0 0,0-4 0,0 4 0,-4-4 0,2 4 0,-5-3 0,2 3 0,0-3 0,-3 3 0,3 0 0,0 0 0,-2-3 0,5 2 0,-5-2 0,6 3 0,-7 0 0,7 0 0,-7-3 0,7 2 0,-3-2 0,4 0 0,0 2 0,-1-2 0,-2 0 0,1 2 0,-2-5 0,4 5 0,-4-2 0,-1 0 0,1 2 0,-4-2 0,3 0 0,-4 2 0,-3-2 0,3 3 0,-3 0 0,3 0 0,0 0 0,1 0 0,-1 0 0,0 0 0,0 0 0,1 0 0,-1 0 0,0 0 0,-3 0 0,3 0 0,-6 0 0,5 0 0,-5 0 0,5 0 0,-5 0 0,6 0 0,-6 0 0,2 0 0,-3 0 0,3 0 0,-2 0 0,5 0 0,-5 0 0,2 0 0,1 0 0,0 0 0,0 0 0,-1 0 0,-3 0 0,3 0 0,-2 0 0,2 0 0,-3 0 0,0 0 0,-2-2 0,-2-5 0,-13-12 0,8 9 0,-9-5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22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24575,'-6'0'0,"0"0"0,0 0 0,0 0 0,-3 0 0,2 2 0,-12 5 0,8 3 0,-5 0 0,6 3 0,4-7 0,2 4 0,2-4 0,-1 0 0,2 0 0,-2 0 0,3 0 0,0 0 0,0 0 0,3-3 0,0 0 0,3-3 0,0 0 0,6 0 0,-5 0 0,8 0 0,-8 0 0,2 0 0,1-3 0,-4 2 0,4-2 0,-4 3 0,0-3 0,0 3 0,0-3 0,0 3 0,0 0 0,0 0 0,0 0 0,0 0 0,0 0 0,-1 0 0,1 0 0,-3 2 0,2 2 0,-4 1 0,2 1 0,-3 0 0,0 1 0,0-1 0,0 3 0,0-2 0,0 5 0,0-2 0,0 3 0,0 1 0,0-1 0,0 0 0,0 1 0,0-4 0,-3 2 0,-1-2 0,-3 0 0,1 3 0,0-7 0,-1 4 0,-2-4 0,2 0 0,-2 0 0,-1 1 0,3-4 0,-5 3 0,2-5 0,0 2 0,0-3 0,4 0 0,0 0 0,0 0 0,0 0 0,0 0 0,2 0 0,2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24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70 201 24575,'2'-3'0,"8"0"0,1 3 0,6-6 0,6-7 0,-8 1 0,9-10 0,-7 11 0,-2-7 0,2 4 0,-7 4 0,-1-2 0,-3 5 0,-2-3 0,-1 4 0,-3 0 0,0 0 0,0 0 0,0 0 0,0 0 0,-3 0 0,0 0 0,-3 3 0,0-2 0,0 4 0,-4-2 0,3 3 0,-5 0 0,2 0 0,-4 0 0,4 0 0,-2 0 0,1 0 0,-2 3 0,-4 5 0,3 2 0,-4 4 0,5-1 0,0 0 0,-1 1 0,4-1 0,0 0 0,3 1 0,4-4 0,-3 2 0,5-2 0,-2 0 0,3 3 0,0-6 0,0 2 0,0 0 0,0-2 0,0 2 0,0-3 0,3 0 0,0 0 0,3 0 0,0 0 0,3 0 0,-2 1 0,5-1 0,-1 0 0,2 1 0,-3-1 0,2 1 0,-2-1 0,4 1 0,-4-1 0,2 1 0,-2-4 0,4 0 0,-1-3 0,0 0 0,-3 0 0,3 0 0,-7 0 0,4-2 0,-4-2 0,0 1 0,-3-3 0,0 3 0,-3 0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25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1 24575,'-9'0'0,"-2"0"0,1 0 0,-8 0 0,4 0 0,-7 0 0,7 0 0,-3 0 0,3 0 0,1 0 0,-1 0 0,4 3 0,-2 0 0,2 6 0,-1-1 0,-1 4 0,5-5 0,-3 5 0,4-5 0,0 2 0,2 1 0,2-4 0,-1 4 0,2-4 0,-1 3 0,2-2 0,0 2 0,0-3 0,0 0 0,0 0 0,2-3 0,5 3 0,0-3 0,5 1 0,-2 2 0,3-6 0,1 3 0,-1-3 0,0 3 0,1-2 0,-1 2 0,0-3 0,0 0 0,-2 0 0,1 0 0,-2 0 0,0 0 0,3 0 0,-3 0 0,3 0 0,0 0 0,1 0 0,-1 0 0,-3 0 0,2 3 0,-2 1 0,0 2 0,0 0 0,-4 0 0,0 0 0,0 0 0,0 0 0,-3 4 0,0 0 0,-3 3 0,0 0 0,0 1 0,0 3 0,0-3 0,0 7 0,-3-7 0,-1 7 0,-6-7 0,-1 7 0,-3-10 0,3 6 0,-5-10 0,8 3 0,-13-3 0,14-4 0,-10 1 0,7-4 0,-3 0 0,-1 0 0,4-3 0,-2-4 0,5 0 0,-3-5 0,7 5 0,0-2 0,3 5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16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55 24575,'-6'0'0,"0"0"0,-3 0 0,2 0 0,-2 0 0,0 0 0,2 0 0,-6 3 0,6 1 0,-5 2 0,5 0 0,-3-2 0,1 2 0,2-3 0,-2 3 0,3-2 0,0 1 0,2-2 0,1 3 0,3 0 0,0 0 0,0 0 0,0 0 0,0 0 0,0 0 0,0 0 0,0 0 0,0 0 0,0 0 0,0 0 0,3 1 0,4-4 0,3 0 0,3-3 0,-3 0 0,3 0 0,-3 0 0,3 0 0,0 0 0,4 0 0,-2 0 0,2-3 0,-4-4 0,0-1 0,-3-1 0,3 2 0,-6 1 0,2 0 0,-3 0 0,0-4 0,0 3 0,1-5 0,-1 5 0,0-6 0,-2 3 0,-1-3 0,-3-1 0,0 1 0,0 0 0,0 3 0,0 0 0,-3 7 0,0 0 0,-3 3 0,0 6 0,2-2 0,-2 9 0,6-3 0,-6 3 0,5 0 0,-2-3 0,3 3 0,0-3 0,0 3 0,0-3 0,0 3 0,0-7 0,3 4 0,3-4 0,4 0 0,3 1 0,1 0 0,-1-4 0,-3 0 0,3-3 0,-7 0 0,4 0 0,-4 0 0,-3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17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24575,'-4'8'0,"2"1"0,2 7 0,0-2 0,0 7 0,0 2 0,0 4 0,0 5 0,0 16 0,0-12 0,0 23 0,0-14 0,0-4 0,0 10 0,0-16 0,0 14 0,0-6 0,0-5 0,0-1 0,0-10 0,0-5 0,0-1 0,0-7 0,0 7 0,0-6 0,0 2 0,0-4 0,0 4 0,0-3 0,0 3 0,0-3 0,0-4 0,0-1 0,0 0 0,0-2 0,0 2 0,0-5 0,0-2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18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24575,'0'5'0,"0"3"0,0-1 0,0 1 0,0-2 0,0 3 0,0-2 0,0 5 0,0-5 0,0 3 0,0-1 0,0-2 0,0 2 0,0-3 0,0 0 0,0 0 0,0 0 0,0 0 0,0-3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19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42 24575,'0'-6'0,"0"0"0,0 0 0,0 0 0,0-2 0,-3 4 0,0-2 0,-6 9 0,2 1 0,-5 5 0,7-5 0,-1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0:44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0 24575,'-11'0'0,"-4"0"0,1 0 0,-2 0 0,3 0 0,-1 0 0,4 0 0,-2 0 0,2 0 0,-1 0 0,-1 3 0,5-2 0,-2 5 0,-1-6 0,3 3 0,-2 0 0,0 0 0,2 1 0,-6 2 0,6-3 0,-5 4 0,2-1 0,-1 0 0,-1 1 0,5-1 0,-2 0 0,3 0 0,-1-2 0,4 1 0,0-2 0,3 3 0,0 0 0,0 0 0,0 0 0,0 0 0,0 0 0,3 0 0,0 0 0,3-3 0,0 2 0,0-2 0,0 1 0,0 1 0,0-4 0,0 4 0,3-1 0,-2-1 0,6 0 0,-7 0 0,7-3 0,-6 3 0,2-3 0,0 0 0,-2 0 0,5 0 0,-5 0 0,3 0 0,-4 0 0,3 0 0,-2 0 0,2 0 0,-3 0 0,0 0 0,0 0 0,0-3 0,0 3 0,-3-6 0,3 3 0,-3-3 0,0 0 0,0 0 0,-3 0 0,0 0 0,0 0 0,0 0 0,0-1 0,0 1 0,0 0 0,0 0 0,0 0 0,0 0 0,0 0 0,0 0 0,0 0 0,2 0 0,-1-1 0,2 1 0,-3 0 0,0 6 0,0 4 0,0 5 0,0 7 0,0-2 0,0 2 0,0-2 0,0-4 0,0-1 0,0-3 0,0 0 0,0 0 0,2 0 0,2-3 0,2 0 0,0 0 0,3-3 0,-2 3 0,5-3 0,-2 0 0,0 0 0,3 0 0,-6 3 0,2-3 0,0 3 0,-2-3 0,2 0 0,-3 3 0,0-3 0,0 3 0,0-3 0,0 0 0,0 3 0,0-3 0,-3 3 0,0-3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44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0 986 24575,'9'0'0,"5"0"0,0 0 0,0-3 0,-2-1 0,-2-2 0,3-4 0,1 3 0,3-6 0,-3 5 0,7-6 0,-7 4 0,7-5 0,-3 1 0,4-1 0,0 1 0,1-5 0,-1 3 0,0-2 0,1-1 0,4 2 0,2-6 0,0 2 0,3 0 0,-8-2 0,3 6 0,-4-1 0,-2 3 0,-2 1 0,1-1 0,-5 2 0,2 2 0,0-2 0,-3 2 0,7-3 0,-7 0 0,8-5 0,-8 8 0,4-6 0,-4 6 0,3 0 0,-6-1 0,9 0 0,-8-1 0,5-1 0,0 0 0,1 0 0,5-5 0,-1-1 0,1 0 0,1-2 0,-2 6 0,1-3 0,-5 5 0,3 0 0,-7 0 0,3 3 0,-4-2 0,1 6 0,-4-6 0,3 6 0,-3-3 0,3 0 0,4-1 0,-2 1 0,5-4 0,-5 3 0,6-3 0,-3 0 0,3 2 0,-2-1 0,1 2 0,-9 1 0,6-1 0,-10 8 0,2-3 0,-3 6 0,-3-3 0,0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1:01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24575,'6'0'0,"5"0"0,0 0 0,2 0 0,-4 0 0,0 0 0,-2 0 0,5 0 0,-5 0 0,6 0 0,1 0 0,0 0 0,7 0 0,-7 0 0,7 0 0,-7 0 0,7 0 0,-7 0 0,3 0 0,-7-3 0,-1 3 0,-2-3 0,-1 3 0,0 0 0,0-3 0,-1 3 0,-1-6 0,1 6 0,-5-6 0,3 3 0,-3-3 0,0 1 0,0-1 0,0 0 0,0 0 0,0 0 0,0 0 0,0 0 0,-3-1 0,2 1 0,-4 0 0,4 0 0,-4 0 0,2 3 0,-1-3 0,-1 6 0,4-6 0,-4 3 0,1-1 0,1-1 0,-3 2 0,3-1 0,0-1 0,-3 1 0,6-2 0,-6 3 0,3-3 0,-3 3 0,0 0 0,0 0 0,0 3 0,0-2 0,0 1 0,0-2 0,0 3 0,0 0 0,-1 0 0,1 0 0,-2 3 0,1 0 0,-2 3 0,3 0 0,0 0 0,-1 4 0,-2-3 0,2 2 0,-3 0 0,4-2 0,0 3 0,-1-1 0,1-2 0,0 2 0,0-3 0,2 0 0,-1 0 0,4 0 0,-4 0 0,4 0 0,-4 0 0,4 0 0,-2-1 0,3 1 0,0 0 0,0 0 0,0-1 0,0 1 0,0 0 0,0-1 0,3 1 0,0-3 0,3 3 0,-2-3 0,1 3 0,-2 0 0,3 0 0,0-3 0,0 3 0,0-3 0,0 0 0,0 0 0,0 0 0,0-3 0,-2 6 0,1-6 0,-2 3 0,3-3 0,0 3 0,0-3 0,0 3 0,0-3 0,0 3 0,0-3 0,0 3 0,0-3 0,-1 0 0,1 0 0,0 0 0,0 0 0,0 0 0,0 0 0,0 0 0,0 0 0,0 0 0,-3-3 0,2 3 0,-4-6 0,1 3 0,-2-3 0,0 0 0,0 2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1:03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 24575,'-9'0'0,"-2"0"0,4 0 0,-6 0 0,6 0 0,-2 0 0,3 0 0,0 0 0,0 2 0,-4-1 0,4 4 0,-4-1 0,4 2 0,-3 0 0,2 0 0,-2 0 0,2 0 0,1 0 0,3 0 0,-2 0 0,4 0 0,-2 0 0,3 0 0,0 0 0,0 1 0,0-1 0,0 0 0,0 0 0,0 0 0,0 0 0,0 0 0,0-1 0,3-1 0,0-2 0,3-2 0,0 0 0,0 0 0,0 0 0,0 0 0,0 0 0,3 0 0,-2 0 0,5 0 0,-5 0 0,2 0 0,1 0 0,-4 0 0,4 0 0,-4 0 0,0 0 0,0 0 0,0 0 0,0 0 0,0 0 0,0 0 0,0 0 0,0 0 0,-1 0 0,1 0 0,0 0 0,0 0 0,0 0 0,0 0 0,0 3 0,-3 0 0,0 3 0,-1 0 0,-1 0 0,2 0 0,-3 0 0,0 0 0,0 0 0,0 0 0,0 0 0,0 0 0,0 0 0,0 3 0,0-2 0,0 5 0,0-5 0,0 6 0,0-6 0,0 2 0,-3-3 0,2 0 0,-4 0 0,1 0 0,-2 0 0,0-3 0,-3 3 0,2-5 0,-2 4 0,-1-4 0,3 4 0,-5-4 0,5 2 0,-6-3 0,6 0 0,-2 0 0,3 0 0,0 0 0,0 0 0,0 0 0,0 0 0,0 0 0,1 0 0,-1 0 0,3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32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24575,'15'0'0,"8"0"0,7 0 0,-2 0 0,5 0 0,-7 0 0,1 0 0,5 0 0,-5 0 0,4 0 0,-4 0 0,5 0 0,-5 0 0,4 0 0,-4 3 0,1 1 0,-2 1 0,-4 1 0,-4-5 0,3 2 0,-7 0 0,3-2 0,-4 2 0,-2-3 0,1 0 0,-2 0 0,0 0 0,3 0 0,-7 0 0,4 0 0,-4 0 0,0 0 0,0 0 0,0 0 0,-1 0 0,-4 0 0,-4 0 0,-3-3-1696,-6 3 0,8-3 0,-2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35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7 24575,'-8'0'0,"-2"0"0,-2 0 0,-5 0 0,-1 0 0,0 0 0,-8 0 0,11 0 0,-7 0 0,5 0 0,6 0 0,-6 0 0,11 0 0,-4 0 0,1 0 0,5 3 0,-5 4 0,8-1 0,-2 7 0,0-6 0,3 5 0,-3-5 0,0 5 0,2-5 0,-2 6 0,3-3 0,0 0 0,0 2 0,0-5 0,0 2 0,0-3 0,0 0 0,0 0 0,0 0 0,0 0 0,3 0 0,0 0 0,3 0 0,3 1 0,-2-1 0,6 0 0,-3 1 0,0-1 0,2 1 0,-5-4 0,6 3 0,-7-5 0,4 2 0,-4-3 0,0 0 0,0 0 0,0-6 0,0 2 0,4-9 0,-3 3 0,2 0 0,-2-3 0,-1 6 0,0-5 0,0 5 0,1-3 0,-4 1 0,2 2 0,-4-5 0,5 1 0,-3 1 0,1-2 0,-2 2 0,-2-4 0,0 4 0,0-3 0,0 7 0,0-4 0,0 1 0,0 2 0,0-2 0,0 10 0,0 8 0,0 4 0,-3 12 0,2 0 0,-3 3 0,4-4 0,0-7 0,0-4 0,0-3 0,0 0 0,0-4 0,0 0 0,0 0 0,0 0 0,3 0 0,0 0 0,3-3 0,0 2 0,0-4 0,0 2 0,4-3 0,-4 0 0,4 0 0,-4 0 0,0 0 0,0 0 0,-3-3 0,0 0 0,-3-3 0,0 2 0,0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36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24575,'0'2'0,"0"-1"0,0 15 0,0-9 0,0 10 0,0-11 0,0 11 0,0-6 0,0 6 0,0 4 0,0-5 0,0 13 0,0-5 0,0 8 0,0-1 0,0-3 0,0 2 0,0-7 0,0 4 0,4-6 0,-4-2 0,4-2 0,-4-4 0,2-3 0,-1 2 0,2-5 0,-3 3 0,2-7 0,-1 0 0,1-3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37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0 261 20011,'3'-1'0,"0"5"2138,-3 2-2138,0 3 775,0-3-775,0 0 400,0 0-400,0 0 1251,0-6-1251,0-4 0,0-14 0,0-1 0,0-12 0,0 4 0,0-1 0,0-2 0,0 10 0,0-5 0,0 11 0,0-3 0,0 3 0,0 4 0,0 1 0,0 3 0,0-1 0,0 1 0,0 0 0,0 0 0,0 3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37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24575,'3'0'0,"-1"0"0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40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24575,'-2'0'0,"-2"0"0,-5 0 0,0 0 0,6 3 0,0 3 0,3 4 0,0 6 0,0-5 0,0 1 0,0-6 0,0 0 0,3-3 0,0-1 0,3-2 0,-1 0 0,1 0 0,0 0 0,0 0 0,0 0 0,1 0 0,-1 0 0,3 0 0,-2 0 0,2 0 0,0 0 0,1 0 0,0 0 0,-1 0 0,1 0 0,-4 0 0,4 0 0,-4 3 0,0-2 0,3 1 0,-2-2 0,2 0 0,-3 3 0,0-2 0,0 4 0,0-4 0,0 4 0,0-2 0,-3 3 0,2 0 0,-4 0 0,2 0 0,-3 0 0,0 0 0,0 0 0,0 0 0,0 0 0,0 0 0,0 3 0,0 2 0,0-1 0,0 2 0,0-5 0,-3 5 0,-1-5 0,-5 6 0,2-7 0,-3 4 0,4-4 0,0 0 0,-3 0 0,2 0 0,-6 1 0,6-4 0,-5 0 0,2-3 0,0 0 0,-3 0 0,6 0 0,-2 0 0,3 0 0,0 0 0,0 0 0,1 0 0,-1 0 0,3-2 0,0-2 0,3 1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9:4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24575,'9'0'0,"1"0"0,0 0 0,2-3 0,-2-1 0,4-6 0,-4 3 0,2-3 0,-2 4 0,0 0 0,3-1 0,-6 1 0,2-1 0,-3 1 0,0 0 0,0 3 0,0-3 0,0 3 0,0-3 0,0 0 0,0 0 0,0 2 0,0-1 0,0 4 0,3-4 0,-2 1 0,2 0 0,-3 2 0,0 2 0,0-3 0,0 2 0,0-1 0,0 2 0,0 0 0,0 0 0,-3 0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4:16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0 24575,'-9'0'0,"-1"0"0,0 0 0,-2 0 0,5 0 0,-5 0 0,5 0 0,-2 0 0,-1 0 0,0 0 0,0 0 0,1 0 0,-1 0 0,3 0 0,-5 0 0,5 3 0,-2-3 0,2 3 0,1-3 0,0 0 0,0 3 0,0-3 0,0 3 0,0 0 0,1-3 0,-1 6 0,0-6 0,0 3 0,-1 0 0,2-3 0,-2 6 0,2-6 0,1 6 0,-1-3 0,1 3 0,1 0 0,1 0 0,2 0 0,0 0 0,-3 0 0,2 0 0,-1 0 0,-1 0 0,2-1 0,-2 1 0,1 0 0,1 0 0,-2 0 0,3 0 0,0 0 0,0 0 0,0 0 0,0 0 0,0 0 0,0 0 0,0 0 0,0 0 0,0 0 0,3 0 0,0 0 0,3 0 0,0 0 0,0 0 0,0 0 0,0 0 0,0 0 0,0-3 0,0 3 0,0-3 0,0 3 0,0 0 0,0 0 0,0 0 0,0 0 0,0 0 0,0 0 0,0-3 0,4 3 0,-3-5 0,2 2 0,-3-3 0,0 0 0,0 0 0,3 0 0,-2 0 0,2-3 0,-3-1 0,0-2 0,3 3 0,-2-2 0,2 1 0,-3 1 0,0-3 0,0 6 0,0-6 0,0 6 0,0-6 0,-2 3 0,1-1 0,-4-1 0,4 4 0,-4-4 0,1 2 0,1 0 0,-2-3 0,1 3 0,1-3 0,-2 1 0,1-1 0,1 3 0,-3-3 0,3 3 0,0 0 0,-3-2 0,3 1 0,-3-2 0,0 0 0,0 0 0,0-3 0,0 2 0,0-2 0,0 3 0,0-4 0,0 3 0,0-2 0,0 3 0,0 0 0,0 0 0,0 0 0,0 0 0,0 1 0,0-1 0,0 0 0,0 0 0,0 0 0,0 0 0,0 0 0,0 5 0,0 4 0,0 4 0,0 10 0,0-6 0,0 5 0,0-4 0,0-5 0,0 2 0,0 0 0,0-2 0,0 3 0,0-4 0,0 0 0,0 0 0,0 0 0,0 0 0,0 0 0,0 0 0,0 0 0,0-1 0,0 1 0,0 0 0,0 0 0,0 0 0,0 0 0,0 0 0,0 0 0,0 0 0,0-1 0,3-2 0,0 2 0,3-4 0,-3 4 0,3-4 0,-3 4 0,3-1 0,0-1 0,-2 2 0,1-1 0,-2 2 0,3 0 0,0 0 0,0 0 0,0 0 0,3-3 0,-2 2 0,3-1 0,-1-1 0,-2 2 0,2-4 0,-3 2 0,0-3 0,0 0 0,0 0 0,-3-3 0,0-3 0,-3 2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45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414 1 24575,'-12'0'0,"0"0"0,2 0 0,-2 0 0,5 0 0,-5 0 0,-2 0 0,-1 0 0,-6 0 0,3 0 0,-4 0 0,4 0 0,-3 0 0,7 0 0,-3 0 0,7 0 0,-3 0 0,6 0 0,-6 0 0,7 0 0,-4 0 0,4 0 0,0 0 0,-3 0 0,2 0 0,-6 0 0,6 0 0,-2 0 0,0 0 0,2 0 0,-3 0 0,4 0 0,0 0 0,0 0 0,0 0 0,0 0 0,1 0 0,-1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6:29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24575,'0'9'0,"0"4"0,3 0 0,0-1 0,7 0 0,-3-5 0,5 6 0,-5-6 0,5 2 0,-2 0 0,0-2 0,3 6 0,-3-3 0,3 3 0,1-2 0,-4 1 0,3 2 0,-3 1 0,4 2 0,0-4 0,-4 0 0,2 1 0,-4-4 0,1-1 0,-3-3 0,0-3 0,-3-6 0,-1 0 0,-2-9 0,0 5 0,0-2 0,0 3 0,0-1 0,0-2 0,0 2 0,3-5 0,-2 5 0,5-6 0,-5-1 0,5 0 0,-6-3 0,7 0 0,-4 2 0,4 1 0,-1 5 0,1 0 0,-1 2 0,0-3 0,3 7 0,-2-2 0,6 4 0,-3-5 0,0 5 0,2-5 0,-2 6 0,0-6 0,3 5 0,-6-1 0,2 2 0,-3-3 0,0 2 0,0-2 0,0 3 0,0 0 0,0 0 0,0 0 0,0 0 0,0 0 0,0 3 0,3 1 0,-2 2 0,5 3 0,-4 1 0,4 4 0,-5-1 0,3-3 0,-4 3 0,0-7 0,1 4 0,-1-4 0,0-3 0,0 0 0,0-3 0,0 0 0,0 0 0,-1 0 0,1 0 0,0 0 0,0 0 0,0 0 0,0 0 0,0 0 0,0 0 0,0 0 0,3 0 0,1 0 0,4 0 0,-1 0 0,0 0 0,1 0 0,-1 0 0,0-3 0,0-4 0,-2-3 0,1-4 0,-1 4 0,2-3 0,-3 3 0,3-1 0,-6 2 0,2 2 0,-3 1 0,0 3 0,0-3 0,0 6 0,0-6 0,0 6 0,0-3 0,0 3 0,0 0 0,0 0 0,0 2 0,-3 2 0,-1 2 0,-2 0 0,3 0 0,0 0 0,1 0 0,1 0 0,-2 0 0,3 0 0,0-3 0,0 2 0,0-4 0,0 4 0,1-1 0,-1 2 0,0 0 0,0 0 0,0 0 0,0-3 0,0 2 0,0-1 0,0 2 0,0 0 0,0 0 0,0 0 0,0 0 0,0 0 0,0 0 0,3 0 0,-2 0 0,5 1 0,-5-4 0,5 0 0,-5-3 0,6 0 0,-3 0 0,3 0 0,0 0 0,1 0 0,-1 0 0,0 0 0,1 0 0,-1 0 0,0 0 0,0 0 0,1 0 0,-1-6 0,0-1 0,1-11 0,4-1 0,-3 1 0,3 0 0,-4 5 0,-1 2 0,-3 2 0,2 2 0,-5 4 0,2 0 0,-3 3 0,-2 2 0,-2 1 0,-2 3 0,0 0 0,0 0 0,3-2 0,-3 1 0,6-2 0,-3 0 0,3 3 0,-3-3 0,2 3 0,-1 3 0,2 1 0,1 4 0,0-1 0,0 4 0,-1-3 0,1 3 0,3-3 0,-3-1 0,3-3 0,-4-1 0,0-3 0,0 0 0,0-3 0,-1-2 0,2-8 0,-1-7 0,1 0 0,0-3 0,0 0 0,-1 2 0,4 1 0,-2 1 0,4 6 0,-2-3 0,4 4 0,-4 2 0,2-2 0,-2 2 0,4 0 0,-1-2 0,0 6 0,4-7 0,-2 3 0,2-3 0,-4 1 0,0-1 0,0-3 0,1 3 0,3-3 0,-6 3 0,5-3 0,-6 3 0,4 1 0,-1 0 0,-3 2 0,2 0 0,-2 2 0,0 2 0,0 0 0,-4 0 0,3 0 0,-2 6 0,3 1 0,-4 6 0,1 1 0,3-1 0,-3 0 0,5-2 0,-4-2 0,4 0 0,-5-2 0,5 3 0,-5-4 0,6 0 0,-6 4 0,5-3 0,-5 2 0,6-2 0,-6 2 0,2-2 0,1 3 0,-3-4 0,5-2 0,-5-2 0,5-2 0,-2 0 0,1 0 0,1 0 0,-2 0 0,3 0 0,1 0 0,-1 0 0,0 0 0,0 0 0,5-3 0,-4-1 0,3-3 0,-4 0 0,0 1 0,1-1 0,-4 0 0,2-2 0,-5 2 0,2-2 0,-2-1 0,-1 3 0,0-2 0,0 3 0,-3 0 0,3 0 0,-3 3 0,2 0 0,1 3 0,0 3 0,-1 0 0,1 3 0,-2 0 0,1 0 0,-2 3 0,4 1 0,0 3 0,-1 1 0,1-4 0,-1 2 0,0-2 0,1 0 0,-1-1 0,0-3 0,0 0 0,0 0 0,0-2 0,0-2 0,0-2 0,0 0 0,0 0 0,3 0 0,-2 0 0,2 0 0,1-3 0,-3 0 0,5-7 0,-5 3 0,5-2 0,-5 3 0,6-1 0,-7 1 0,4-1 0,-1 1 0,-2 3 0,2-3 0,-3 3 0,0-4 0,0 1 0,0 3 0,0-2 0,0 1 0,-3-2 0,3 0 0,-3 3 0,3 0 0,0 3 0,0 0 0,0 0 0,0 0 0,-1 0 0,1 0 0,0 3 0,0-3 0,0 6 0,0-6 0,0 6 0,0-6 0,0 3 0,3-3 0,-2 0 0,5 0 0,-5 0 0,2 3 0,-3-3 0,4 6 0,-4-5 0,4 4 0,-4-1 0,0 2 0,0-3 0,0 2 0,0-1 0,0-1 0,-1 0 0,-1-1 0,1-1 0,-2 1 0,3-2 0,0 0 0,-3-2 0,0-2 0,-3-5 0,0-9 0,-4-6 0,-8-13 0,5 19 0,-4-2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6:51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24575,'20'0'0,"18"0"0,-2 0 0,11 0 0,-20 0 0,4 0 0,-4 0 0,5 0 0,0 0 0,0-4 0,4-4 0,-3-5 0,15 0 0,-9 1 0,15 2 0,9 1 0,-15 4 0,17 0 0,-7 5 0,1 0 0,15 0 0,-17 0 0,11 0 0,-5 0 0,6 0 0,0 4 0,1 2 0,6 8 0,1-2 0,8 8 0,-1-9 0,1 9 0,-8-8 0,-13 2 0,3-5 0,12 7 0,-21-6 0,-3-1 0,-1-1 0,-2 1 0,38 2 0,-27 3 0,6-3 0,7 8 0,-5-4 0,12 11 0,-12-5 0,11 9 0,-4-4-541,6 6 541,1 4 0,-1-3 0,0 8 0,1-8 0,-1 8 0,-6-9 0,5 4 0,-12-6 0,5 0 0,-7 0 0,7 0 0,1 6 0,15-3 0,-45-12 0,0 1 0,3-3 0,0 2-490,2 4 0,0 1 490,4 1 0,0 0 0,-2 2 0,1 2 0,2 1 0,0 1 0,-3-3 0,-1 1 0,1 4 0,-1 0 0,-7-6 0,0-1 0,2 4 0,-1-1-330,28 22 330,11-4 0,-11 3 0,-3-10 0,0 5 0,-4-2 0,-1-3 0,-1 8 0,-18-15 0,24 21 0,-19-19 0,22 21 0,-28-28 0,3 10 505,-10-12-505,0-1 989,3 3-989,-14-13 357,2 2-357,-9-8 0,-4 0 0,-1-4 0,-7-1 0,-1 0 0,-3-2 0,0-2 0,0-2 0,0 0 0,0 0 0,0 0 0,-3 3 0,2-3 0,-2 5 0,6-1 0,5 3 0,4 0 0,13 3 0,-2-1 0,4 1 0,-7-2 0,-4-1 0,0 0 0,-1 1 0,1-4 0,0 2 0,4-2 0,-3 1 0,4 1 0,-1-1 0,-3-1 0,3 2 0,-4-5 0,0 6 0,0-6 0,-1 5 0,1-5 0,-4 2 0,3 0 0,2-2 0,0 6 0,3-7 0,0 7 0,6-6 0,1 6 0,21-2 0,-18 3 0,36 2 0,-35-1 0,29 0 0,-21 0 0,10 0 0,-5 0 0,4 0 0,-4 0 0,0 0 0,-1 0 0,-7-1 0,1 1 0,0-1 0,-4 0 0,22 1 0,-23-1 0,23-2 0,-18 1 0,1-6 0,5 7 0,-6-7 0,0 7 0,0-7 0,0 2 0,0 1 0,-5-3 0,3 3 0,-3-4 0,5 0 0,-5 0 0,4 0 0,-9 0 0,4 0 0,-5 0 0,-5 0 0,-1 0 0,-4 0 0,0 0 0,-4 0 0,-1 0 0,-4 0 0,1 0 0,-1 0 0,-3 0 0,3 0 0,-7 0 0,4 0 0,-4 0 0,0 0 0,0 0 0,0 0 0,-5 0 0,-5 0 0,-5 0 0,0 0 0,0 0 0,3 0 0,0-3 0,0 3 0,0-3 0,-3 0 0,2-1 0,-2 1 0,-1-3 0,4 3 0,-7-4 0,3-3 0,-4 3 0,-3-6 0,3 2 0,-3-3 0,3 4 0,4-3 0,-3 6 0,6-3 0,-5 4 0,5 2 0,-3 1 0,4 3 0,0 0 0,0 0 0,0 0 0,0 0 0,-2-2 0,4 1 0,-1-2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6:52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491 6 22917,'-8'-3'0,"-5"0"811,-4 10-811,-14 2 278,10 5-278,-19 7 141,9 4-141,-9 2 428,1 8-428,4-8 0,6-3 0,1 0 0,6-9 0,-1 1 0,5-3 0,1-5 0,3 4 0,1-4 0,3 1 0,-3-2 0,6-1 0,-2 0 0,5 0 0,-1-3 0,4 0 0,-1-3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00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76 430 24575,'0'13'0,"0"11"0,0 10 0,0 20 0,0-21 0,0 24 0,0-26 0,0 18 0,0-11 0,0-6 0,0-6 0,0-4 0,0-4 0,0-1 0,0-4 0,0 5 0,0 0 0,0 3 0,0 6 0,0 0 0,0 5 0,-4 5 0,3-4 0,-3 3 0,4 1 0,0-4 0,-3 4 0,2-5 0,-6-1 0,6-3 0,-3-2 0,4-4 0,0-4 0,0-4 0,0-5 0,0-3 0,0 0 0,0 0 0,0-1 0,0 4 0,0-3 0,0 2 0,0-2 0,0 0 0,-6 1 0,5-1 0,-5 0 0,6 0 0,0 0 0,0 0 0,-3 0 0,2 0 0,-1 0 0,2 3 0,0 1 0,-3 0 0,2 2 0,-1-1 0,-1-1 0,2 2 0,-2-2 0,3 0 0,0 3 0,0-7 0,0 4 0,0-1 0,0-2 0,-2 2 0,1 0 0,-2-2 0,3 6 0,-2-7 0,1 7 0,-2-6 0,0 5 0,3-5 0,-3 2 0,3-3 0,0 0 0,0 0 0,0 0 0,0 0 0,2-3 0,1 0 0,3-3 0,3 0 0,1-3 0,7-1 0,-2 0 0,5-3 0,-2 7 0,4-4 0,0 4 0,4 0 0,-3 0 0,8 0 0,1 0 0,1 0 0,9 0 0,-9 0 0,9 0 0,-4 0 0,5 0 0,0 0 0,0 4 0,0-3 0,0 7 0,5-7 0,8 7 0,1-7 0,11 3 0,-11 0 0,11-3 0,-5 3 0,6-4 0,7 5 0,-5-4 0,12 9 0,2-9-716,8 8 716,-43-5 0,1-1 0,3-1 0,0 2 0,2 1 0,-1 0 0,0-4 0,1-1 0,-2 6 0,0-1 0,40-4 0,5 4 0,-6 0 0,1-4 0,-41 2 0,0-1 0,43-2 0,-42 0 0,0 0 0,1 0 0,-1 0 0,-3 0 0,1 0 0,2 0 0,0 0 0,40 0 0,5 0-76,-36 0 76,22 5 0,-30-4 0,21 8 0,-13-8 0,-2 3 713,-5-4-713,-6 0 79,-2 0-79,-5 0 0,0 0 0,-5 0 0,-1 0 0,0 0 0,-4 0 0,3 0 0,-4 0 0,-4 0 0,2 0 0,-7 0 0,8 0 0,-8 0 0,7 0 0,-2 0 0,-1 0 0,4 0 0,-4 0 0,5 0 0,0 0 0,0 0 0,4 0 0,-3 0 0,4 0 0,-5 0 0,0 0 0,-1 0 0,-3 0 0,2 4 0,-7-3 0,4 2 0,-6-3 0,6 0 0,-4 0 0,-1 0 0,-1 0 0,-3 0 0,0 0 0,-1 0 0,-4 0 0,1 0 0,-4 0 0,-1 0 0,-3 0 0,0 0 0,0 0 0,0 0 0,0 0 0,-3-2 0,0-9 0,-3 1 0,0-11 0,0-26 0,0 9 0,0-30 0,0 5 0,0-15 0,5-16-601,-2 41 1,0-2 600,3-4 0,0-1 0,0 0 0,0-1 0,3-2 0,0-1 0,-3 5 0,1 0 0,1-2 0,1 3-128,1-32 128,1 0 0,-1 27 0,-1 5 0,0 8 0,-5 14 0,0 12 1192,-4 2-1192,0 9 137,0 3-137,0 0 0,0 4 0,0 0 0,0 0 0,0 1 0,0-4 0,0-5 0,0-3 0,-4-15 0,3 8 0,-3-17 0,4 13 0,0-9 0,-3 9 0,2 2 0,-2 11 0,3 2 0,0 7 0,-3 2 0,3 4 0,-5 4 0,1 2 0,-2 0 0,-3 3 0,-1-2 0,-7 3 0,-2-3 0,-7 1 0,-1 3 0,-16-2 0,9 3 0,-14-4 0,10 1 0,-10 0 0,-15 5 0,4-4 0,-22 5 0,16-9 0,-33-2-928,9 1 928,32-4 0,-2-1 0,4 3 0,-1-1 0,-7 1 0,-1 0 0,0-2 0,-1-1 0,-4 3 0,0 0 0,0-3 0,1 0 0,3 0 0,1 0 0,4 0 0,1 0 0,3 0 0,3 0 0,-22 0 0,-12 0 0,27 0 0,-16 0 0,7 0 0,-15 5 0,18-4 0,-16 4 0,19-5 0,-7 0 0,-6 0 0,-9 0 0,-1 0-553,-13 0 553,5 0 0,1 0 0,-6 0 0,31 0 0,-13 0 0,2 0 0,16 0 902,-26 0-902,32 0 0,-27-5 0,28 4 0,-17-4 0,28 1 0,-23 3 579,20-7-579,-18 7 0,21-7 0,-5 7 0,1-7 0,6 7 0,0-2 0,0-1 0,5 3 0,1-3 0,5 4 0,0-4 0,5 3 0,1-5 0,8 5 0,-3-3 0,6 4 0,-2-3 0,7 3 0,1-3 0,-1 3 0,3 0 0,-5 0 0,5 0 0,-6 0 0,3 0 0,-3 0 0,3 0 0,0 0 0,1 0 0,2 0 0,-2 0 0,3 0 0,-4 0 0,0 0 0,-3 0 0,-4 0 0,-6 3 0,0 1 0,-7 1 0,2 1 0,-4-5 0,9 3 0,1-1 0,12-2 0,0 4 0,7-2 0,0 3 0,3 0 0,0 0 0,0 0 0,3 0 0,0 0 0,3 0 0,0 0 0,0 0 0,0 0 0,-2 0 0,-2 0 0,1 0 0,-2 0 0,1 0 0,-2 0 0,0 0 0,0 4 0,0-4 0,0 7 0,-3-3 0,0 0 0,-4 2 0,1-2 0,-1 8 0,0-4 0,0 3 0,1-7 0,2-1 0,-2 0 0,5-2 0,-4 2 0,4-2 0,-2-4 0,3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02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24575,'0'9'0,"0"21"0,0-16 0,0 37 0,0-20 0,0 18 0,0-6 0,0 5 0,0-3 0,0-6 0,0 7 0,0-11 0,0 19 0,0-10 0,0 10 0,0-9 0,0 3 0,0 1 0,0-5 0,0-1 0,0 5 0,0-14 0,0 13 0,0-9 0,0 0 0,0-1 0,0-5 0,0-5 0,0-1 0,0 1 0,0-8 0,0 6 0,0-7 0,0 4 0,0 0 0,0 4 0,0 2 0,0 3 0,0-3 0,0 2 0,0-2 0,0 3 0,0 1 0,0-4 0,0-2 0,0-4 0,0-4 0,0 3 0,0-7 0,0 3 0,0-7 0,0 3 0,0-3 0,0 0 0,0 2 0,0-5 0,0 2 0,-3-6 0,2 0 0,-1-3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03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21304,'0'8'0,"0"2"1565,0 10-1565,0 0 552,0 21-552,0-11 282,0 42-282,0-23 872,0 26-872,0-30 0,0 21 0,0-29 0,0 42 0,0-31 0,0 5 0,0-1 0,0-12 0,0 10 0,0-1 0,0-1 0,0-3 0,0 3 0,0-10 0,0-1 0,0-5 0,0-1 0,0-3 0,0 2 0,0-7 0,0 4 0,0-6 0,0 6 0,0-4 0,3 3 0,-2 0 0,2-3 0,-3 8 0,0-4 0,0 5 0,0-5 0,0 4 0,3-8 0,-2 8 0,2-8 0,-3 7 0,0-7 0,0 8 0,4-8 0,-3 7 0,2-7 0,-3 4 0,0-6 0,0-2 0,0-2 0,0-7 0,0-1 0,0-3 0,0 0 0,0-17 0,0 11 0,0-14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05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24575,'0'21'0,"0"1"0,0 10 0,0 10 0,0-12 0,0 22 0,0-17 0,0 8 0,0-1 0,0-9 0,0 4 0,0-10 0,0 4 0,0-4 0,0-3 0,0 1 0,0-11 0,0 7 0,0-7 0,0 4 0,0-5 0,0-3 0,0-1 0,0 0 0,0-2 0,0 6 0,0-3 0,0 3 0,0 4 0,0 1 0,0 0 0,0 7 0,0-5 0,0 6 0,0-4 0,0 4 0,0-3 0,0 8 0,0-8 0,0 7 0,0-7 0,0 8 0,0-4 0,4 5 0,-3 0 0,2 4 0,-3-3 0,0 4 0,0-5 0,0 0 0,0 0 0,0-1 0,0-3 0,0-2 0,0-4 0,0 0 0,0-1 0,0 1 0,0-4 0,0-1 0,0-3 0,0-1 0,0-3 0,0-1 0,0-3 0,0 0 0,0-5 0,0 1 0,0-4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12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5 24575,'0'8'0,"0"1"0,0 4 0,0 4 0,0-6 0,0 2 0,0-5 0,0-1 0,0 1 0,0-2 0,0 3 0,0 1 0,0 4 0,0-1 0,-3 0 0,-1 0 0,-3 1 0,0 3 0,3 1 0,-2 4 0,2 0 0,-4-1 0,4-3 0,-2 0 0,5-5 0,-4-3 0,4-1 0,-2-8 0,3-5 0,0-10 0,0-8 0,7-15 0,-2 2 0,6-6 0,-3 9 0,0-5 0,0 8 0,0-6 0,-4 15 0,3-1 0,-6 7 0,2 4 0,-1 4 0,2 3 0,1 3 0,1 0 0,0 3 0,-3 3 0,3 8 0,-2 0 0,0 7 0,2-7 0,-2 7 0,2-10 0,1 6 0,-4-7 0,3 3 0,-2 0 0,2-3 0,1 3 0,-1-3 0,1 3 0,0 0 0,-1 1 0,1-1 0,0 0 0,-1-3 0,-3 0 0,0-1 0,-3-2 0,0 2 0,0 0 0,0-2 0,0 2 0,0-3 0,0 0 0,0 0 0,0 0 0,0-2 0,0-2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14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1 360 24575,'0'-9'0,"0"-6"0,0 7 0,0-8 0,0 9 0,0-6 0,0 3 0,0-3 0,0 2 0,0 2 0,0 0 0,0-1 0,0-4 0,0 1 0,0-4 0,0-2 0,0 1 0,0 1 0,0 0 0,0 3 0,0 0 0,0 1 0,0 3 0,0 0 0,0 1 0,0 2 0,0 1 0,0-3 0,0 2 0,0-2 0,2 6 0,-1 0 0,1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15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24575,'-6'0'0,"0"0"0,0 0 0,-7 0 0,5 0 0,-8 0 0,6 0 0,0 0 0,1 0 0,0 0 0,2 0 0,-2 3 0,0 1 0,2 2 0,-3 0 0,4 0 0,0 0 0,0 0 0,3 0 0,-3 0 0,3 0 0,-1 3 0,-1 1 0,4 0 0,-5 3 0,5-3 0,-5 7 0,2-3 0,0 3 0,1-3 0,3-1 0,0 0 0,0-3 0,0-1 0,0-3 0,0 0 0,0 0 0,3-2 0,0-2 0,6-2 0,1 0 0,3 0 0,1 0 0,-1 0 0,0 0 0,0 0 0,1 0 0,-1 0 0,0-2 0,-3-2 0,3-3 0,-6 1 0,5 0 0,-5-1 0,5-2 0,-4-1 0,1-1 0,0-1 0,-1 2 0,1-4 0,-3 4 0,1 1 0,-4 0 0,0 2 0,-3-3 0,0 4 0,0 0 0,0 0 0,-3 3 0,-4-3 0,-3 6 0,-3-6 0,0 2 0,-1-3 0,1 0 0,-1 4 0,4-3 0,1 5 0,6-1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47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0 24575,'0'9'0,"0"6"0,0-7 0,0 12 0,-7-1 0,2 4 0,-6 7 0,3-7 0,-3 8 0,2-4 0,-5 1 0,5-2 0,-5 0 0,6-7 0,-3 7 0,4-8 0,0-3 0,0 1 0,1-9 0,-1 5 0,4-5 0,-3 2 0,5-3 0,-4 0 0,4 0 0,-4 0 0,4 0 0,-4 0 0,4-3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17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48 24575,'0'6'0,"0"0"0,0 2 0,0 2 0,0-1 0,0 0 0,0-3 0,0 3 0,0-2 0,-2 2 0,1-3 0,-2 0 0,0 3 0,2-2 0,-2 2 0,3-3 0,0 0 0,-2-3 0,1 2 0,-2-1 0,3 1 0,-2 1 0,1 0 0,-2 0 0,3 0 0,0 0 0,-2-2 0,1-7 0,1-1 0,3-7 0,7 4 0,7-16 0,-3 10 0,7-14 0,-11 13 0,4-7 0,-7 7 0,4-3 0,-2 3 0,-1 1 0,1 3 0,-2-3 0,-1 6 0,0 1 0,0 0 0,0 6 0,0-3 0,0 3 0,0 0 0,0 0 0,-3 2 0,-1 5 0,1 3 0,-2 3 0,2 4 0,-3 2 0,0-1 0,0-1 0,0 0 0,0-3 0,0 0 0,0-2 0,0-5 0,-3 0 0,3-2 0,-5-2 0,4 3 0,-2 4 0,3 4 0,0 0 0,0 7 0,0-7 0,0 3 0,0-4 0,0-3 0,0-3 0,0-4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18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121 148 24575,'9'0'0,"5"0"0,4 0 0,3 0 0,1 0 0,5 0 0,-4 0 0,7-3 0,-7-2 0,0-5 0,-6 2 0,-4-1 0,0 2 0,-3 1 0,0-4 0,-7 3 0,0-2 0,-3 3 0,0-1 0,0-2 0,0 2 0,-6-2 0,-1 2 0,-10-3 0,-2 5 0,-2-5 0,-6 10 0,0-4 0,-5 4 0,0 0 0,5 0 0,-4 0 0,8 0 0,-4 0 0,6 0 0,2 0 0,2 0 0,7 0 0,-3 3 0,6 4 0,1 7 0,0 0 0,5 7 0,-2-3 0,3 9 0,0-4 0,0 7 0,0-7 0,0 0 0,0-3 0,0-1 0,0-5 0,3 3 0,3-10 0,2 2 0,1-5 0,-3-2 0,0-2 0,0 0 0,0 0 0,-3-2 0,0-9 0,-3 6 0,0-5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19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24575,'0'19'0,"0"5"0,0-8 0,0 18 0,0-21 0,0 17 0,0-12 0,0 4 0,0-4 0,0-7 0,0-6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20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24575,'0'9'0,"-3"-3"0,2 7 0,-1-6 0,-1 5 0,2-5 0,-2 2 0,3 0 0,0-2 0,0 6 0,0-7 0,-3 4 0,2-1 0,-1-2 0,2 5 0,0-5 0,0 2 0,0-3 0,0 4 0,0-4 0,0 7 0,0-3 0,0 3 0,0 0 0,0 1 0,0-1 0,0 0 0,0 1 0,0-1 0,0-3 0,2-1 0,-1-3 0,2-10 0,-3 4 0,0-7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21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24575,'0'9'0,"0"1"0,0 10 0,0 1 0,0-3 0,0 9 0,0-4 0,0 7 0,0-7 0,0 3 0,0-8 0,0 3 0,0-3 0,0 0 0,0 0 0,0-1 0,0-3 0,0 7 0,0-7 0,0 3 0,0 0 0,0 1 0,0 0 0,0-1 0,0-3 0,0-1 0,0-3 0,0-1 0,0-3 0,0 0 0,0-2 0,0-2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22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24575,'0'9'0,"0"1"0,0 29 0,0 1 0,0 22 0,0 1 0,0 13 0,0-5 0,0 5 0,0 0 0,0-11 0,0 9 0,0-35 0,0 12 0,0-21 0,0 8 0,0-6 0,0-10 0,0-4 0,0-9 0,0-2 0,0-4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7:23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24575,'0'15'0,"0"8"0,0 6 0,0 20 0,0 3 0,0 29 0,0-8 0,0-20 0,0 1 0,0-3 0,0 1 0,0 7 0,0 0-512,0 0 0,0 0 512,0 4 0,0 1 0,0 1 0,0-1 0,0 1 0,0-1 0,0-3 0,0-3-186,0 25 186,0 11 0,0-39 0,0 21 0,0-31 0,0-3 0,0-22 253,0-2 1,0-15-1,0 0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1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24575,'0'11'0,"0"8"0,3-1 0,4 6 0,1-6 0,10 4 0,-7-8 0,8 8 0,-9-8 0,3 4 0,2-1 0,1 6 0,12 3 0,-1 11 0,-1-10 0,7 11 0,6 3 0,-7-8 0,21 25 0,-15-19 0,12 19 0,-1-3 0,1 4 0,0 7-562,8 3 562,1 1 0,-25-31 0,-1-1 0,18 10-92,11 18 92,-18-26 0,11 16 0,-12-13 0,-2-2 0,-6-11 0,-7-5 560,1-1-560,-7-9 94,1 4-94,-2-5 0,1 1 0,1 4 0,0 0 0,1 5 0,4 1 0,-3-1 0,0 0 0,-3-5 0,-7-1 0,2-5 0,-4-2 0,-3-2 0,-1-3 0,-5-10 0,-2 5 0,-2-9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2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3 24575,'-9'0'0,"-1"0"0,-7 0 0,6 0 0,-5 0 0,9 0 0,-6 0 0,9-3 0,-2 5 0,6 2 0,0 15 0,-8 9 0,-1 10 0,-8 0 0,-1 9 0,1-2 0,3 5 0,1 4 0,4-9 0,0-2 0,4-6 0,2-5 0,3-9 0,0-1 0,0-9 0,0-3 0,0-1 0,3-3 0,0-2 0,6-2 0,1-2 0,3 0 0,1 0 0,-1 0 0,0 0 0,1 0 0,-1 0 0,0 0 0,-3 0 0,3 0 0,-3 0 0,0 0 0,2-3 0,-5-3 0,3-5 0,-3-2 0,3-9 0,-2 3 0,4-12 0,-8 4 0,-1-5 0,-3 0 0,0 5 0,0-4 0,0 8 0,0-4 0,0 9 0,0 1 0,0 7 0,-2 1 0,-2 3 0,-2 2 0,0-1 0,0 1 0,0-2 0,0-3 0,-1-5 0,-3 0 0,2-7 0,-2 3 0,3 0 0,0 1 0,0-1 0,3 7 0,-2-2 0,6 10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21897,'3'8'0,"0"1"1292,-3 12-1292,0 2 451,0 9-451,0-8 230,0-3-230,0-4 705,0-6-705,0 2 0,0-7 0,0 0 0,0 0 0,0 0 0,0 3 0,0 1 0,-4 7 0,3-3 0,-2 3 0,0-3 0,2-1 0,-5 4 0,5-6 0,-2 2 0,3-10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18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39 24575,'-25'0'0,"-6"0"0,4 0 0,-2 0 0,-2 0 0,8 0 0,0 0 0,6 0 0,7 0 0,-3 0 0,6 8 0,1-3 0,0 10 0,5-5 0,-8 3 0,8 5 0,-5-4 0,6 3 0,0-4 0,0 0 0,0 1 0,0-1 0,3 0 0,3 1 0,2-1 0,8 1 0,-5-1 0,6 1 0,-3-1 0,-1-2 0,0-2 0,1-2 0,-1 0 0,0 2 0,0-2 0,1 3 0,-1 0 0,-3-3 0,0 5 0,-4-5 0,0 6 0,1-3 0,-4 0 0,0 2 0,-3-2 0,0 0 0,0 0 0,0-1 0,0-2 0,-3 2 0,-3-3 0,-4 0 0,-4-2 0,1-1 0,-4-3 0,2 0 0,-6 0 0,7 0 0,-7 0 0,7 0 0,-7 0 0,3 0 0,0 0 0,0 0 0,5 0 0,3 0 0,1 0 0,5-2 0,1-2 0,3-5 0,0-1 0,0-3 0,3-1 0,1-3 0,3 3 0,0-4 0,0 5 0,-1 0 0,-2-1 0,2 1 0,-2 0 0,-1 2 0,3-1 0,-2 5 0,5-3 0,1 4 0,7-1 0,-3 0 0,7-4 0,-6 1 0,2-4 0,0 3 0,-2-5 0,2 4 0,-3-5 0,-1 6 0,0-1 0,1 4 0,-4-4 0,2 4 0,-4-1 0,4 2 0,-2 1 0,0-1 0,3 1 0,-3-1 0,3 0 0,-3 1 0,3-1 0,-7 1 0,7-4 0,-6 4 0,2-4 0,-3 1 0,-2 2 0,-1-2 0,-3 3 0,-3 2 0,-4 2 0,-3 2 0,-3 0 0,0 0 0,-1 0 0,1 0 0,3 0 0,3 0 0,4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4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5 9216,'-3'-2'0,"0"0"5119,3 17-5119,0-4 2662,0 6-2662,0 0 1580,0-3-1580,0 7 5998,0 2-5998,0 0 0,0 3 0,0 0 0,0-3 0,0 3 0,0-4 0,0 0 0,0 4 0,0-10 0,0 9 0,0-14 0,0 10 0,0-7 0,0 3 0,0-4 0,-6 1 0,4-1 0,-3-6 0,5-1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12405,'0'9'0,"0"7"4735,0 3-4735,0-3 2116,0 13-2116,0-9 1184,-3 4-1184,-1 1 4135,0-7-4135,1 0 0,3-4 0,0-2 0,0-8 0,0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7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1 17401,'2'0'0,"-1"0"3202,7 0-3202,-2 0 1230,-3 2-1230,0 5 649,-3 7-649,0 0 2093,0 3-2093,0 0 0,0 1 0,0 4 0,0 0 0,0 4 0,0 1 0,0 5 0,0 0 0,0 5 0,0 1 0,0 0 0,-4 3 0,3-3 0,-11 5 0,7-5 0,-4-1 0,-1-10 0,5 4 0,-6-8 0,0 3 0,-1 0 0,-2-3 0,-6 5 0,5-6 0,-8 1 0,8-4 0,-3-4 0,0-6 0,7-5 0,-5-1 0,9-3 0,-3-5 0,4-7 0,-1-6 0,2-8 0,2 3 0,3-4 0,0 9 0,0 1 0,0 7 0,0-3 0,0 6 0,0-2 0,0 3 0,0 0 0,3 3 0,0 0 0,3 3 0,3 0 0,1 0 0,4 0 0,-1 3 0,0 3 0,4 5 0,-2 3 0,6 4 0,-2-3 0,0 3 0,-2-4 0,-4 0 0,0-4 0,-3-1 0,0-2 0,-4-1 0,0-3 0,-3 2 0,3 1 0,-3 4 0,4 4-6784,2 1 6784,-2-4 0,0-2 0,-5-6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8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24575,'0'6'0,"0"3"0,0 4 0,-3 2 0,2 2 0,-2 0 0,3-3 0,0 11 0,0-9 0,0 13 0,0-9 0,0 2 0,-7 3 0,5-5 0,-5 6 0,1-4 0,4-4 0,-7-1 0,8-4 0,-2-3 0,0-1 0,0-5 0,0-2 0,0-2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29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24575,'1'0'0,"4"0"0,7 0 0,5 0 0,-3 0 0,9 0 0,-8 0 0,4 0 0,-5 0 0,-1 0 0,0 0 0,4 0 0,1 0 0,4 0 0,0 0 0,0 0 0,4 0 0,-7 0 0,7 3 0,-8 1 0,0 0 0,-1 2 0,-4-2 0,0 0 0,-2-1 0,-2-1 0,-3-1 0,0 4 0,0-4 0,0 4 0,-3-1 0,0 1 0,-3 1 0,-3 0 0,-7 0 0,-1 1 0,-7 3 0,1 1 0,3 2 0,-7 1 0,6 4 0,-2-4 0,2 7 0,-3-2 0,3 0 0,-3-1 0,4-5 0,1 0 0,0 0 0,-1 1 0,1-1 0,3-3 0,0 3 0,1-6 0,1 2 0,-1-3 0,3 0 0,3 0 0,-3-2 0,10-4 0,5-1 0,8-1 0,5 2 0,9 0 0,-10 0 0,9 0 0,-12 0 0,0 0 0,-1 0 0,0 3 0,-2 1 0,2 6 0,-4 0 0,-2 7 0,1-3 0,-4 7 0,2-3 0,-3 4 0,1 0 0,-1 4 0,1 1 0,-4 5 0,0 0 0,-4 5 0,0 1 0,0 0 0,0 3 0,0-12 0,0 7 0,-6-17 0,-2 6 0,-9-13 0,-2 1 0,-3-5 0,0-1 0,0-3 0,0-1 0,0-3 0,0 0 0,0 0 0,4-3 0,4-3 0,1-5 0,9-6 0,-5-1 0,8-9 0,-3-5 0,4 13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39:31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24575,'4'3'0,"0"-1"0,4-2 0,-2 0 0,4 0 0,0 0 0,0 0 0,2 0 0,-5 0 0,5 0 0,-5 0 0,6 0 0,-6 0 0,5 0 0,-5 0 0,5 0 0,-5 0 0,6 0 0,-3 0 0,3 0 0,0-3 0,1 2 0,-1-2 0,0 3 0,0 0 0,5-3 0,-4-1 0,3 0 0,-4-2 0,0 5 0,-2-4 0,1 4 0,-5-2 0,2 1 0,-3 1 0,0-2 0,0 3 0,0 0 0,0 0 0,0 0 0,-3 3 0,0 0 0,-3 3 0,-18 0 0,14-3 0,-14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6T18:43:53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3314 46,'-64'0,"-1"0,9 0,-21-5,-10 4,33-4,-1 0,4 1,-1 1,-6 0,0 0,6-2,1 0,-3 4,-1 1,5-3,-1 1,0 1,2 2,-27-1,24 0,2 0,4 0,-41 0,40 0,-15 0,7 0,-13 9,9 6,-10 9,14 4,-2 5,-6-3,3 8,-4-2,5 7,-1-2,1 8,15-16,-6 8,19-11,-8 6,-3 5,0 2,3-5,-2 7,15-14,-10 14,4-4,0 4,-5 6,4 1,-2 6,7-11,3 0,2-4,1 7,-4 0,2 4,2-9,-4 3,8-5,-14 18,13-22,-10 25,9-29,1 14,-2-6,0-4,7 3,-6-8,11 3,-6-6,6-3,-2-2,7-4,-2 0,2 0,-1-4,-1 3,5 1,-5 1,1 13,1-8,-4 14,7-4,-3 10,0 8,3-4,-4 8,5 10,0-3,0-1,0-1,0-18,0 21,0 1,0 2,4-1,2-2,8-5,-4-10,14 26,-7-16,13 22,-3-3,8-9,-13-26,2-1,26 39,-19-34,2 3,-1-1,2 1,5 1,1 1,0 3,2 0,2 0,-1-6,13 10,-1-10,-26-44,18 14,4 3,6 4,-1 2,-2 1,-8-1,10 2,-14-3,2-1,-11-7,-4 0,-3-8,-4 0,0-4,0 3,-1-6,1 6,0-6,4 6,-3-5,8 5,-8-2,8 0,-4 2,0-5,4 6,-8-7,8 3,-8 0,7-2,-2 2,3 0,1-2,5 6,-4-6,4 7,-1-3,2 0,5 3,0-7,0 4,0-5,0 1,12 4,-9-3,14 4,-4-5,-10 0,26 1,-18-1,22 1,-6 0,-1 0,7 0,2 0,13 1,3 5,-44-8,1 1,3 2,0 1,0-1,3 1,25 4,2 1,-11 2,2 1,-8-3,4 0,-1 1,-6 0,0 0,1 2,10 4,1 2,5 1,-1-1,4 1,1 1,-5 1,1 3,-4 0,5 2,6 1,8 3,-2-1,-13-2,5 6,-7-2,-16-8,2 2,-5-3,8 2,-8-2,22 20,-28-22,-3-4,3 0,0-9,-18-24,7-4,-3-8,-3 3,12-9,-16 6,47-21,-31 7,38-14,-20 8,7-2,5 1,-4 0,7 0,-20 15,5-5,-17 12,-1-3,-5 2,-7 8,-10 2,-1 0,-4 3,4-3,2 3,9 0,1-5,0 8,3-7,3 7,6-4,0 0,-2 0,1 4,-5-2,16 6,-23-3,33-1,-36 4,26-8,-17 8,2-6,21 1,-23-2,36-3,-42 3,23-1,-22 0,11 0,-5 1,0-1,-3 0,-3 1,0 0,-1-1,-5 1,0 0,10-4,-12 3,16-4,-1 0,1 3,4-4,10 0,-22 5,27-5,-20 1,5 3,4-4,-4 1,6 3,-1-8,0 8,-5-7,4 7,-4-7,19-3,-21 4,30-13,-30 14,21-14,-8 5,-4-4,-1 4,-2 1,-9 2,3-2,-5-2,-4-1,11-6,-22 6,26-16,-31 20,21-17,-15 14,5-10,-4 5,3-3,-8 8,-1 1,-6 6,-4 1,0 2,-1-2,-2 4,1-1,-4 1,4 0,-4-1,1-3,-2 3,0-3,0 3,0-3,0-1,-3-8,3-7,-6-5,3-11,-4-7,0-14,0-1,4-11,-3 4,4 12,-5-29,0 32,0-17,0 0,0 18,-9-28,-3 13,-13-1,3-5,-13 5,3-6,10 38,0 0,0-1,1 1,-1-1,0 0,-3-1,0 2,-18-34,15 35,1 2,-17-33,-9-5,-1 5,-1 2,-3 4,0-4,-2 4,-5-2,26 33,-1-1,0 3,-1 0,-8-2,-2 0,-5-4,-1 0,1 3,0 0,-4-5,-1 0,2 4,0 0,6 1,0 1,-4 2,0 1,7 3,-1 0,-2-2,-1 1,-1 5,-2 2,1-2,-1 0,-6 4,-1 2,0 1,-1 0,-3 0,-1 1,0 2,0 1,0 2,0 0,4-2,1 1,4 4,1 1,4-5,2 0,2 5,1 1,-44-16,2 0,15 6,-13-1,10 3,27 12,-1 1,3-2,-1 0,-7 2,-1 0,5 0,-1 1,-2 1,0 1,6-2,1 0,-4 4,1 1,-39-10,-6 9,12-4,-12 5,49 0,-1 0,-4 0,-1 0,-7 0,-1 0,5 0,-2 0,-11 0,-1 0,9 0,-3 0,-30 0,-4 0,18 3,-3 0,14 0,-3-1,0 1,8 1,0 1,-2 1,-5 1,-1 0,-3 1,-9-2,-2-1,0 1,-1 2,0 0,-1-1,-5-1,-2-1,1 1,3 2,1 0,1 0,-3-2,0 0,5 0,19 1,4 0,-2 1,-11-1,-2 1,6-1,-6 0,6 0,3 3,1-1,0-2,5-1,-8 4,-12 0,24-4,14 2,26-7,3 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38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24575,'9'0'0,"5"0"0,1 0 0,-2 0 0,4 0 0,-10 0 0,5 0 0,-2 0 0,0 0 0,6 0 0,-5 0 0,10 0 0,2 0 0,4 0 0,5-3 0,5-2 0,1 0 0,5 2 0,-1 3 0,1 0 0,-5 0 0,4 0 0,-9 0 0,9 0 0,-9 0 0,9 0 0,-9 0 0,8 0 0,-3 0 0,11 0 0,-5 0 0,5 0 0,-11 3 0,3-2 0,-3 6 0,0-2 0,-1 3 0,-5 0 0,-5 0 0,4-4 0,7 3 0,-8-3 0,28 6 0,-16-2 0,19-2 0,1 2 0,-5-7 0,-6 3 0,8 1 0,-18-4 0,19 7 0,-16-7 0,5 7 0,-11-7 0,3 3 0,-7-4 0,2 0 0,-4 0 0,5 0 0,-9 0 0,8 0 0,-9 0 0,5 0 0,0 0 0,0 0 0,-1 0 0,1 0 0,5 0 0,-4 0 0,4 0 0,-1 0 0,-3 0 0,4 4 0,0-4 0,-4 4 0,9-4 0,-4 4 0,5-3 0,0 2 0,0-3 0,0 0 0,5 5 0,15-4 0,-15 3 0,12-4 0,-16 0 0,0 0 0,10 0 0,-10 0 0,5 0 0,-6 0 0,5 0 0,-3 0 0,3 0 0,1 0 0,13 0 0,-13 0 0,11 0 0,-17 0 0,7 0 0,0 0 0,4 0 0,-10 0 0,5 0 0,-6 0 0,0-4 0,0-1 0,0 0 0,-5-2 0,3 2 0,-3-3 0,5-1 0,0 4 0,0-2 0,0 6 0,0-7 0,0 7 0,-5-3 0,-5 4 0,-3 0 0,-7 0 0,3 0 0,-7 0 0,1 0 0,-5 0 0,6 0 0,-7 0 0,3 0 0,-4 0 0,0 0 0,-3 0 0,3 0 0,-6 0 0,2 0 0,-6-5 0,-14 0 0,7-1 0,-10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40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24575,'11'3'0,"7"4"0,-3 4 0,3 3 0,7-3 0,0 11 0,-1-8 0,7 10 0,-7-2 0,21 7 0,-14-3 0,24 11 0,-29-20 0,18 18 0,-16-18 0,6 12 0,-5-9 0,-2 1 0,-4-6 0,-5-2 0,-4-5 0,-1 4 0,-7-5 0,4 2 0,-4-3 0,-3-2 0,0-2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42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1478 3235 24575,'0'-12'0,"0"-4"0,0-12 0,0-5 0,0-10 0,0 9 0,0-25 0,0 30 0,0-30 0,-4 25 0,-8-9 0,2 10 0,-21-22 0,11 18 0,-18-21 0,11 14 0,-4 4 0,-7-16 0,3 6 0,-3 0 0,-5-1 0,-8 0 0,-6-2 0,-17-11-944,4 1 944,29 29 0,-1-1 0,2-4 0,-1-1 0,-5-1 0,-1 0 0,5-3 0,2 2 0,-27-21 0,22 10 0,3 1 0,3 7 0,1 3 0,0 0 0,4 0 0,-17-1 0,18 7 0,-1 7 0,11 5 0,0 4 0,3-2 944,3 7-944,3-2 0,3 0 0,-2 2 0,8-2 0,-3 4 0,7-1 0,-2 1 0,3 0 0,0-1 0,0 1 0,0-4 0,0-2 0,0-7 0,0-1 0,0-5 0,0 0 0,0 0 0,0 0 0,0 5 0,0-4 0,0 12 0,0-3 0,0 9 0,0 3 0,0-3 0,0 6 0,2-2 0,-1 3 0,5-4 0,-3 0 0,4-7 0,0-1 0,1-8 0,0-7 0,5-10 0,-4 3 0,4-7 0,-5 14 0,-4-4 0,0 9 0,-4 2 0,0 11 0,0-1 0,0 9 0,0-5 0,0 3 0,0-7 0,3 2 0,-2-3 0,2 3 0,-3 1 0,3-4 0,-2 2 0,2-6 0,0-1 0,-2-1 0,3-4 0,-4 9 0,3-3 0,-2 3 0,2 0 0,-3 1 0,0 3 0,0 4 0,0 1 0,0 3 0,0 0 0,0 0 0,0 2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1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12242,'8'7'0,"2"-2"4770,-1-5-4770,7 0 2145,-8 0-2145,8 0 1203,-6 0-1203,7 0 4215,-6 0-4215,2 0 0,-3 0 0,-4 0 0,4 0 0,-4 0 0,-3-2 0,0 1 0,-3-1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44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24575,'2'3'0,"5"2"0,6-1 0,2 6 0,2-3 0,-4 6 0,14 4 0,-10-2 0,15 10 0,-14-10 0,1 3 0,2-3 0,-2 3 0,0-3 0,2 4 0,-6-2 0,6-2 0,-2 3 0,-1-4 0,-1 0 0,-4-4 0,-2 3 0,1-6 0,-5 2 0,6 1 0,-6 0 0,5 0 0,-4 3 0,4-3 0,-4 4 0,4-4 0,-5-1 0,0-3 0,-4-2 0,-3-2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45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867 2678 24575,'-4'-26'0,"-5"-12"0,-5-13 0,-7 2 0,-1-3 0,-8-27 0,-12-11 0,18 31 0,3 14 0,-2-1 0,0-7 0,2 17 0,-1-7 0,5 10 0,-13-12 0,7 5 0,-10-16 0,6 6 0,-7-13 0,2-8 0,-4-9-652,0-4 652,7-8 0,-6 6 0,17 13 0,-6-1 0,10 23 0,-1-11 0,-1 17 0,6 3 0,-1 14 652,7 6-652,-3 1 0,3 7 0,-3-4 0,0 1 0,0-1 0,0-4 0,-1 0 0,1-4 0,-1-2 0,0 1 0,0-4 0,1 4 0,-2-10 0,1-7 0,-1 5 0,0-20 0,1 23 0,2-18 0,-1 11 0,6-2 0,-4-3 0,5 5 0,0 9 0,0-2 0,0 13 0,0 1 0,0 4 0,0 8 0,0 1 0,0 3 0,0 0 0,0 0 0,0-1 0,0 2 0,0-1 0,0 2 0,0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47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24575,'8'0'0,"10"7"0,-10-3 0,16 11 0,-15-1 0,18 10 0,-11-8 0,4 10 0,-3-10 0,-1 3 0,7 4 0,-3 0 0,2-3 0,9 18 0,1-5 0,5 4 0,-3 2 0,-4-13 0,4 7 0,4-6 0,-2 6 0,2-6 0,-5-2 0,0-5 0,-6-4 0,0-1 0,-9-4 0,3-1 0,-10-6 0,5-1 0,-9-3 0,2 0 0,-6-5 0,-3-2 0,-7-3 0,3 4 0,-2 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49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551 2971 24575,'0'-9'0,"0"-3"0,0 1 0,0-3 0,0 5 0,0-17 0,-4-3 0,-4-14 0,-7-12 0,-9-9 0,3-7 0,-14-12 0,8 12 0,1 7 0,-1-3 0,11 9 0,-19-24 0,18 26 0,-17-23 0,13 20 0,0-12 0,-3-6 0,8 1 0,-5-1 0,0-8-500,0 1 500,4-8 0,-4-2 0,9 1 0,4 43 0,0 1 0,-3-45 0,1 13 0,-1 0 0,6 17 0,1-5 0,-1 6 0,4 7 0,-3 12 0,4 7 500,0 14-500,0 1 0,0 12 0,0 1 0,0 2 0,0 2 0,0-1 0,0-3 0,0 2 0,0-12 0,0 7 0,0-7 0,0 6 0,0 3 0,0-3 0,0 6 0,0-5 0,0 5 0,0-3 0,0 1 0,0-5 0,0-8 0,0-6 0,0-4 0,0-5 0,0-1 0,0 0 0,0 6 0,0 5 0,0 6 0,0 2 0,0 5 0,0 5 0,0 3 0,0 3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5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24575,'-3'3'0,"9"9"0,0 5 0,14 11 0,5 5 0,6 2 0,-5 3 0,-6-16 0,10 25 0,-16-35 0,16 25 0,-13-26 0,-4 10 0,3-6 0,-5-1 0,6-4 0,-6-3 0,2-3 0,-4 1 0,1-1 0,3 3 0,1-4 0,-1 0 0,0 3 0,10 7 0,1-1 0,10 12 0,3-6 0,9 14 0,6 1 0,-8 0 0,11 5 0,-18-12 0,9 6 0,-23-18 0,-8-2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5:52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3077 24575,'0'-4'0,"0"-5"0,0-20 0,0 8 0,0-13 0,-4 10 0,3-8 0,-2 0 0,0 9 0,2-3 0,-2 4 0,3-1 0,-3-4 0,-1 9 0,0-7 0,-3 1 0,3-8 0,-9-10 0,3-3 0,1 4 0,0-23 0,4 14 0,-6-26 0,2 18 0,0-2 0,-1 3 0,1 0 0,0 1 0,-1 2 0,2 15 0,3-9 0,-2 15 0,2-4 0,1 6 0,-4-18 0,3 8 0,0-19 0,-4 4 0,8-8 0,-8-12 0,8-1 0,-8 5 0,8-3 0,-8-10 0,7 22 0,-3-25 0,5 36 0,-4-15 0,3-3 0,-8 5 0,8 7 0,-3-15 0,4 33 0,0-27 0,0 29 0,0 0 0,0 5 0,0 11 0,0 4 0,0 5 0,0 3 0,0 1 0,0 3 0,0 0 0,-3 0 0,3 0 0,-3 0 0,3 0 0,0 1 0,0-1 0,0 0 0,0 0 0,0 0 0,0-4 0,0-4 0,0 0 0,0-7 0,0 3 0,0 0 0,0 1 0,0 3 0,0 1 0,0 3 0,0-3 0,0 6 0,0-2 0,0 0 0,-3 2 0,2-2 0,-1-1 0,-1 0 0,2 0 0,-2-2 0,3 5 0,0-3 0,0 4 0,0 0 0,0 3 0,0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6:03.62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44 24575,'12'0'0,"12"0"0,11 0 0,20 0 0,-22 0 0,19 0 0,-23 0 0,14 0 0,0 0 0,0 0 0,6 0 0,-5 3 0,10 2 0,-10 4 0,10 0 0,-9 0 0,3 0 0,-5-1 0,0 1 0,0-1 0,0 1 0,0-1 0,12 1 0,-14 0 0,31 1 0,-24-6 0,26 1 0,-27-1 0,12-3 0,-15 6 0,6-6 0,4 7 0,-9-3 0,-2 0 0,-6 3 0,-5-8 0,0 7 0,-1-6 0,1 3 0,0-1 0,0-2 0,-1 3 0,6-4 0,1 0 0,5 0 0,0 0 0,0 0 0,0 0 0,0 0 0,18 0 0,-22 0 0,25 0 0,-23 0 0,8 0 0,6 0 0,-11 0 0,10 0 0,-10 0 0,10 0 0,-9 0 0,22 0 0,-25 0 0,24 4 0,-21-3 0,5 3 0,4-4 0,-4 4 0,-1-3 0,6 3 0,-11-4 0,10 0 0,2 0 0,1 0 0,11 0 0,-22 0 0,13 0 0,-14 0 0,10 0 0,-5 0 0,-1-4 0,-6 3 0,0-6 0,0 2 0,11-4 0,-2 0 0,9-1 0,1-4 0,-16 8 0,20-12 0,-20 12 0,16-8 0,-7 4 0,0-3 0,-5 3 0,-1 1 0,-11 1 0,-6 4 0,-6 0 0,-4-3 0,-4 6 0,-1-2 0,-3 3 0,-4 0 0,2 0 0,-5 0 0,2 0 0,-3 0 0,0 0 0,0 0 0,0 0 0,0 0 0,0 0 0,7 0 0,2 0 0,7 0 0,4 0 0,-3 0 0,3 0 0,-4 0 0,0 0 0,-4 0 0,-1 0 0,0 0 0,1-3 0,13 2 0,3-6 0,4 6 0,4-7 0,-4 7 0,5-6 0,-5 2 0,-2 0 0,-4 2 0,-8 0 0,-3 2 0,-11-2 0,-1 3 0,-3 0 0,0 0 0,-2-2 0,-2-2 0,-2-2 0,0 1 0,0 1 0,0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6:07.0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24575,'12'0'0,"31"0"0,1 8 0,14 2 0,-20 3 0,-7 2 0,-4-3 0,1 0 0,-2-1 0,-4-4 0,0-3 0,9 7 0,-3-6 0,14 8 0,-4-5 0,-4-3 0,12 3 0,-6 1 0,5 0 0,8 9 0,-19-6 0,14 6 0,-15-2 0,-1 0 0,-1 0 0,-8-2 0,3-2 0,-4 2 0,4-2 0,-3-1 0,3 4 0,-4-4 0,0 3 0,4 2 0,-3-2 0,8 2 0,-3 4 0,4-3 0,13 13 0,-13-8 0,12 10 0,-14-3 0,4-2 0,1 6 0,-6-7 0,-1-2 0,-4-1 0,-6-11 0,0 5 0,-8-9 0,2 1 0,-5-3 0,2 0 0,-3 0 0,0-2 0,-2-4 0,-5-1 0,-2-1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6:08.2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1103 4 24575,'-6'0'0,"-7"0"0,6 0 0,-14 0 0,10-3 0,-10 5 0,3-1 0,-8 10 0,-2 1 0,-3 4 0,-1 0 0,0 0 0,5-1 0,-5 5 0,8-7 0,-3 5 0,5-6 0,0 2 0,0 1 0,0-1 0,0 1 0,-5 5 0,3-5 0,-3 5 0,0-5 0,4 0 0,-4 4 0,5-3 0,-1-1 0,1-1 0,4-3 0,1 2 0,3-2 0,-3 2 0,3-3 0,-3 4 0,0 0 0,-2 4 0,-4-2 0,0 7 0,0-8 0,0 8 0,1-7 0,-2 6 0,2-6 0,3 2 0,-3 1 0,7-5 0,-7 5 0,11-6 0,-5-2 0,11-2 0,-4-2 0,9-1 0,-3-3 0,3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6:11.56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3878 3 21616,'4'-2'0,"-2"4"1422,1-2-1422,0 6 499,3 0-499,0 0 254,0 0-254,0 3 784,1 2-784,-1-1 0,1 2 0,2 2 0,-1 0 0,5 3 0,-5 0 0,4-2 0,-4 5 0,5-2 0,-1 4 0,3 5 0,-4-5 0,4 9 0,-3-8 0,3 8 0,-3-8 0,3 7 0,-4-7 0,4 4 0,-3-1 0,2 1 0,-1 5 0,-1-5 0,3 4 0,-7-4 0,7 5 0,-6 0 0,3 5 0,0 1 0,-2 10 0,2 2 0,-3-5 0,0 8 0,0 5 0,0-10 0,1 17 0,-2-20 0,1 11 0,0-6 0,-4 4 0,-1-10 0,-4 4 0,0-5 0,0-5 0,0-1 0,0-5 0,0 0 0,0-5 0,0-1 0,0 1 0,-3-4 0,-1 3 0,-7-4 0,0-1 0,-3-2 0,-1 1 0,1-2 0,-5 5 0,4-1 0,-8 2 0,-8 10 0,3-2 0,-13 14 0,14-15 0,-8 13 0,5-13 0,-2 8 0,2-4 0,5-5 0,0-2 0,2-8 0,4-2 0,-2-4 0,3-3 0,-13 4 0,-3-2 0,-14 5 0,-9 0 0,-6 1 0,11-1 0,-36 3 0,47-7 0,-40 5 0,36-9 0,-10 3 0,5-4 0,1 0 0,6-1 0,0 1 0,-12 0 0,4 0 0,-11-4 0,-6 0 0,3-5 0,-18 0 0,-2 0 0,-1 0 0,-6 0 0,7 0 0,-6 0-589,4-5 589,-12-1 0,13-10 0,-6 0 0,0-6 0,13 6 0,-11-5 0,30 11 0,-35-11 0,32 5 0,-11 0-109,-5 1 109,22 6 0,-9-1 0,7 1 0,14 0 0,-11 4 585,6 1-585,1 0 113,6 3-113,5-3 0,2 4 0,4 0 0,0 0 0,0 0 0,0 0 0,0 4 0,0 0 0,1 4 0,-1 4 0,0 0 0,4 3 0,-2 1 0,7-1 0,-8 0 0,8-3 0,-4 2 0,9-3 0,-3 0 0,7 2 0,-3-3 0,0 4 0,2 0 0,-2-4 0,4 3 0,-1-6 0,1 3 0,3-4 0,0 1 0,4-1 0,0 0 0,0 0 0,0 0 0,0-1 0,0-1 0,0-2 0,3 1 0,0 0 0,3 2 0,-2 1 0,-1-1 0,0 1 0,-3-3 0,6 3 0,-6-3 0,3 3 0,-3 0 0,0-3 0,3 2 0,-2-4 0,5 4 0,-3-2 0,3 3 0,-3-3 0,3 2 0,-6-5 0,6 5 0,-6-2 0,3 1 0,0 1 0,-2-5 0,4 5 0,-1-4 0,2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20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0 24575,'3'5'0,"-1"-1"0,-2 4 0,0-2 0,0 3 0,0 1 0,0 0 0,-3 7 0,2-3 0,-5 8 0,2-4 0,-3 3 0,0-3 0,-1 4 0,1-4 0,0 3 0,0-7 0,0 3 0,3 0 0,-2-6 0,3 6 0,-1-7 0,1 0 0,3 2 0,0-5 0,0 2 0,0-3 0,0 0 0,0 4 0,0-4 0,3 4 0,0-4 0,3 0 0,0 0 0,4 0 0,-4-3 0,7 0 0,-3-3 0,0 0 0,2 0 0,-1 0 0,2 0 0,0 0 0,0-3 0,1 0 0,-1-4 0,0 0 0,1-3 0,-1 3 0,0-6 0,-3 6 0,3-5 0,-3 1 0,0-2 0,0 0 0,-4 3 0,1-3 0,-1 3 0,-2-4 0,-1 4 0,-3-2 0,0 5 0,0-3 0,0 4 0,-6 3 0,-2 0 0,-5 0 0,-4 3 0,2-3 0,-2 3 0,4 0 0,-1 0 0,1 0 0,0 0 0,-1 0 0,4 2 0,-2 5 0,5 0 0,-6 5 0,3-2 0,-3 3 0,2-3 0,-1 3 0,5-6 0,-6 2 0,6-3 0,-2 1 0,6-1 0,-3 0 0,3 0 0,-3-3 0,3 0 0,0-3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6:13.48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123 0 24575,'0'9'0,"0"1"0,0 6 0,0-5 0,0 9 0,0-5 0,-7 7 0,2-1 0,-5 1 0,2 0 0,1 0 0,0-4 0,0-1 0,3-4 0,-2 1 0,2-1 0,-2 0 0,-1-3 0,3 3 0,-1-6 0,1 5 0,-2-2 0,-1 0 0,4 3 0,-3-6 0,6 2 0,-3-3 0,0 0 0,3 0 0,-3-1 0,3 1 0,0 0 0,2-3 0,2-1 0,1-2 0,4 0 0,1 0 0,3-3 0,0 0 0,0-4 0,4 0 0,1 0 0,0-3 0,3 2 0,-7 1 0,7 0 0,-3 3 0,0 0 0,3-2 0,-3 5 0,9-2 0,0 3 0,0 0 0,4 0 0,1 0 0,1 0 0,4 0 0,-5 0 0,0 0 0,-1 0 0,-7 0 0,1 0 0,-14 0 0,2 0 0,-7 0 0,-2 0 0,-2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6:19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24575,'6'0'0,"3"0"0,21 0 0,-10 0 0,25 0 0,-23 0 0,19 0 0,-14 0 0,1 0 0,3 0 0,-12 0 0,2 0 0,-11 0 0,-1 0 0,-3 0 0,-2 0 0,-2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6:21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24575,'9'0'0,"1"0"0,3 0 0,-3 0 0,3 0 0,-3 0 0,7 0 0,-3 0 0,0 0 0,-1 0 0,-3 0 0,3 0 0,-3 0 0,2 0 0,-5 0 0,3 0 0,-1 3 0,-2 3 0,2 5 0,1 2 0,-3 0 0,3 4 0,0-3 0,-2 7 0,5-6 0,-2 10 0,0-6 0,4 12 0,-6-4 0,6 5 0,-7 0 0,4 4 0,0-3 0,-3 9 0,2-9 0,-2 9 0,-5-4 0,0 5 0,-4 0 0,0-5 0,0 3 0,0-3 0,0 0 0,0-1 0,0-9 0,0-2 0,0-4 0,-6-4 0,2-4 0,-6-2 0,1-5 0,2 2 0,-6-2 0,3-4 0,-3 0 0,-4-3 0,2 0 0,-6 0 0,3 0 0,0 0 0,-3 0 0,7 0 0,0-2 0,1-2 0,6-2 0,-2-1 0,6-2 0,-3 2 0,5-5 0,-1 5 0,2-6 0,0 3 0,0-3 0,0-5 0,0 4 0,0-3 0,0 0 0,0 6 0,3-6 0,3 10 0,8-3 0,1 6 0,6 1 0,-3 3 0,4 0 0,-1 0 0,1 0 0,-4 0 0,3 0 0,-7 0 0,7 3 0,-6 1 0,2 3 0,-4 3 0,0 0 0,0 3 0,1-2 0,-1 1 0,-3-2 0,0 0 0,-4 3 0,1-3 0,-1 0 0,1 3 0,-1-7 0,-3 4 0,3-4 0,-6 0 0,6 0 0,-6 0 0,5-3 0,-4 0 0,1-3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8:56.46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8:59.2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1 131 24575,'5'0'0,"8"0"0,11 0 0,1 0 0,16 0 0,-12 0 0,8 0 0,-6 0 0,1 0 0,0 0 0,0 0 0,-5 0 0,-1 0 0,1 0 0,-4 0 0,3 0 0,-8 0 0,3 0 0,-3 0 0,4 0 0,-1 0 0,1 0 0,0 0 0,0 0 0,-4 0 0,3 0 0,-3 0 0,0 0 0,3 0 0,-3 0 0,4 0 0,0 0 0,0 0 0,-1 0 0,1 0 0,4 0 0,-3 0 0,4 0 0,-5 0 0,-1 0 0,1 0 0,0 4 0,-4-4 0,3 4 0,-3-4 0,4 0 0,0 0 0,0 0 0,-1 0 0,1 0 0,5 0 0,-5 0 0,5 0 0,-1 0 0,-3 0 0,8 0 0,-4 0 0,5 0 0,-1 0 0,1 0 0,0 0 0,0 0 0,0 0 0,-1 0 0,1 0 0,0 0 0,0 0 0,-1 0 0,1 0 0,0 0 0,0 0 0,-1 0 0,1 0 0,0 0 0,0 0 0,5 0 0,-4 0 0,14 0 0,-17 0 0,11 0 0,-9 0 0,1 0 0,9 0 0,-9 0 0,9 0 0,-9 0 0,4 0 0,-1 0 0,-3 0 0,4 0 0,-5 0 0,0 0 0,4 0 0,-3 0 0,21 0 0,-23 0 0,27-4 0,-23-1 0,9-4 0,-3 0 0,-8 5 0,0-3 0,-7 6 0,-4-2 0,-4 3 0,3 0 0,-7 0 0,3 0 0,-4 0 0,4 0 0,-2 0 0,6 0 0,-7 0 0,7 0 0,-7 0 0,7 0 0,-7 0 0,3 0 0,-4 0 0,-2 0 0,-2-3 0,-3 0 0,-3-7 0,0 0 0,-3-11 0,-16 0 0,13 4 0,-13 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9:11.9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0 477 24575,'12'0'0,"15"-3"0,-9 2 0,13-5 0,-9 1 0,0-5 0,0 2 0,0-3 0,-1 4 0,-3 0 0,3-1 0,-6 2 0,6-2 0,1 1 0,5-4 0,5-2 0,0 1 0,0-3 0,4-2 0,-3 0 0,4-3 0,-5 7 0,0-2 0,-5 3 0,-1 0 0,0 1 0,-3 4 0,8-5 0,-4 4 0,5-4 0,0 4 0,5 0 0,0-4 0,6-2 0,0 1 0,-5-3 0,4 7 0,-9-6 0,9 5 0,-9-1 0,4 2 0,-6 1 0,-3 1 0,-2-1 0,-4 1 0,-4 2 0,-1 2 0,-7 0 0,-1 3 0,-3-3 0,-5 1 0,-13-3 0,6 2 0,-8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9:13.32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24575,'0'8'0,"0"6"0,0 4 0,7 14 0,-2-8 0,5 4 0,-3-7 0,-3-3 0,5 0 0,-5-1 0,6 0 0,-3 1 0,3 0 0,-2-1 0,4-4 0,-4 1 0,2 3 0,-4-3 0,1 3 0,0-4 0,0 4 0,3-2 0,-3 2 0,3 0 0,-3-3 0,3 7 0,-2-3 0,6 4 0,-6 0 0,6 0 0,-2 4 0,-1-3 0,3 3 0,-2 0 0,3-3 0,0 3 0,0-4 0,-4 5 0,3-4 0,-2 3 0,2-4 0,-3-4 0,3 3 0,-6-7 0,5 7 0,-5-7 0,2 3 0,0 0 0,-2-3 0,2 3 0,-1-3 0,-1-1 0,1 0 0,1 1 0,-3-4 0,3 2 0,-1-5 0,-2 3 0,2-4 0,-3 0 0,0 0 0,0 0 0,-2-5 0,-16-6 0,9 1 0,-12-4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49:20.32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1002 1 24575,'-3'2'0,"-2"-1"0,2 1 0,-5-2 0,2 0 0,-2 0 0,2 0 0,0 0 0,0 0 0,0 0 0,1 0 0,-1 0 0,-3 0 0,2 0 0,-2 0 0,3 3 0,0-2 0,0 1 0,-3-2 0,2 3 0,-3-2 0,4 1 0,0-2 0,0 0 0,-3 0 0,2 3 0,-6-2 0,3 4 0,-3-4 0,-1 2 0,4-3 0,-2 0 0,5 3 0,-6-3 0,6 3 0,-5-3 0,5 3 0,-3-3 0,1 3 0,2 0 0,-2-3 0,0 6 0,-2-2 0,-2-1 0,3 3 0,-3-2 0,3 2 0,-3 1 0,-1-1 0,1 1 0,0 0 0,3-1 0,-7 1 0,6-1 0,-6 1 0,-1 8 0,-1-3 0,-9 11 0,-1-2 0,-1 4 0,-3 4 0,9-8 0,-1 6 0,3-8 0,7 0 0,-3 2 0,4-3 0,0 0 0,-1 3 0,1-6 0,3 6 0,-2-7 0,3 3 0,-1-4 0,-2 4 0,6-3 0,-4 4 0,4-1 0,0 1 0,0 4 0,-1-1 0,1 6 0,-1 0 0,0 5 0,0 5 0,0-4 0,-1 8 0,1-3 0,-1 0 0,5 4 0,-4-9 0,8 9 0,-4-4 0,4 0 0,0 3 0,0-3 0,0 5 0,0 0 0,0 0 0,0 0 0,0 0 0,0 0 0,0 0 0,4-5 0,0 4 0,8-9 0,-3 9 0,6-9 0,-6 3 0,3-4 0,-1-5 0,-3 4 0,6-8 0,-6 3 0,6-4 0,-6-4 0,6 3 0,-7-3 0,7 4 0,-2 0 0,3 4 0,-1-3 0,6 9 0,-3-4 0,7 1 0,-3 3 0,-1-3 0,4 0 0,-3 3 0,4-2 0,5 4 0,-4-4 0,7 3 0,-3-3 0,11 15 0,-11-16 0,11 19 0,1-8 0,3 10 0,0-6 0,7 8 0,-23-23 0,22 18 0,-19-12 0,12-2 0,-8 6 0,2-9 0,-3 1 0,-2-6 0,-3-1 0,0-7 0,-6 2 0,2-4 0,1 0 0,-4 0 0,7 0 0,-7 0 0,8 1 0,1-1 0,12 7 0,-9-5 0,11 8 0,-12-8 0,9 8 0,-1-3 0,1 0 0,0 3 0,0-7 0,0 7 0,0-7 0,14 14 0,-5-11 0,1 6 0,0-4 0,-8-1 0,5 1 0,4 0 0,-10-2 0,5-3 0,-7 3 0,1-7 0,-5 1 0,16 0 0,-18 1 0,36 4 0,-24-7 0,20 6 0,-23-9 0,14 7 0,-13-7 0,16 8 0,-7-3 0,-5-1 0,-1-1 0,-11-5 0,-1 0 0,-6 0 0,12 1 0,-4-1 0,15 1 0,-4 0 0,-5 0 0,8 0 0,-2 0 0,6 0 0,4 0 0,-11 0 0,-1 0 0,-6 0 0,0-1 0,0 1 0,5 0 0,2-1 0,-5-2 0,14 2 0,-13-3 0,5 4 0,2 0 0,-13 3 0,8-2 0,-10 2 0,-1 0 0,-10-4 0,-1 4 0,-8-2 0,3-3 0,3 12 0,-5-10 0,25 20 0,-11-5 0,12 5 0,12 13 0,-19-18 0,14 18 0,-14-16 0,-4-1 0,-2-5 0,-9-5 0,-6-4 0,-7-2 0,-1-3 0,-3 0 0,3 0 0,2 1 0,2-1 0,8 5 0,-2 0 0,9 9 0,-2-4 0,-2 3 0,-2-5 0,-1 1 0,-7-5 0,0 0 0,-4-4 0,-4 0 0,0-2 0,-1 1 0,1-2 0,0 0 0,0 2 0,0-2 0,3 4 0,1-1 0,3 1 0,1-1 0,-4 1 0,2-1 0,-5 0 0,2-2 0,-3 1 0,0-4 0,0 2 0,0-3 0,0 0 0,0 2 0,0-1 0,7 2 0,2 0 0,7 1 0,4 4 0,-3-4 0,3 2 0,-4-5 0,0 6 0,-4-4 0,-4 1 0,-2 2 0,-5-5 0,2 5 0,4-6 0,-2 6 0,10-2 0,-3 3 0,0 0 0,3 3 0,-7-2 0,3 2 0,-3-3 0,-4-1 0,-1-2 0,-3-2 0,0-2 0,-5-2 0,-2 1 0,-7-6 0,4 2 0,-4-3 0,5 2 0,-1 0 0,-1 2 0,5-1 0,-3 2 0,0-1 0,3-1 0,-6 4 0,6-4 0,-5 4 0,4-4 0,-4 4 0,1-4 0,-1 4 0,1-5 0,-1 3 0,2-3 0,-4-7 0,-3-6 0,-2-4 0,0-8 0,1 8 0,1 0 0,2 2 0,1 7 0,1 0 0,5 2 0,-4 7 0,4-3 0,-2 9 0,6 3 0,-2 2 0,4 3 0,-2-3 0,1 0 0,-1 0 0,-1-1 0,-1 1 0,2 0 0,-3 0 0,2 0 0,-1 0 0,2 0 0,-3 0 0,3 8 0,5 10 0,4 4 0,5 14 0,-1-9 0,-3 4 0,2-10 0,-7-1 0,2-8 0,-3 0 0,0-5 0,-3-3 0,-1-6 0,-6-2 0,0-4 0,-3 2 0,0 0 0,0 0 0,0 0 0,0 0 0,0 0 0,-3 0 0,2 0 0,-2 0 0,-1 0 0,3 0 0,-5 3 0,5-3 0,-3 6 0,1-5 0,2 4 0,-2-2 0,0 1 0,2 1 0,-3-4 0,7 4 0,-3-4 0,3 1 0,0 1 0,-3-3 0,3 3 0,-3-3 0,3 3 0,-2-3 0,2 3 0,-4 0 0,1-3 0,0 3 0,0 0 0,1-3 0,1 6 0,-1-6 0,2 3 0,-4 0 0,1-3 0,3 6 0,-2-6 0,1 3 0,-2 0 0,0-3 0,0 6 0,0-6 0,0 3 0,3-1 0,-2-1 0,4 4 0,-1-2 0,-3 0 0,-16-1 0,-19-6 0,13 3 0,-4-4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37:2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24575,'20'30'0,"-12"-15"0,8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23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11 24575,'0'1'0,"0"4"0,-3 7 0,2 1 0,-5 1 0,2 3 0,0-3 0,-2 3 0,5 0 0,-2-2 0,0 2 0,2-4 0,-2 4 0,3-3 0,0 3 0,0-3 0,0-1 0,0 0 0,0 0 0,0 1 0,0 3 0,3-3 0,1 3 0,3-4 0,-1 1 0,1-4 0,-1 2 0,0-5 0,4 3 0,0-7 0,0 3 0,2-6 0,-1 3 0,2-3 0,0 0 0,0 0 0,1 0 0,3 0 0,-3 0 0,3 0 0,0 0 0,1 0 0,0 0 0,3 0 0,-7-3 0,7-1 0,-6-3 0,2-3 0,-4 3 0,0-6 0,1 3 0,-1-4 0,1-3 0,-1 3 0,2-12 0,-1 7 0,-2-7 0,2 4 0,-6 0 0,2 0 0,-2 0 0,-1 4 0,-3-3 0,-1 7 0,-3-4 0,0 5 0,0 0 0,0 2 0,0 2 0,0 3 0,0 0 0,-3 0 0,-4-1 0,-3 4 0,0 0 0,-2 3 0,1 0 0,-2 0 0,0 0 0,-1 0 0,1 0 0,-4 0 0,2 0 0,-6 0 0,3 0 0,-4 0 0,4 0 0,1 0 0,4 0 0,-1 0 0,4 0 0,-3 3 0,7-2 0,-4 4 0,4-1 0,0-1 0,3 2 0,-3-4 0,3 4 0,-3-4 0,0 4 0,0-4 0,0 4 0,0-4 0,0 4 0,0-5 0,0 6 0,0-6 0,2 6 0,-1-6 0,1 3 0,-1-3 0,-2 3 0,2-3 0,-1 3 0,3 0 0,-3-3 0,3 3 0,0 0 0,-2-3 0,-2 3 0,0 0 0,-2-3 0,3 3 0,-1-3 0,1 0 0,0 0 0,0 0 0,0 0 0,0 3 0,3 0 0,1 2 0,2-2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12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203 227 24575,'-4'10'0,"2"17"0,2 20 0,0 30 0,0 18 0,0-41 0,0 2-780,0 7 1,0 1 779,0 1 0,0-1 0,0-2 0,0-3 134,0 33-134,0 2 0,0-26 0,0 17 0,0-15 0,0-9 0,0-11 0,0-6 1166,0-8-1166,0-8 259,0-2-259,0-8 0,0 3 0,0-7 0,0 3 0,0-4 0,0 1 0,0-4 0,0 2 0,0-5 0,0 2 0,0-3 0,0 0 0,0 0 0,0 0 0,2-2 0,1-2 0,3-2 0,0 0 0,0 0 0,0 0 0,0-2 0,3-2 0,5-3 0,0 0 0,7 0 0,-3 0 0,8-1 0,2 1 0,14 2 0,-2 2 0,14 3 0,-10 0 0,23 0 0,-14 0 0,10 0 0,-9 0 0,2 0 0,21 0 0,-4 0 0,10 0 0,-14 0 0,7 0 0,-5 0 0,12 0 0,-5 0 0,-17 0 0,10 0 0,-18 0 0,16 0 0,0 0 0,15 0 0,-11 0 0,17 0 0,-13 0-526,15 0 526,1 0 0,-39 0 0,1 0 0,0 0 0,1 0 0,2 0 0,2 0-521,-1 0 1,0 0 520,5 0 0,-1 0 0,-3 0 0,1 0 0,6-1 0,1 2 0,-8 1 0,1 1 0,6 0 0,1 1 0,-4-1 0,1 0 0,3 3 0,1 0 0,0-5 0,0-1 0,0 2 0,-1 1 0,1 0 0,0 0 0,-5-2 0,1-1 0,3 3 0,-1 0 0,-6-3 0,-1 0 0,4 0 0,-1 0-197,21 0 197,-33 0 0,1 0 0,39 0 0,7 0 0,-47 0 0,-1 0 0,33 0 0,-6 0 0,8 0 0,-1 0 0,0 0 0,1 0 0,-19 0 0,13 0 0,-19 0 0,16 0 0,-13 0 0,19 0 494,-32 0-494,22-4 1057,-32 3-1057,8-3 213,-10 4-213,-1-4 0,-10 3 0,0-2 0,-9 3 0,-4 0 0,-5 0 0,-3 0 0,0 0 0,-3-3 0,-3 2 0,0-4 0,-8-3 0,7 0 0,-4-3 0,2 8 0,2-2 0,-4 5 0,4-6 0,-1 3 0,-1 0 0,2-2 0,-4 4 0,4-4 0,-1 2 0,-1-3 0,2-3 0,-4-1 0,4-12 0,-6-2 0,6-7 0,-6-1 0,6-5 0,-2 4 0,-1-4 0,3 9 0,-6 2 0,7 8 0,-4 1 0,4 7 0,0-3 0,0 6 0,-3-5 0,3 1 0,-3-2 0,-1-8 0,-4-8 0,-2-15 0,-8-12 0,3-14 0,-6-8 0,6 12 0,-5-13 0,9 25 0,-3-14 0,5 12 0,0 11 0,0 3 0,5 15 0,-3 4 0,7 6 0,-3 7 0,0 0 0,2 4 0,-1 0 0,2 0 0,0-3 0,0-1 0,0-7 0,0-1 0,-4-4 0,3 0 0,-2 0 0,3 0 0,0 4 0,0 1 0,0 6 0,0 2 0,0 3 0,-5 3 0,2 0 0,-15 3 0,3 3 0,-9-2 0,2 5 0,0-5 0,-4 2 0,-12-3 0,-7 0 0,-17 0 0,-1 0 0,-21 0 0,-3 0-566,-6-4 566,-6-2 0,5-10 0,1 3 0,19-2 0,1 5 0,16 1 0,-13-1 0,1 0 0,6 1 0,-5-1 0,11 4 0,-5-2 566,12 3-566,1 0 0,1-3 0,3 3 0,-3 0 0,5-3 0,0 7 0,5-6 0,-4 2 0,4 1 0,-24-5 0,24 5 0,-40-7 0,45 3 0,-45-2 0,23 5 0,-21-4 0,7 8 0,-7-8 0,5 8 0,-12-4 0,12 5 0,6 0 0,-1 0 0,8 0 0,-11-4 0,6 3 0,-12-8 0,27 8 0,-18-4 0,27 5 0,-10-4 0,6 3 0,-6-3 0,-7 4 0,-1 0 0,-4 0 0,16 0 0,-8 0 0,8-4 0,-5 3 0,1-3 0,6 4 0,5 0 0,-4 0 0,9 0 0,-9 0 0,9 0 0,-4 0 0,5 0 0,1 0 0,-1 0 0,0 0 0,0 3 0,0-2 0,0 6 0,-5-6 0,4 6 0,-3-6 0,4 6 0,-5-2 0,4-1 0,-4 0 0,5 0 0,0-3 0,5 5 0,-4-1 0,4-1 0,-22 4 0,17-4 0,-20 5 0,18-1 0,-9 0 0,5 1 0,1-1 0,5 0 0,1 0 0,-1-4 0,0 3 0,0-2 0,5 2 0,-4 1 0,3 0 0,1-1 0,-4 1 0,8 0 0,-8-1 0,8 1 0,1-1 0,1 0 0,-2 1 0,0-1 0,-3 0 0,4 1 0,0-4 0,0 2 0,0-5 0,4 2 0,1-3 0,3 0 0,1 0 0,3 0 0,1 0 0,2 0 0,1 0 0,0 0 0,0 0 0,1 0 0,-1 0 0,-4 0 0,3 0 0,-5 0 0,2 0 0,-7 0 0,-2 0 0,-17 0 0,10 0 0,-20 0 0,12 0 0,-4 0 0,1 0 0,10 0 0,0 0 0,9 0 0,4 0 0,10 0 0,5 0 0,8 0 0,1 0 0,27 0 0,-24 0 0,17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25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6 23061,'2'-3'0,"2"1"742,1 2-742,1 0 254,3 0-254,-2 0 128,3 0-128,-1 0 390,-2 0-390,5 0 0,-5 0 0,5 0 0,-5 0 0,2 0 0,-3 0 0,0 0 0,0 0 0,-2 2 0,-7 1 0,-7 6 0,-3-2 0,-7 2 0,2-2 0,-4 4 0,4 0 0,-3 0 0,3 2 0,0-2 0,1 3 0,3-1 0,1-3 0,-1 3 0,4-3 0,1 0 0,-1 3 0,3-6 0,-3 5 0,4-5 0,3 5 0,-3-5 0,3 2 0,-1-3 0,4-2 0,3-4 0,3-4 0,3-4 0,1 1 0,-1-2 0,4 2 0,-3 1 0,3 2 0,-3-2 0,2 5 0,-1-4 0,2 4 0,-3-2 0,2 3 0,-5 0 0,6 0 0,-7 0 0,4 0 0,-1 0 0,-2 0 0,5 0 0,-5 0 0,6 0 0,-7 0 0,7 3 0,-6 0 0,2 4 0,-3-1 0,0 0 0,0 3 0,1 1 0,-4 3 0,0 1 0,-3 3 0,0-3 0,0 7 0,0-7 0,0 7 0,0-7 0,-6 7 0,1-7 0,-8 3 0,6-7 0,-6 3 0,3-6 0,-3 3 0,2-4 0,-1 1 0,2-4 0,-4 0 0,1-3 0,0 0 0,-5 0 0,4 0 0,-7-3 0,7-4 0,-7-1 0,3-5 0,-1 2 0,2 0 0,7-2 0,0 6 0,4-2 0,3 2 0,0 2 0,3-1 0,0 3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2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0 24575,'-6'0'0,"0"0"0,-6 0 0,1 0 0,-5 0 0,3 0 0,3 0 0,-3 0 0,3 0 0,0 0 0,0 0 0,4 0 0,0 0 0,0 0 0,0 0 0,0 0 0,0 0 0,0 0 0,0 0 0,0 0 0,0 0 0,0 0 0,0 0 0,-1 0 0,1 0 0,0 0 0,3 3 0,-3-2 0,3 1 0,-3-2 0,0 0 0,0 0 0,0 0 0,3 3 0,-3-2 0,3 4 0,-3-5 0,3 5 0,-2-4 0,2 2 0,0-3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48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 24575,'6'0'0,"8"0"0,-2 0 0,11 0 0,-1 0 0,1 0 0,8 0 0,-4 0 0,5 0 0,5-8 0,-4 7 0,9-7 0,-9 4 0,8 3 0,-8-2 0,4-1 0,-5 3 0,0-2 0,-5 0 0,4 2 0,-8-3 0,3 4 0,-4 0 0,0 0 0,-1 0 0,1 0 0,0 0 0,0 0 0,4 0 0,-3 0 0,3 0 0,1 0 0,-4 0 0,3 0 0,-4 0 0,4 0 0,-3 0 0,3 0 0,-4 0 0,4 0 0,-7 0 0,7 0 0,-8 0 0,0 0 0,3 0 0,-7 0 0,7 0 0,-7 0 0,3 0 0,-4 0 0,1 0 0,-1 0 0,0 3 0,1-2 0,-1 2 0,0-3 0,4 0 0,-2 0 0,2 0 0,0 0 0,-3 0 0,7 0 0,-7 0 0,7 0 0,-7 0 0,3 0 0,0 0 0,-2 0 0,6 0 0,-7 3 0,7-2 0,-7 2 0,7-3 0,-7 0 0,3 0 0,0 0 0,-3 0 0,4 0 0,-5 0 0,0 0 0,4 0 0,-2 3 0,2-3 0,0 3 0,-3-3 0,7 0 0,-3 0 0,4 0 0,0 0 0,-1 0 0,1 4 0,0-4 0,0 4 0,0-1 0,0-2 0,-1 2 0,6 0 0,-4-2 0,3 6 0,0-6 0,-3 2 0,8-3 0,-8 0 0,7 0 0,-7 0 0,8 0 0,-8 0 0,8 0 0,-8 0 0,7 0 0,-2 0 0,-1 0 0,4 0 0,-8 0 0,7 0 0,-2 4 0,-1-3 0,4 2 0,-8-3 0,7 0 0,-2 0 0,-1 0 0,-1 0 0,0 0 0,-3 0 0,4 0 0,-5 0 0,-1 0 0,1 0 0,0 0 0,0 0 0,0 0 0,4 0 0,-3 0 0,-1 0 0,-1 0 0,-3 0 0,4 0 0,-4 0 0,3 0 0,-3 0 0,0 0 0,-1 0 0,0 0 0,1 0 0,1 0 0,1 0 0,-2 0 0,4 0 0,5 0 0,-4 0 0,3 0 0,0 0 0,-3 0 0,3 0 0,0 0 0,-3 0 0,4 0 0,-5 0 0,-1 0 0,1 0 0,0 0 0,0 0 0,0 0 0,0 0 0,-1 0 0,1 0 0,0 0 0,0 0 0,0 0 0,-4 0 0,3 0 0,-7 0 0,7 0 0,-7 0 0,3-3 0,-3 2 0,3-2 0,-6 3 0,9-3 0,-9 2 0,6-2 0,-4 3 0,0 0 0,1 0 0,3 0 0,-3-3 0,7 2 0,-7-2 0,7 3 0,-3 0 0,4 0 0,-4-3 0,-1 2 0,0-2 0,-3 3 0,4-3 0,-5 3 0,0-3 0,0 0 0,-3 2 0,3-2 0,-3 3 0,3 0 0,-3-3 0,3 3 0,-6-3 0,5 3 0,-2 0 0,0 0 0,3 0 0,-7-3 0,7 3 0,-6-3 0,5 3 0,-2 0 0,0 0 0,3-3 0,-6 2 0,5-2 0,-5 0 0,2 3 0,-3-3 0,0 3 0,0 0 0,0 0 0,0 0 0,0 0 0,0 0 0,-1 0 0,1 0 0,-1 0 0,1 0 0,-1-3 0,1 3 0,0-3 0,0 3 0,0 0 0,0 0 0,0-3 0,0 2 0,0-1 0,-2-1 0,1 2 0,-2-1 0,3 2 0,-1 0 0,-1-3 0,-14-3 0,-7 2 0,1-2 0,2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50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24575,'0'5'0,"3"1"0,14 24 0,-3-4 0,12 12 0,-15-15 0,4 7 0,1-1 0,6 8 0,3 3 0,-3 2 0,-1-8 0,-1 4 0,-3-6 0,0 1 0,-2-2 0,-3-3 0,4 2 0,-2-7 0,-2 4 0,2-1 0,-2-3 0,4 8 0,-5-8 0,4 7 0,-4-7 0,10 9 0,-5-4 0,4 5 0,0-5 0,-3 8 0,7-6 0,-7 3 0,7 4 0,-3-7 0,0 2 0,3 1 0,-8-10 0,4 5 0,-9-10 0,2-1 0,-6-4 0,3-3 0,-4 0 0,0-4 0,0-3 0,-3-6 0,0-8 0,-3-6 0,0 5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52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1734 1 24575,'-5'3'0,"-2"0"0,-9-3 0,2 0 0,-12 0 0,7 0 0,-22 0 0,22 0 0,-25 0 0,22 0 0,-15 0 0,0 0 0,4 0 0,-4 0 0,-5 0 0,8 0 0,-9 3 0,6 2 0,-1 3 0,0 4 0,1 0 0,6 1 0,-18 4 0,17-9 0,-20 10 0,18-6 0,-9 2 0,5-2 0,-4 0 0,9-3 0,-4 3 0,6-4 0,-1 0 0,4 0 0,2-1 0,4 4 0,0-3 0,0 6 0,-4-2 0,3 2 0,-4 1 0,1 1 0,2 2 0,-7-1 0,7 2 0,-7-3 0,8-2 0,-7 2 0,7-1 0,-4 0 0,1-4 0,3 0 0,-4-3 0,9-1 0,1 0 0,4-1 0,-1 1 0,1-3 0,3-1 0,1-1 0,2-1 0,1 2 0,3-1 0,-2-1 0,1 2 0,-2-3 0,0 0 0,0 2 0,3 1 0,0-2 0,3 1 0,0-5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55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24575,'0'12'0,"0"21"0,0-6 0,0 28 0,0-25 0,0 29 0,0-27 0,0 20 0,0-19 0,0 5 0,0-1 0,0 0 0,0 1 0,0 0 0,0 4 0,0-9 0,0-1 0,4-1 0,0-4 0,4 0 0,-1 4 0,5-4 0,-1 1 0,5 2 0,4-1 0,-4-1 0,4-1 0,-1 0 0,-3-3 0,4 3 0,-1 1 0,-3-5 0,8 5 0,-5-5 0,1 0 0,2-3 0,-7 1 0,6-6 0,-2 3 0,3-4 0,4-2 0,-3 2 0,8-6 0,-4 7 0,5-3 0,0 0 0,-1 3 0,1-2 0,5 3 0,-4-3 0,-1 2 0,-1-7 0,-4 3 0,5-3 0,-5 0 0,4 0 0,-8-4 0,8-1 0,-4-3 0,0 3 0,4-2 0,-4 2 0,1 1 0,2-4 0,-7 4 0,4-4 0,-9 0 0,3 3 0,-7-2 0,3 2 0,-4 0 0,0-2 0,1 5 0,-4-6 0,2 3 0,-5-3 0,2 0 0,1 3 0,-4-2 0,4 2 0,-4-3 0,0 0 0,-3 2 0,-8-6 0,-7-5 0,2 1 0,-1-3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4:57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0 24575,'3'9'0,"0"-2"0,7 5 0,-4-5 0,4 2 0,-4-3 0,0 4 0,0-4 0,0 4 0,1-1 0,-1-2 0,0 2 0,-3-3 0,3 0 0,-3 0 0,3 0 0,0 0 0,-3 0 0,3 0 0,-3 0 0,3 3 0,0-2 0,1 2 0,-1-3 0,0 0 0,0 0 0,0 0 0,0 0 0,-3 0 0,2-2 0,-4 1 0,4-4 0,-4 4 0,4-4 0,-7 1 0,-2-2 0,-2 0 0,-7 0 0,3 0 0,-13 0 0,3 0 0,-4 0 0,3 0 0,3 0 0,-4 0 0,4 0 0,-3 0 0,6 3 0,-2 1 0,4 2 0,-4 1 0,2 0 0,-2 0 0,4 0 0,3-1 0,-3 0 0,6 1 0,-5-1 0,5-2 0,-3 1 0,4-2 0,0 1 0,0 1 0,0-2 0,3 3 0,-3 1 0,3-4 0,-3 2 0,2-1 0,-1 2 0,2 0 0,-1 0 0,-1 0 0,4 0 0,-4 0 0,1-3 0,-2 0 0,1-3 0,1 0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08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24575,'0'9'0,"0"12"0,0-1 0,0 6 0,0-8 0,0-5 0,0 0 0,0 0 0,0 1 0,0-1 0,0 0 0,0 1 0,0-1 0,0 0 0,0 0 0,0 1 0,0-1 0,0-3 0,0-1 0,0 1 0,0 0 0,0 0 0,0 2 0,0-2 0,0 3 0,0 5 0,0-4 0,0 7 0,0-7 0,0 7 0,0-10 0,0 5 0,0-6 0,0 3 0,0 1 0,0-4 0,0 2 0,0-2 0,0 4 0,0-1 0,0 0 0,0 1 0,0 3 0,0-3 0,0 3 0,0-4 0,0 1 0,0-1 0,0-3 0,0 2 0,0-2 0,0 4 0,0-1 0,0 0 0,0 1 0,0-4 0,0 2 0,0-5 0,0 5 0,0-2 0,0 4 0,0-1 0,0 4 0,0-3 0,0 7 0,0-3 0,0 0 0,0 3 0,0-7 0,0 4 0,0-5 0,0 0 0,0 0 0,0 1 0,0 3 0,0-3 0,0 7 0,0-7 0,0 12 0,0-7 0,0 11 0,-4-2 0,4 3 0,-4 1 0,4-4 0,0-2 0,0-4 0,0-4 0,0-1 0,0-7 0,0-1 0,0-3 0,0 0 0,0 0 0,0 0 0,0-8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10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 24575,'21'0'0,"-3"0"0,8 0 0,5 0 0,3 0 0,4 0 0,-2 0 0,1 0 0,-8 0 0,6 0 0,-7 0 0,8 0 0,8 0 0,6-4 0,5-1 0,1-4 0,-6 0 0,4 4 0,-4-3 0,5 7 0,-5-3 0,-2 4 0,-10 0 0,-1 0 0,-10 0 0,4 0 0,-8 0 0,0 0 0,-3 0 0,-2 0 0,4 0 0,0 0 0,0 0 0,0 0 0,0 0 0,0 0 0,-1 0 0,1 0 0,0 0 0,4 0 0,2 0 0,-1 0 0,4 0 0,1 0 0,1 0 0,4-4 0,-5 3 0,-1-3 0,-3 4 0,-2 0 0,-4 0 0,0 0 0,0 0 0,4 0 0,-3 0 0,7 0 0,-2 0 0,9 0 0,-4 0 0,20 0 0,-22 0 0,27 0 0,-23 0 0,14 0 0,-1 5 0,-3-4 0,3 3 0,-10-1 0,4-2 0,-9 3 0,4-4 0,-6 0 0,1 0 0,0 0 0,0 0 0,-1 0 0,6 3 0,-4-2 0,4 3 0,-5 0 0,-1-3 0,1 6 0,-4-3 0,-2 3 0,-4 1 0,0-1 0,-1 0 0,1 0 0,0 1 0,4-1 0,2 1 0,3-4 0,1 3 0,0-2 0,0 3 0,5 0 0,-4 0 0,3-3 0,-4 2 0,0-3 0,-5 4 0,4-4 0,-4 3 0,1-3 0,2 4 0,-2-4 0,-1 3 0,4-7 0,-8 4 0,3-4 0,0 0 0,-3 0 0,3 0 0,-4 0 0,0 0 0,4 0 0,-3 0 0,3 0 0,1 0 0,-4 0 0,3 0 0,-4 0 0,0 0 0,-1 0 0,-3 0 0,3 0 0,-6 0 0,2 0 0,0 0 0,-6 0 0,5 0 0,-6 0 0,0 0 0,3 0 0,1 0 0,0 0 0,7 0 0,-3 0 0,4 0 0,4 0 0,-3 3 0,7-2 0,-10 5 0,5-5 0,-11 4 0,3-4 0,-3 2 0,3 0 0,-3-2 0,7 2 0,-3 1 0,4-4 0,-1 7 0,1-6 0,0 2 0,0 0 0,-4-2 0,3 6 0,-10-7 0,5 4 0,-6-1 0,0-3 0,3 3 0,-3-3 0,0 0 0,-1 0 0,0 0 0,-2 0 0,2 0 0,-5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12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24575,'19'0'0,"0"0"0,3 0 0,5 0 0,0 0 0,10 0 0,1 4 0,4 1 0,1-1 0,-5 4 0,10-3 0,-9-1 0,28 5 0,-14-4 0,10 1 0,4 3 0,-8-8 0,24 3 0,-12-4 0,4 0 0,-17 0 0,30 0 0,-41 0 0,6 0 0,2 0 0,4 0 0,32 0 0,-15 0 0,-5-4 0,11-2 0,-22 1 0,13 0 0,-16 0 0,12 4 0,-5-3 0,3 4 0,-10 0 0,18 0 0,-17 0 0,17 0 0,-5 0 0,7 0 0,8 0-832,14 0 832,-48 0 0,2 0 0,5 0 0,2 0 0,-1 0 0,0 0 0,1 0 0,-1 0 0,0 0 0,0 0 0,0 0 0,1 0 0,-1 0 0,0 0 0,0 0 0,0 0 0,1 0 0,-1 0 0,-3 0 0,-2 0-250,35 0 250,7 0 0,-30 0 0,18 0 0,-21 0 0,-7 0 0,-13 0 0,-6 0 821,-10 0-821,0 0 261,-9 0-261,-1 0 0,-4 0 0,-3 0 0,3 0 0,-7 0 0,7 0 0,-3 0 0,3 0 0,4 0 0,6 0 0,0 0 0,7 0 0,-2 0 0,-1 0 0,-1 0 0,-8 0 0,3 0 0,-10 0 0,6 0 0,-11 0 0,4 0 0,-7 2 0,-5-1 0,-14 2 0,8-3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15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24575,'0'22'0,"0"-1"-9831,0 35 8341,0-15 4308,0 22-2818,0-13 1719,0 5-1719,0 0 0,0 7 0,0 8 0,0 15 0,0 1 5989,0 13-5989,0-49 0,0 1 0,0 0 0,0 1 0,0 6 0,0 0 0,0-6 0,0-1 0,0 4 0,0-1-57,0 26 57,0 9 0,0-24 0,0 11 0,5-13 0,0-2 0,0-5 0,3-1 0,-3-5 793,4-1-793,-5-6 59,4 0-59,-7-5 0,3-6 0,-1-1 0,-2-12 0,3 2 0,-4-8 0,0-3 0,0 0 0,0-9 0,0-13 0,0-9 0,0 4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14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24575,'0'18'0,"0"2"0,0 17 0,0-12 0,0 21 0,0-12 0,0 4 0,0 3 0,0-8 0,0 4 0,0-10 0,0 4 0,0-4 0,0 1 0,0-2 0,0-4 0,0 0 0,0 4 0,0 1 0,0 5 0,0 0 0,0-5 0,0 4 0,0-4 0,0 5 0,0 0 0,0 0 0,0 4 0,0-3 0,0 4 0,0-5 0,0 0 0,4-1 0,-3-3 0,6-2 0,-7-4 0,7 0 0,-6-4 0,2-1 0,-3-4 0,0 0 0,3-2 0,-3-2 0,3-3 0,-3 0 0,2-3 0,2 0 0,-1-6 0,-1 2 0,-2-1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17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24575,'0'12'0,"0"9"0,0 2 0,0 5 0,0-2 0,0 1 0,0 16 0,0-9 0,0 8 0,0-10 0,0 5 0,0 1 0,0 0 0,0-1 0,0-6 0,0 1 0,0 0 0,0-5 0,0 4 0,0-8 0,0-1 0,0-1 0,0-3 0,0 4 0,0 0 0,0 0 0,0 0 0,0-1 0,0 1 0,0 0 0,0 0 0,0-4 0,0-1 0,0-4 0,0 1 0,0-4 0,0 2 0,0-5 0,0 6 0,0-3 0,0 3 0,0 0 0,0 0 0,0-2 0,0 1 0,0-5 0,0 5 0,0-5 0,0 2 0,0 1 0,0-4 0,0 7 0,0-6 0,0 5 0,0-2 0,0 4 0,0-4 0,0 2 0,0-5 0,0 5 0,0-5 0,0 2 0,0-3 0,0 0 0,0 0 0,0 0 0,0 0 0,0 1 0,0-1 0,0 0 0,0 0 0,0 0 0,0 0 0,0 0 0,0 0 0,0 0 0,0 0 0,0 3 0,0-2 0,0 5 0,0-5 0,0 5 0,0-2 0,0 1 0,0-2 0,0-3 0,0 0 0,0 0 0,2-3 0,-1-1 0,2-2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1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24575,'0'13'0,"0"6"0,0 19 0,0-4 0,0 8 0,0 1 0,0-4 0,0 15 0,0-4 0,0 5 0,0 1 0,0-6 0,0-2 0,0 1 0,0-10 0,0 14 0,0-14 0,0 15 0,0-4 0,0 0 0,0 4 0,0-10 0,0 5 0,0-6 0,0-5 0,0-1 0,0-6 0,0 1 0,0-4 0,0-6 0,0-1 0,0-7 0,3 3 0,-2-7 0,2 0 0,-3-4 0,0 0 0,2 0 0,-1-3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21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0 24575,'0'19'0,"0"15"0,0 6 0,0 9 0,0-1 0,0 13 0,0-22 0,0 20 0,0-20 0,0 11 0,0 0 0,0-7 0,0-1 0,0-4 0,0 5 0,0-5 0,0-1 0,0-6 0,-3-3 0,2-2 0,-2-4 0,3-4 0,0-4 0,0-2 0,0-5 0,0 2 0,0-3 0,0 0 0,0 0 0,-3 0 0,2 0 0,-1 0 0,2 0 0,0 0 0,0 0 0,0 0 0,0 0 0,0 0 0,0 0 0,-3-3 0,2 3 0,-1-3 0,2 3 0,0 0 0,0-1 0,0 1 0,0 0 0,0-1 0,-3 1 0,2 0 0,-2 0 0,3 0 0,-2 0 0,1 0 0,-2 0 0,3 0 0,0 0 0,0 0 0,-2 0 0,1 0 0,-1-1 0,2 1 0,0 0 0,0-1 0,0 1 0,0 0 0,-3 0 0,2 0 0,-1 0 0,2 0 0,-3 0 0,2 0 0,-1 0 0,2 0 0,0 0 0,0-1 0,0 1 0,-3-3 0,2 2 0,-1-4 0,2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23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1078 24575,'0'-25'0,"0"6"0,0-11 0,0 3 0,0 0 0,0-5 0,0 0 0,0 0 0,0 0 0,0 5 0,0-4 0,0 12 0,0-11 0,0 11 0,0-12 0,4 4 0,0-5 0,5-11 0,-2 13 0,-2-16 0,3 1 0,-4 4 0,6-18 0,-2 19 0,1-8 0,-4 5 0,2 9 0,-6-2 0,2 13 0,-3 1 0,0 4 0,0 5 0,0 0 0,0-1 0,0 4 0,0 1 0,0 3 0,-3 0 0,0 2 0,-3 1 0,3 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25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24575,'0'8'0,"0"2"0,0 5 0,0-1 0,0 2 0,0 1 0,0-3 0,-6 7 0,4-3 0,-8 4 0,10 0 0,-7 4 0,6-3 0,-3 4 0,4-6 0,0 1 0,0 0 0,0 0 0,0-4 0,0 3 0,0-7 0,0 7 0,3-7 0,1 3 0,3 0 0,0-2 0,0 2 0,-1-4 0,4 0 0,-3 1 0,6-1 0,-3-3 0,3 0 0,0-4 0,-1-3 0,2 0 0,-1-3 0,4 0 0,-3 0 0,3 0 0,-6 0 0,1 0 0,-5 0 0,5 0 0,-2-3 0,1-3 0,1-5 0,-1-2 0,-1-4 0,0 2 0,-3-6 0,-3 7 0,-1-3 0,-3 3 0,0 1 0,0 0 0,0-1 0,-3 1 0,-4 0 0,0 2 0,-5-1 0,5 5 0,-6 0 0,3 5 0,-3 2 0,2 0 0,-1 0 0,2 0 0,-7 0 0,2 0 0,-2 0 0,0 3 0,-1 1 0,0 3 0,0 0 0,5 2 0,0-1 0,-1 1 0,4 1 0,0-3 0,7 2 0,-3-3 0,6 0 0,-6 0 0,6 0 0,-3 0 0,3-2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26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19 780 22686,'-7'-11'0,"1"1"921,6-5-921,0-11 318,0 1-318,0-23 160,0 9-160,0-15 490,0 4-490,0 0 0,0-4 0,0 4 0,0-6 0,0 1 0,0 18 0,0-14 0,0 25 0,0-17 0,0 16 0,0 4 0,0 9 0,0 5 0,-2 6 0,1 0 0,-1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27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24575,'1'0'0,"4"0"0,7 0 0,1 0 0,-4 0 0,0 0 0,-3 0 0,0 0 0,0 0 0,0 0 0,3 0 0,1 0 0,0 0 0,3 0 0,-7 0 0,7 0 0,-6 0 0,2 0 0,-6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28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 24575,'9'0'0,"-1"0"0,-5 2 0,0 4 0,-3 0 0,0 3 0,0 0 0,0-2 0,0 6 0,0-7 0,0 11 0,0-6 0,0 10 0,0 1 0,0 5 0,0 1 0,0 7 0,-3-6 0,2 8 0,-3 0 0,4-4 0,-3 3 0,2-8 0,-6 2 0,2-7 0,-3 8 0,1-12 0,0 6 0,0-10 0,0 2 0,-3-4 0,3-3 0,-2-1 0,3-3 0,-1-2 0,1-2 0,0-2 0,0 0 0,0 0 0,0 0 0,0 0 0,0-2 0,0-2 0,3-2 0,0-3 0,3-1 0,0-1 0,0-1 0,0 2 0,0-4 0,0 1 0,0 3 0,3-3 0,0 6 0,4-2 0,2 3 0,-2 2 0,2-2 0,0 3 0,-2-3 0,5 2 0,-5 1 0,6 0 0,-6 3 0,5-3 0,-5 3 0,2 0 0,0 0 0,-2 0 0,2 0 0,-3 0 0,0 2 0,4 2 0,-3 5 0,5-1 0,-4 4 0,1-5 0,-3 2 0,4-2 0,-4-1 0,4-3 0,-7 0 0,0-3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30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1256 24575,'4'-5'0,"-2"-2"0,-2-14 0,0-33 0,0-2 0,0 4 0,0-1 0,0-10-4252,0 4 1,0-1 4251,0-12 0,0 10 0,0 1 1719,0 0-1719,0-31 0,0 42 0,0-20 0,0 8 0,0 17 0,0-2 0,0 9 0,0 4 6784,3 3-6784,2 4 0,-1 11 0,3-8 0,-4 16 0,4-5 0,-4 7 0,0 2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1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24575,'0'13'0,"0"11"0,0 15 0,0 17 0,0 7 0,0 13 0,0-5 0,0 12 0,0-6 0,0 8 0,0-8 0,0-17 0,0 4 0,0-17 0,0 15 0,0-7 0,0-10 0,0 2 0,0-9 0,0 5 0,0 0 0,0 6 0,0 7 0,0 1 0,0-1 0,0-2 0,0 2 0,0 1 0,0-1 0,0-8 0,0-10 0,0-1 0,0-10 0,0 0 0,0-9 0,0-1 0,0-7 0,0-1 0,0-3 0,2-13 0,-1-3 0,5-13 0,-5 11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31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24575,'0'17'0,"0"-8"0,0 15 0,0-3 0,0 2 0,0 5 0,0-13 0,0 5 0,0-9 0,0 6 0,0-5 0,0 2 0,0-2 0,0 1 0,0-3 0,0 0 0,0-4 0,0 0 0,0-3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32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1471 24575,'3'-7'0,"0"-5"0,-3-35 0,0 9 0,0-42 0,0 27 0,0-3 0,0-6 0,0-3-746,0-15 0,0 1 746,0 21 0,0 0 0,-1-12 0,2 1 0,1 14 0,1 1 0,-3-16 0,1 1 202,9-24-202,-9 5 0,3 36 0,-4-4 0,0 12 0,0 16 0,0 9 1120,-3 13-1120,0 3 42,-3 3 1,2 0-1,2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33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100 218 21733,'0'-5'0,"0"6"1368,0 9-1368,0 7 479,0 1-479,0 4 0,0 15 244,0-15-244,0 28 751,0-28-751,0 24 0,0-12 0,0 4 0,0-6 0,0 4 0,0-16 0,0 10 0,6-11 0,2-1 0,5-4 0,5-4 0,-4-4 0,7 2 0,-7-2 0,3-2 0,0-1 0,1-3 0,0 0 0,3 0 0,-3 0 0,4 0 0,0 0 0,4 0 0,1-7 0,10-6 0,-3-12 0,-1 3 0,0-11 0,3 1 0,-4-4 0,4-5 0,-10 6 0,-5 2 0,-4 0 0,-6 1 0,-6 5 0,-2-4 0,-3 8 0,0-4 0,-7-4 0,-6 6 0,-18-13 0,6 16 0,-31-19 0,24 21 0,-24-16 0,18 18 0,-5-3 0,5 4 0,-4 8 0,13 2 0,-6 7 0,12 0 0,-4 0 0,5 0 0,4 6 0,-4 6 0,7 6 0,-3 1 0,7 2 0,-3-3 0,3 0 0,-2-1 0,2-7 0,-1 0 0,5-4 0,-6 0 0,6 0 0,-5 1 0,5-4 0,-2 0 0,5-3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5:38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24575,'0'6'0,"8"5"0,-3-6 0,6 5 0,-5-6 0,0-1 0,0 2 0,0-1 0,1-1 0,-4 2 0,2-4 0,-4 4 0,4-2 0,-4 3 0,4-3 0,-2 2 0,3-4 0,-1 1 0,1-2 0,0 0 0,0 0 0,0 0 0,0 0 0,-1 0 0,1 3 0,-3 0 0,0 0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38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 24575,'8'0'0,"22"0"0,-10 0 0,31 0 0,-23 0 0,36 0 0,-35 0 0,49 0 0,-35 0 0,26 0 0,-8 0 0,2 0 0,0 0 0,5 0 0,2 0 0,1 0 0,11 0 0,-11 0 0,5 0 0,-18 0 0,8 0 0,-14 0 0,9 0 0,-5 0 0,-6 0 0,-2 0 0,7 4 0,-4-3 0,11 8 0,-7-8 0,7 3 0,-16-4 0,33 5 0,-34-4 0,29 4 0,-24-5 0,5 0 0,-5 0 0,4 0 0,-9 0 0,3 0 0,-5 0 0,0 0 0,0 0 0,0 0 0,6 0 0,-5 0 0,10 0 0,-10 0 0,10 0 0,-9 0 0,-2-3 0,-1 2 0,-9-3 0,4 4 0,-6-3 0,1 2 0,-4-3 0,2 4 0,-7 0 0,3 0 0,-4-3 0,-4 2 0,3-2 0,-7 0 0,4 2 0,-1-5 0,-3 5 0,3-2 0,-4 3 0,4 0 0,-2 0 0,6 0 0,-7 0 0,7 0 0,-7 0 0,3 0 0,-4 0 0,4 0 0,-2 0 0,2 0 0,-4 0 0,4 0 0,-3 0 0,7 0 0,-7 0 0,4 0 0,-1 0 0,-3 0 0,3 0 0,-4 0 0,4 0 0,-2 0 0,2 0 0,-4 0 0,0 0 0,1 0 0,-1 0 0,-3 0 0,2 0 0,-5 0 0,2 0 0,-3 0 0,0 0 0,-2-6 0,-2-1 0,-2-14 0,-6 2 0,4 2 0,-4 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41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24575,'0'8'0,"-3"12"0,5-1 0,-1 5 0,6-3 0,0-3 0,4 9 0,1-4 0,-4 3 0,5-4 0,-6-2 0,8 6 0,-4-4 0,3 0 0,-6-1 0,5-3 0,-3 0 0,1-1 0,3 0 0,-7-3 0,7 7 0,-7-6 0,7 5 0,-3-2 0,0 4 0,3 0 0,-6 0 0,6 0 0,-3 0 0,3-4 0,1 7 0,-1-6 0,1 7 0,4-3 0,-3 4 0,8 2 0,-2 4 0,3 2 0,1-1 0,0 1 0,0 3 0,-1-3 0,1 7 0,0-7 0,0 4 0,6 6 0,-10-13 0,8 12 0,-9-11 0,1 1 0,-3-2 0,1 0 0,-4-9 0,4 5 0,-9-7 0,3 1 0,-6 0 0,6 0 0,-6 0 0,6 0 0,-6-1 0,5 1 0,-4 5 0,1-4 0,2 7 0,-4-7 0,3 3 0,0-4 0,-3 0 0,2 0 0,-3 0 0,0-4 0,1 3 0,-1-3 0,0 0 0,0 3 0,0-7 0,0 7 0,0-7 0,0 7 0,0-3 0,0 0 0,3-1 0,-3-4 0,3 1 0,-3 3 0,-1-6 0,1 5 0,-1-6 0,1 3 0,-1 1 0,1-1 0,0 0 0,-1-3 0,1 7 0,-1-6 0,1 6 0,0-4 0,0 0 0,-1 1 0,1-4 0,-1 2 0,0-5 0,1 5 0,-4-5 0,3 3 0,-3-1 0,1-2 0,2 2 0,-3-3 0,0 0 0,0 0 0,0 0 0,-3-10 0,3-15 0,-3 7 0,0-7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44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24575,'12'0'0,"4"0"0,12 0 0,-4 0 0,8 0 0,-10 0 0,-4 0 0,-1 0 0,0 0 0,-3 0 0,3 0 0,-7 0 0,0 0 0,-4 0 0,0 0 0,0 0 0,-3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45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9 22119,'8'-3'0,"-2"0"1189,6 3-1189,-6 0 413,11 0-413,-6 0 210,3-3-210,-2 6 644,-2-2-644,1 12 0,-2-2 0,2 10 0,-3-3 0,5 4 0,-5 0 0,3 0 0,-4 0 0,1-1 0,-4 1 0,-1 5 0,-3-5 0,0 9 0,0-8 0,0 8 0,0-4 0,0 10 0,0-4 0,0 4 0,0-1 0,0-3 0,0 4 0,-4 0 0,3-4 0,-6 4 0,2-6 0,-3 1 0,4 0 0,-3-5 0,3 0 0,-4-6 0,1-3 0,0 0 0,1-8 0,-1-1 0,1-3 0,-3 0 0,2-2 0,-5-2 0,5-2 0,-6 0 0,6 0 0,-5-3 0,1-3 0,1-1 0,1-6 0,-1 3 0,6-4 0,-5 1 0,8 0 0,-5-1 0,5 1 0,-2 3 0,3-3 0,0 6 0,0-2 0,0 3 0,0 0 0,3 3 0,0 0 0,7 3 0,-4-3 0,7 3 0,-3-3 0,3 3 0,1 0 0,-1 0 0,0 0 0,0 0 0,-3 0 0,3 0 0,-3 0 0,0 0 0,3 0 0,-7 0 0,4 3 0,-1 0 0,-2 7 0,5 0 0,-1 7 0,3-3 0,0 3 0,0 0 0,-4-2 0,3 2 0,-3-4 0,1 0 0,-2-3 0,-3 0 0,0-4 0,0 0 0,-7-11 0,2 6 0,-6-9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02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1 24575,'-9'0'0,"-1"0"0,-7 0 0,-2 0 0,-7 0 0,3 0 0,0 0 0,2 10 0,2-1 0,-9 19 0,3-2 0,-9 8 0,7 4 0,-8 9 0,15-8 0,-10 7 0,11-4 0,1-6 0,2 2 0,4-8 0,7-7 0,-2 4 0,7-6 0,0-3 0,0-4 0,0-4 0,0-4 0,0 0 0,5-3 0,3 0 0,8-3 0,2 0 0,4 0 0,-4 0 0,7 0 0,-5 0 0,6 0 0,-4 0 0,0 0 0,-1 0 0,1 0 0,0 0 0,0 0 0,0 0 0,0-4 0,0-7 0,1-6 0,-2-10 0,-3 3 0,-2-7 0,1-7 0,-5 4 0,1-9 0,-5 6 0,0 4 0,0 1 0,-4 1 0,-1 12 0,-3-3 0,0 9 0,0 3 0,0 0 0,0 4 0,0 0 0,-2 0 0,-2 0 0,1-3 0,0 2 0,3-5 0,0 1 0,0 1 0,0-2 0,0 5 0,-2 5 0,-2 10 0,-2 6 0,2 6 0,-3 13 0,7-8 0,-4 15 0,4-12 0,0 14 0,0-8 0,0 9 0,0-1 0,4-3 0,5 10 0,3-11 0,5 3 0,-1-8 0,1 4 0,-2-9 0,0-6 0,-1-1 0,-4-10 0,3 5 0,-3-9 0,0 3 0,3-4 0,-6 0 0,5 1 0,-5-4 0,6 0 0,-7-3 0,4 0 0,-4 0 0,-3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05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24575,'16'0'0,"10"4"0,-1 8 0,11-2 0,4 19 0,12-8 0,8 17 0,-9-13 0,4 6 0,10-1 0,-10-1 0,13 1 0,1-6 0,-25-7 0,42 9 0,-32-7 0,22 6 0,-23-11 0,6 4 0,-20-5 0,10 5 0,-11-5 0,-6 2 0,-6-6 0,-7 1 0,-6-3 0,-3-1 0,-4-3 0,0 3 0,-5-6 0,-4-2 0,-4-2 0,-1-4 0,2 5 0,1-2 0,-1 4 0,3-4 0,0 4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18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24575,'0'13'0,"0"6"0,0 13 0,0 6 0,0 4 0,0-8 0,0 6 0,0-6 0,0 9 0,0-5 0,0 9 0,0-7 0,0 8 0,0 7 0,0-9 0,0 14 0,0-10 0,0-5 0,0 7 0,0-1 0,-4 6 0,-1-1 0,0-1 0,-2-11 0,6 4 0,-3-5 0,0 0 0,3-5 0,-3-1 0,4-5 0,-3-5 0,2-4 0,-2-2 0,3-7 0,0 7 0,0-3 0,0 0 0,0 3 0,0-3 0,-3 4 0,2-4 0,-3 2 0,4-1 0,-3-1 0,3-1 0,-3-7 0,3-1 0,0-3 0,0 0 0,0-29 0,0 19 0,0-23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0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465 420 24575,'0'-5'0,"0"-5"0,0 0 0,0-7 0,-6 3 0,5-12 0,-11 7 0,6-11 0,-5 2 0,-1-9 0,0 4 0,-1-4 0,1 6 0,4-1 0,0 4 0,1 2 0,0 11 0,0-1 0,1 11 0,2 4 0,2 12 0,5 11 0,2 5 0,11 15 0,-1 3 0,9 24 0,0-5 0,-2 18 0,2-4 0,-7 6 0,-3-18 0,-4 7 0,3-22 0,-3 5 0,3-12 0,-5-12 0,-4-10 0,2-8 0,-5-4 0,4-10 0,-5 0 0,3-9 0,-3 2 0,0-3 0,0 4 0,0 1 0,0-1 0,0 0 0,0 0 0,0-3 0,0 3 0,0-3 0,0 3 0,0 0 0,0 0 0,-6 0 0,-1 3 0,-6 0 0,0 3 0,-4 0 0,-1 0 0,-1 0 0,-1 0 0,5 0 0,-6 0 0,7 0 0,-7 0 0,3 0 0,0 0 0,-3 0 0,2 0 0,-2 0 0,-6 0 0,0 0 0,-1 0 0,-2 0 0,7-3 0,-4 2 0,5-3 0,4 4 0,-3 0 0,7 0 0,-3 0 0,6 0 0,2 0 0,3 0 0,3-2 0,0-1 0,3-6 0,0-2 0,0-2 0,0 6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07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 24575,'0'28'0,"0"3"0,0 17 0,0 22 0,-10 19 0,6-39 0,0 3-575,-4 9 0,-1 1 575,0-11 0,1 0 0,2 11 0,-1-1-40,-4-9 1,1-3 39,2 33 0,-6-3 0,12-29 0,-6 5 0,7-17 0,-3-3 852,4-17-852,0 3 377,0-12-377,0-1 0,0-3 0,-2 0 0,1 0 0,-4-3 0,5-1 0,-3-2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09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24575,'38'0'0,"0"0"0,11 0 0,-5 0 0,10 0 0,-4 0 0,0 0 0,32 0 0,-5 0-361,-23 0 1,1 0 360,-5 0 0,1 0 0,3 0 0,0 0 0,-3 0 0,1 0 0,6 0 0,0 0 0,-3 0 0,1 0 0,7 0 0,1 0-617,0-3 1,1 0 616,4 0 0,-1-1 0,-7 1 0,-1-1 0,3-1 0,-1-1 0,-6 3 0,-1 0-365,0-3 0,0 0 365,4 3 0,-1 0 0,37-7 0,-40 9 0,-3 1 0,16-5 0,19 5 0,-28 0 0,17 0 649,-13 0-649,-7 0 1228,-2 0-1228,-14 0 807,7 0-807,-14 0 0,-1 0 0,-5 0 0,-5 0 0,-4 0 0,-1 0 0,-7 0 0,2 0 0,-5 0 0,6 0 0,0 0 0,5 0 0,2 0 0,10 0 0,7 0 0,52-4 0,-11-2 0,9 1 0,-2-5 0,-45 5 0,33-1 0,-28 3 0,0-1 0,2 3 0,-19-2 0,0 3 0,-14 0 0,-5 0 0,-6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11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24575,'11'0'0,"10"0"0,22 0 0,20 0 0,2 0 0,11 0 0,7 0-557,-33 0 0,3 0 557,6 0 0,3 0 0,11 0 0,1 0 0,-4 0 0,-1 0 0,-3 0 0,-2 0 0,-1 0 0,-1 0 0,-6 0 0,-1 0-253,-3 0 0,-1 0 253,3 1 0,-1-2 0,33-8 0,-13 6 0,-21-7 0,0 0 0,20 2 0,-19 0 0,2-1 0,36 3 0,-4 2 0,-14 4 0,0 0 0,-16 0 0,7 0 1085,-3 0-1085,-11 0 535,-1 0-535,-16 0 0,3 0 0,-9 0 0,5 0 0,10 0 0,-12 0 0,28 0 0,-26 3 0,21-2 0,-10 7 0,7-7 0,0 3 0,-1-4 0,-6 0 0,-5 0 0,3 0 0,9 0 0,2 0 0,9 0 0,1 0 0,1 0 0,6 0 0,-16 0 0,12 0 0,-19 0 0,10 0 0,-2 0 0,-14 0 0,2 0 0,-15 0 0,0 0 0,-6 0 0,-2 0 0,-6 0 0,0 0 0,-6 0 0,2 0 0,-3-3 0,3-1 0,1 1 0,17-4 0,-3 6 0,-1-3 0,-9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12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24575,'0'17'0,"0"22"0,0 2 0,0 28 0,0-17 0,0 9 0,0-5 0,0 5 0,0 2 0,0 0 0,0 5 0,0-5 0,0 20 0,0-10 0,0 11 0,0-32 0,0 35 0,0-29 0,0 40 0,0-48 0,0 42 0,0-59 0,0 53 0,0-44 0,0 14 0,0-13 0,0-6 0,0-5 0,0-8 0,0-6 0,0-9 0,0-3 0,0-3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14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24575,'0'40'0,"0"9"0,0 14 0,0 6 0,0 0 0,0 1 0,0 21 0,0-2 0,0-7 0,0 12 0,4-39 0,-3 26 0,3-34 0,-4 6 0,0-20 0,0-4 0,0-8 0,0-7 0,0-4 0,0-1 0,0-11 0,0 4 0,0-7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15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24575,'0'19'0,"0"15"0,0 1 0,0 14 0,4-1 0,2 15 0,3-10 0,5 20 0,-4-21 0,0 15 0,-2-20 0,0 6 0,-2-20 0,1-1 0,-4-9 0,-2-2 0,2-7 0,-3 3 0,0-4 0,0 1 0,0-1 0,0 0 0,0-3 0,0 0 0,0-1 0,0-2 0,0 2 0,0-3 0,0-3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17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24575,'0'15'0,"0"-1"0,0 7 0,0-3 0,0 3 0,0 1 0,0 0 0,0 0 0,0 0 0,0 9 0,0 3 0,0 14 0,0 8 0,0 1 0,0-6 0,0 8 0,0-18 0,0 25 0,0-20 0,0 14 0,0-15 0,0-2 0,0-1 0,0-9 0,0 9 0,0-9 0,0 9 0,0 1 0,0 7 0,0 5 0,0-5 0,0 4 0,0-4 0,0 0 0,0-1 0,0-6 0,3-10 0,-2-5 0,2-11 0,0-7 0,-2-1 0,1-3 0,1-3 0,-2-2 0,1-5 0,-2-1 0,0-1 0,0 0 0,0 0 0,0 3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20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24575,'0'15'0,"0"-6"0,0 3 0,0-6 0,0-1 0,6-1 0,1-2 0,5-2 0,2 0 0,3 3 0,1-2 0,4 6 0,4-3 0,-3 3 0,3 1 0,-4 2 0,0-1 0,0 1 0,-4-3 0,-1 0 0,-4-3 0,-3-1 0,-1-3 0,-3 0 0,1-6 0,-1-2 0,1-9 0,-3 3 0,-1-3 0,-3-1 0,0 4 0,0-3 0,0 7 0,0-3 0,0 3 0,0-7 0,0 2 0,0-6 0,-3 7 0,-1-3 0,-3 0 0,-3 5 0,3-4 0,-3 9 0,4-3 0,0 7 0,-4 0 0,3 3 0,-2 0 0,3 9 0,2 3 0,2 13 0,2 2 0,0 0 0,0 4 0,0 1 0,0 1 0,0 4 0,0-5 0,0 0 0,0-1 0,0-3 0,3 2 0,1-7 0,1 4 0,1-6 0,-2-3 0,0 3 0,1-10 0,-4 6 0,2-7 0,-1 0 0,-1-1 0,2-3 0,-3 0 0,0 0 0,0 0 0,0-1 0,0 1 0,0 0 0,0 0 0,0 7 0,0-2 0,0 10 0,0-7 0,0 4 0,0-8 0,0 2 0,0-5 0,0 2 0,0-3 0,0 0 0,0 0 0,0 0 0,0 0 0,0-2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22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24575,'0'6'0,"0"13"0,0-7 0,0 15 0,0-13 0,0 12 0,0 2 0,0 10 0,0 0 0,0-1 0,0 5 0,0-3 0,-4 10 0,-1-6 0,-4 0 0,1-10 0,4-1 0,-3-14 0,7-5 0,-3-3 0,0-7 0,2 0 0,-1-3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21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91 24575,'-17'0'0,"5"0"0,-19 0 0,15 0 0,-11 0 0,9 0 0,-9 0 0,8 0 0,-6 0 0,2 0 0,0 0 0,-3 3 0,4 4 0,-5 5 0,8 2 0,-7 5 0,11-4 0,-3 3 0,4-1 0,4-6 0,0 5 0,6-6 0,1 0 0,3-1 0,0-3 0,0 0 0,0 0 0,0 0 0,0 0 0,3 0 0,0 0 0,4 4 0,2-3 0,-2 2 0,3 1 0,-1-3 0,-2 2 0,2-3 0,1 1 0,0-1 0,3-2 0,0-1 0,0-3 0,5 0 0,0 0 0,0 0 0,3 0 0,-7 0 0,3 0 0,0 0 0,-3 0 0,0 0 0,-1 0 0,-3 0 0,3 0 0,4 0 0,-3 0 0,7-4 0,-7-2 0,3-2 0,1-5 0,-4 5 0,0-2 0,-2 0 0,-5 4 0,2-7 0,-2 6 0,-1-2 0,0-1 0,-2 0 0,1-3 0,-4-1 0,2 1 0,-3 0 0,3-4 0,-2 2 0,2-6 0,1 3 0,-4-8 0,7 3 0,-6 0 0,2 2 0,-3 7 0,0 0 0,0 5 0,-2 5 0,-5 7 0,0 5 0,-6 5 0,6 0 0,-3-3 0,7 3 0,0-3 0,3 3 0,0 0 0,0 5 0,0 0 0,0 3 0,0 1 0,0 0 0,0 0 0,0 0 0,0 0 0,0 0 0,3-4 0,1 2 0,3-5 0,0 2 0,2-4 0,2 0 0,2 1 0,4 0 0,1 0 0,0-3 0,3 2 0,1-5 0,1 3 0,8-3 0,-8-1 0,3 1 0,-4-4 0,-4 2 0,3-5 0,-10 2 0,5-3 0,-9 0 0,2 0 0,-3 0 0,-2 0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24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37 24575,'-11'0'0,"2"0"0,0 0 0,3 0 0,0 0 0,0 0 0,-4 0 0,4-2 0,-4-2 0,1-2 0,2 3 0,-2-3 0,3 5 0,0-4 0,0 4 0,0-2 0,-1 3 0,1-2 0,0 1 0,0-2 0,3 6 0,0 3 0,3 4 0,-2 0 0,1 3 0,-8-6 0,5 2 0,-5-5 0,3-2 0,0-2 0,0 0 0,0 3 0,0 0 0,2 3 0,2 3 0,2 1 0,0 3 0,0 5 0,0 0 0,0 3 0,0 1 0,0 0 0,0 4 0,-4-3 0,4 8 0,-4-8 0,4 3 0,0-8 0,0 3 0,0-10 0,0 2 0,0-7 0,0 0 0,0-5 0,3 1 0,0-7 0,15-4 0,-9 4 0,12-7 0,-14 11 0,5-5 0,-5 6 0,6-3 0,-6 3 0,5 0 0,-5 0 0,5 0 0,-5 0 0,6 0 0,-7 0 0,4 0 0,-4 0 0,0 0 0,0 0 0,0 2 0,0 2 0,-3 2 0,2 0 0,-4 0 0,2 0 0,-3 3 0,0 1 0,3 3 0,-3 0 0,3 1 0,-3 3 0,0-3 0,0 3 0,0-4 0,0-2 0,0 1 0,0-5 0,0 2 0,-2-3 0,-5 0 0,-3-2 0,-3-1 0,-1 0 0,1-3 0,-1 3 0,4 0 0,-2-2 0,2 1 0,-1-2 0,2 0 0,0 0 0,2 0 0,-3 0 0,5 0 0,-1 0 0,2 0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25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24575,'8'0'0,"4"0"0,-2 0 0,7 0 0,-3 0 0,7 0 0,-3 0 0,0 0 0,7 0 0,-10 0 0,10 0 0,-11 0 0,3 0 0,-4 0 0,1-6 0,-4 5 0,-1-5 0,-6 6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27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6 24575,'-2'-4'0,"-5"2"0,1 2 0,-4 0 0,4 0 0,-6 0 0,1 0 0,-1 0 0,2 0 0,4 0 0,0 0 0,0 0 0,3 2 0,0 2 0,0 1 0,0 1 0,-3 0 0,3 0 0,1-1 0,2 1 0,0 4 0,0 3 0,0 2 0,0 6 0,0-3 0,0 0 0,0 3 0,0-3 0,3 3 0,-2 1 0,2 0 0,-3 0 0,0 0 0,0-4 0,0 3 0,0-7 0,0 0 0,0-5 0,0-3 0,0 0 0,0 0 0,0 0 0,2-2 0,2-2 0,1-2 0,1 0 0,0 0 0,3 0 0,2 0 0,-1 0 0,2 0 0,-2-3 0,3 2 0,-3-4 0,3 4 0,-3-5 0,0 6 0,3-6 0,-7 5 0,4-2 0,-4 3 0,0 0 0,0 0 0,-1 0 0,1 2 0,-3 2 0,0 5 0,-3 5 0,0 0 0,0 3 0,0-7 0,0 3 0,0-3 0,0 0 0,0 2 0,0-5 0,0 2 0,-3-3 0,-3 0 0,-5 1 0,-6 0 0,-1-3 0,-4-1 0,0-3 0,0 0 0,0 0 0,4 0 0,-3 0 0,7 0 0,0 0 0,5 0 0,3 0 0,-1 0 0,4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29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1 24575,'-9'2'0,"1"2"0,2 5 0,-4 1 0,3 7 0,-12 11 0,10-8 0,-19 21 0,17-20 0,-15 33 0,14-27 0,-6 25 0,-3-13 0,3 6 0,-1 9 0,3-10 0,6-1 0,-2-6 0,8-5 0,0 0 0,4-5 0,0-4 0,0-3 0,0-9 0,0 6 0,0-10 0,0 2 0,0-3 0,3 0 0,0 0 0,6 0 0,1 0 0,3-2 0,3-2 0,-1-2 0,6 0 0,-7 0 0,7 0 0,-7 0 0,3 0 0,-4-6 0,-3 2 0,3-5 0,-6-1 0,2 3 0,-2 0 0,-4 2 0,0 2 0,-3-3 0,0-4 0,0 4 0,0-7 0,0-1 0,-6 0 0,1-3 0,-8 6 0,6 2 0,-2 2 0,0 1 0,2 2 0,-3 2 0,1 2 0,-1 0 0,-3 0 0,-5 0 0,4 2 0,-3 2 0,3 3 0,1-1 0,0 1 0,-1 3 0,1-3 0,0 3 0,-1-4 0,1 1 0,3-1 0,-3 1 0,6-1 0,1-2 0,3-2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30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9604,'-7'4'0,"2"9"5113,5 22-5113,0 16 2598,0 1-2598,0 14 1529,0-15-1529,0-4 5731,0 4-5731,0-10 0,0 8 0,0 0 0,0-6 0,0-5 0,0-1 0,0-6 0,0 6 0,0 1 0,0 0 0,0-1 0,0 0 0,0-4 0,0 3 0,0-8 0,0-2 0,0-8 0,0-1 0,0-7 0,0-1 0,0-8 0,0-5 0,0-6 0,0-3 0,0 0 0,0-1 0,0 1 0,0-4 0,6 2 0,2-6 0,2 3 0,4-4 0,-3 0 0,1 0 0,1 4 0,-2-3 0,3 7 0,-1 0 0,1 4 0,-1 3 0,4 4 0,-3 0 0,7 3 0,-7 0 0,7 0 0,-3 0 0,4 0 0,0 0 0,0 6 0,-4-1 0,-1 8 0,-4-3 0,1 3 0,-4-3 0,2 3 0,-5-3 0,3 7 0,-3-3 0,0 3 0,-1-3 0,1 3 0,-3-3 0,-1 3 0,-3-4 0,0 1 0,0-1 0,0 0 0,-9-2 0,-4-1 0,-13-3 0,3 1 0,-8 0 0,4-4 0,-5-1 0,4-3 0,-2 0 0,7 0 0,-4 0 0,9 0 0,4 0 0,2 0 0,5 0 0,-3 0 0,5 0 0,-1 0 0,0 0 0,0 3 0,3-3 0,1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9:33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0 403 24575,'13'0'0,"6"0"0,9 0 0,14 0 0,-3 0 0,15 0 0,-19 0 0,17 0 0,-17-3 0,13-2 0,10-7 0,-17-1 0,10 0 0,4-9 0,-17 11 0,27-12 0,-20 9 0,0-3 0,8-1 0,-8 0 0,5 0 0,-2 4 0,-5-2 0,-5 6 0,-1-5 0,-5 6 0,-5-2 0,-2 4 0,-4-1 0,0 1 0,1 0 0,0 0 0,-1-1 0,1 1 0,0-1 0,0 1 0,-4 3 0,-1-2 0,-4 2 0,1 0 0,-4-1 0,-1 4 0,-3-2 0,0 3 0,0-3 0,0 3 0,-3-5 0,-5 4 0,-9-1 0,-10 2 0,-21 0 0,7 0 0,-11 0 0,18 0 0,-3 0 0,4 0 0,0-4 0,-4 4 0,8-4 0,-4 4 0,5 0 0,1 0 0,-1 0 0,3 0 0,-2 0 0,7 0 0,0 0 0,2 0 0,5-2 0,0-2 0,4-2 0,3 1 0,3-1 0,3 3 0,4 0 0,4 3 0,-1 0 0,4 0 0,-3 0 0,3 0 0,-3 0 0,3 0 0,-3 0 0,3 0 0,0 0 0,-3 0 0,3 0 0,-3 0 0,-1 0 0,4 0 0,-3 0 0,3 3 0,0-2 0,2 2 0,-1 0 0,2-2 0,-1 2 0,2-3 0,1 0 0,-4 3 0,-1-3 0,-3 6 0,-1-2 0,0 3 0,-3-1 0,0 0 0,-4 0 0,0 0 0,-3 0 0,2 0 0,-4 0 0,1 2 0,-5 2 0,2-2 0,-8 5 0,-4 7 0,-2-5 0,-10 13 0,10-13 0,-7 7 0,7-3 0,-8 4 0,6 4 0,-7 2 0,7 3 0,-2-3 0,6 1 0,-1-7 0,6 4 0,-2-9 0,2 2 0,2-5 0,2-1 0,-2-5 0,5-3 0,-4 0 0,4 0 0,-4-3 0,1 0 0,-2-3 0,3-6 0,0 4 0,3-4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36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17359 0 24575,'3'6'0,"-4"11"0,-18 26 0,-16 28 0,10-20 0,-3 3 0,-2 3 0,-1 3 0,-4 10 0,-1 3-1596,0 0 0,-2 1 1596,-10 9 0,-2 3 0,19-28 0,0 2 0,-1-2 0,-6 2 0,-2-1 0,4-3 0,-2 9 0,0-1-483,-11 13 1,0-3 482,11-23 0,1 0 0,-13 18 0,-2 2 0,5-10 0,-3 1 0,5-11 0,-3 2 0,0-2-1038,-11 12 1,-3 0 1037,5-9 0,-4 3 0,-1-3-839,5-6 0,0-1 1,-2 0 838,-7 6 0,-2 0 0,-3-1-556,-10 1 0,-3 0 1,-2 0 555,17-10 0,0 0 0,-2 0 0,-3 0-545,-6 2 0,-3-1 0,-1-1 0,0 1 545,-4 1 0,-1 0 0,0 0 0,-2-1 0,18-9 0,-2 0 0,1-1 0,-1 0 0,0-1-351,-1 0 1,1 0 0,-1-1-1,-1 0 1,0-1 350,-4 1 0,-1 0 0,-1-1 0,1 0 0,-1 0 0,3-1 0,0 0 0,-1-1 0,1 0 0,-1 0 0,-2-1 0,0 0 0,0-1 0,-2 0 0,-4 1-192,-2 1 0,-4 1 0,-2 1 0,-1-1 0,2-1 0,3-1 192,-3 0 0,3-2 0,2-1 0,-3 1 0,-4-1-82,14-2 0,-4-1 1,-2 1-1,0 0 0,-1-1 1,2-1-1,3-1 82,0-1 0,1-1 0,2-1 0,0 0 0,0-2 0,-2 1-42,-1-1 0,-1 0 0,0 0 1,-1-2-1,0 1 0,-1-1 42,-4 1 0,-2 0 0,0-1 0,1 0 0,1 0 0,4-2-13,0 1 1,4-1 0,2-1 0,-2 1-1,-2-1 13,3-1 0,-2 0 0,-2 0 0,1-1 0,1 0 0,3-1 0,0-2 0,3 0 0,1-1 0,-1-1 0,-2 1 0,-10 1 0,-3-1 0,-1 1 0,0-1 0,2-1 0,6 0 0,-1-1 0,2 0 0,1-1 0,1 0 133,-14 0 1,3-1 0,1 0 0,1-1-134,8 1 0,1 0 0,2 0 0,0 0 0,4 1 0,2 0 0,0-1 0,2-2 0,-21-3 0,1-3 0,6 0 688,-11 0 0,3-4-688,23-1 0,-1-2 0,0-2 0,2-2 0,0-2 0,-1 2 481,-4 2 1,-2 1 0,-1-1-482,-7-6 0,-2-1 0,4 0 0,13 5 0,2 0 0,1-1 0,1-2 0,1 0 0,3 0 0,-14-5 0,1-1 770,13 3 1,-2-2 0,3 2-771,-10-2 0,0-1 0,11 2 0,-3-1 0,2 1 0,-22-5 0,2 0 0,-2-5 0,1-1 0,8 6 0,1 0 983,-2-6 1,2 1-984,4 6 0,2 1 0,2-5 0,1 0 0,1 5 0,2-1 0,1-5 0,0-3 0,0 0 0,-2-1 0,-13-12 0,-1-2 0,7-3 0,2 0 0,4 6 0,2-2 0,0-9 0,4-2 0,15 13 0,1-2 0,-13-14 0,0-2 0,6 2 0,3 0 0,5 2 0,1 0 0,1 4 0,3 0 576,8-1 0,3 2-576,-2 9 0,2 2 2632,-6-34-2632,-2 3 0,11 19 0,-3-16 2191,4 13-2191,3-5 1786,6 17-1786,-4-10 971,8 17-971,-6 0 17,2 2-17,-2 9 0,3-8 0,-2 7 0,2-2 0,-3 4 0,0 0 0,0 0 0,-1-10 0,0-3 0,3 4 0,-3-11 0,8 17 0,-8-13 0,8 9 0,-7 3 0,7 4 0,-5 4 0,5 2 0,-1 8 0,3 1 0,3 3 0,-2-3 0,2-1 0,0-4 0,-3 0 0,6-4 0,-5 3 0,5-4 0,-3 9 0,4 1 0,0 4 0,0 3 0,0 0 0,0 4 0,0 0 0,0 5 0,0 8 0,-5 15 0,3 1 0,-7 3 0,5-5 0,-3-3 0,0 4 0,-1-1 0,-2 1 0,1 0 0,-1 0 0,0-4 0,2-1 0,-2-4 0,4 1 0,-4-4 0,2 6 0,-5-7 0,5 11 0,-4-9 0,4 6 0,-2-3 0,4-1 0,-1 0 0,0 0 0,0 1 0,4-4 0,-3-1 0,5-3 0,-2 0 0,3-8 0,0-2 0,0-9 0,0 0 0,10-10 0,-5 7 0,11-11 0,-5 13 0,0-7 0,2 7 0,-6-7 0,3 2 0,-3 1 0,4-3 0,-4 7 0,4-7 0,-4 7 0,0-7 0,-1 6 0,1-2 0,0 0 0,0 3 0,-3-7 0,2 6 0,-5-2 0,5 4 0,-3 3 0,1-3 0,1 6 0,-2 1 0,3 0 0,0 5 0,0-1 0,0 2 0,0 0 0,0 0 0,0 0 0,0 0 0,0 0 0,0 0 0,0 0 0,-1 0 0,1 0 0,-1 0 0,1 2 0,0 2 0,13 15 0,7-1 0,10 9 0,11-2 0,-1 3 0,0-4 0,3 7 0,-11-14 0,5 8 0,-5-8 0,-6 0 0,-6-3 0,-4-6 0,-4 3 0,-1-5 0,-7-2 0,0 2 0,-7-6 0,0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1:12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24575,'16'0'0,"5"0"0,31 0 0,-4 0 0,6 0 0,-8 0 0,-12 0 0,14 0 0,-9 0 0,27 0 0,-23 0 0,18 0 0,-23 0 0,4 0 0,7 0 0,16 0 0,-15 0 0,27 9 0,-44-3 0,33 8 0,-21-5 0,23 5 0,-9-3 0,-1 3 0,15-4 0,-17-1 0,34 2 0,-19-6 0,11 4 0,3-7 0,-17 2 0,12 1-426,8-4 426,-11 7 0,11-7 0,-8 4 0,-19-1 0,23-3 0,-32 7 0,27-2 0,-34 3 0,29 1 0,-24-1 0,5 0 426,1 0-426,-1 0 0,-5 0 0,4 0 0,9 1 0,-4-1 0,15 1 0,-11-5 0,6 0 0,7-5 0,9 0 0,9 0 0,-1 0-1275,-40 0 0,1 0 1275,-3 0 0,1 0 0,7 0 0,1 0-397,-1 0 0,0 0 397,1 0 0,-1 0-207,31 0 207,6 0 0,-31 0 0,11 4 0,-13 1 0,-12 4 2407,-13-1-2407,-12-3 896,-11 0-896,-2-4 248,-7 2-248,-2-9 0,-2 5 0,-2-4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03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0 24575,'-5'0'0,"-4"0"0,-8 3 0,3 4 0,-6 7 0,2 1 0,3 2 0,1 1 0,1-4 0,6 3 0,-7 0 0,7-3 0,-4 7 0,4-3 0,3 4 0,-2-4 0,5 3 0,-2-3 0,3 0 0,0-1 0,0-4 0,0-2 0,0 1 0,0-5 0,0 2 0,6-3 0,1 1 0,10 0 0,-2-1 0,5 2 0,-2-1 0,4-3 0,0 2 0,0-5 0,4 6 0,-3-3 0,3 3 0,-7 0 0,-2-3 0,-4 2 0,0-2 0,-3 0 0,0-1 0,-7-3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05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24575,'0'16'0,"0"-3"0,0 12 0,0-9 0,0 24 0,0-22 0,0 32 0,0-32 0,0 28 0,0-22 0,0 13 0,0-5 0,0 0 0,0-5 0,0-1 0,0 1 0,0-8 0,0 2 0,0-7 0,0-1 0,0 0 0,0-3 0,0 3 0,0-7 0,0 7 0,0-6 0,0 5 0,0-2 0,0 0 0,0 3 0,0-6 0,0 2 0,0 0 0,0 1 0,0 0 0,0-1 0,0 1 0,0 0 0,0 0 0,0 2 0,0-5 0,0 6 0,0-7 0,0 7 0,0-6 0,0 5 0,0-5 0,0 2 0,0-3 0,0 0 0,0 4 0,0-4 0,0 4 0,0-4 0,2-3 0,1 0 0,0-6 0,2-3 0,-2-1 0,4-5 0,-1 2 0,1-7 0,0-1 0,4-4 0,-3-5 0,3 4 0,-4-8 0,0 12 0,1-6 0,-1 7 0,0 0 0,0 4 0,-1 1 0,0 6 0,1-2 0,2 5 0,-2-1 0,2 4 0,0-1 0,-2 2 0,2 0 0,-3 0 0,0 0 0,0 5 0,-3 2 0,3 6 0,-5 0 0,2 0 0,0 1 0,-3-1 0,3 0 0,1 4 0,-4-2 0,4 6 0,-1-3 0,-2 3 0,2 1 0,-3 0 0,0-4 0,0 3 0,0-7 0,0 3 0,0-7 0,0 0 0,0-9 0,0 1 0,0-5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23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24575,'12'0'0,"4"0"0,-2 0 0,7 0 0,-7 0 0,7 0 0,2 0 0,-4 0 0,6 0 0,-7 0 0,4 0 0,0 0 0,-4 0 0,3 4 0,-3 0 0,8 3 0,-3-3 0,8 3 0,-4-6 0,0 6 0,0-3 0,-5 0 0,-1 3 0,-3-7 0,0 7 0,-8-7 0,2 6 0,-5-2 0,2-1 0,-3 3 0,0-6 0,0 6 0,0-6 0,0 6 0,-1-6 0,1 6 0,0-6 0,0 3 0,0 0 0,0-3 0,0 3 0,-3-5 0,0-2 0,-3-2 0,0 0 0,-3-9 0,-4 3 0,-3-7 0,-1 6 0,-2-1 0,3 1 0,-7-1 0,3 1 0,-4-1 0,5 3 0,0-2 0,-1 6 0,1-3 0,3 4 0,0 2 0,4-1 0,0 4 0,0-4 0,0 4 0,0-2 0,0 1 0,0 1 0,2-5 0,-1 3 0,1 0 0,-2-3 0,3 3 0,-2-3 0,1 0 0,-2 0 0,3 0 0,-2 3 0,4-3 0,-4 3 0,4-3 0,-4 3 0,5 1 0,-3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54 22901,'1'-3'0,"-2"1"819,-4 2-819,-1 0 281,0 0-281,-3 0 142,2 0-142,-1 0 432,1 5-432,1 0 0,-1 7 0,1-5 0,0 5 0,-1-2 0,3 4 0,-2 3 0,5-3 0,-2 3 0,3 0 0,0-3 0,0 3 0,0-3 0,0-4 0,0-1 0,3-3 0,0 0 0,6 0 0,1 1 0,0-1 0,3-2 0,-3 1 0,0-4 0,3 5 0,-3-5 0,3 2 0,-3-3 0,2 0 0,-2 0 0,4 0 0,-1 0 0,-3 0 0,3-6 0,-3-2 0,0-5 0,3-4 0,-2 2 0,0-6 0,-2 7 0,-1-7 0,1 7 0,-1-7 0,2 6 0,-6-6 0,-1 7 0,-3-3 0,0 7 0,0-3 0,0 6 0,0-2 0,0 3 0,0 0 0,-3 0 0,0 0 0,-7-1 0,3 4 0,-5 0 0,5 3 0,-2 0 0,3 0 0,-1 5 0,4 6 0,0 11 0,3 5 0,0 5 0,0 0 0,0 0 0,0-5 0,0-1 0,0-8 0,0 3 0,3-7 0,1 4 0,3-5 0,-1-3 0,1 2 0,-4-2 0,3 1 0,-3 1 0,1-5 0,2 5 0,-3-5 0,3 2 0,0-3 0,4 1 0,0-1 0,0-2 0,2-1 0,2 0 0,-3-2 0,5 2 0,-6-3 0,0 0 0,0 0 0,-7-3 0,0 3 0,-3-3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08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24575,'0'5'0,"0"1"0,0 10 0,0-3 0,0 4 0,0 2 0,0-5 0,0 6 0,0-12 0,0 5 0,0-4 0,0-2 0,0 2 0,0 0 0,0-3 0,0 3 0,0-3 0,0 0 0,0 0 0,0 0 0,0 0 0,0 0 0,0 0 0,0 0 0,-3 3 0,2-2 0,-2 2 0,3-3 0,0 0 0,0 0 0,0 0 0,0 0 0,0 3 0,0 1 0,0 4 0,0-1 0,0 4 0,0-3 0,0 3 0,0-3 0,0-4 0,0-1 0,0 0 0,0-2 0,0 2 0,-2-5 0,1 1 0,-2-2 0,3 3 0,0-8 0,0-11 0,0-10 0,0-19 0,0 8 0,4-14 0,1 15 0,3-9 0,-3 9 0,2 1 0,-3 5 0,0 9 0,2 1 0,-5 7 0,4 1 0,-4 3 0,4 2 0,-2 1 0,3 3 0,0 0 0,0 0 0,0 0 0,0 0 0,0 0 0,3 3 0,-2 1 0,6 2 0,-3 4 0,0 0 0,0 3 0,-4 1 0,1-1 0,0 4 0,0 1 0,0 4 0,1 0 0,-1 0 0,-3-1 0,-1 1 0,1 5 0,-3-8 0,2 6 0,-3-7 0,0 0 0,0-1 0,0-4 0,0 1 0,0-4 0,0-1 0,0-3 0,0-3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09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 24575,'-9'0'0,"0"2"0,-1 9 0,3 13 0,4 1 0,3 6 0,0-9 0,0 0 0,0-4 0,0-1 0,0 0 0,0 1 0,0 4 0,0-4 0,0 3 0,0-7 0,0 3 0,0-7 0,0 0 0,0-4 0,3-3 0,3 0 0,4-3 0,4 0 0,-1 0 0,4 0 0,-3 0 0,3 0 0,0 0 0,-2-6 0,2-2 0,-3-9 0,-1 3 0,-2-7 0,-1 3 0,-3-1 0,0-2 0,-3 3 0,-1 0 0,-3-3 0,0 3 0,0 0 0,0-3 0,0 7 0,-3-4 0,-3 8 0,-1 1 0,-3 5 0,4 1 0,3 6 0,-3 7 0,5 9 0,-2 4 0,3 8 0,0-8 0,0 7 0,0-2 0,0-1 0,0 4 0,0-8 0,0 7 0,0-2 0,0-1 0,0 14 0,0-15 0,0 32 0,0-27 0,0 41 0,0-24 0,-4 27 0,-5-29 0,-5 13 0,-3-14 0,-2 10 0,-3-9 0,3 2 0,-5-17 0,4-3 0,1-13 0,-2-5 0,7-3 0,-7-3 0,3-1 0,0-3 0,-3-3 0,6-8 0,-3 0 0,7-10 0,-2 9 0,9 2 0,-2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0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175 114 24476,'6'-3'0,"-1"0"49,8 3-49,2 0 17,7 0-17,0 0 0,14 0 0,-11 0 8,11 0-8,-14 0 25,-4 0-25,-1 0 0,-7 0 0,-1 0 0,-3-3 0,1-3 0,-4-1 0,0-6 0,-3 3 0,0 0 0,-6-3 0,-1 3 0,-11 0 0,-4-1 0,-1 4 0,-8 2 0,4 2 0,-10 3 0,4 0 0,-4 0 0,0 0 0,4 4 0,0 0 0,7 3 0,4 1 0,3 5 0,5-1 0,4 9 0,2-3 0,4 4 0,1 0 0,3 4 0,0-3 0,0 3 0,0-4 0,0 0 0,3-4 0,4-4 0,3-4 0,3-4 0,4 1 0,-2-3 0,2-1 0,0-3 0,-3 0 0,3 0 0,-4 0 0,1 0 0,-1 0 0,0-6 0,1 2 0,-4-9 0,0 3 0,-4-4 0,-2 7 0,-1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6 18964,'1'-3'0,"-5"0"2581,-2 3-2581,-7 10 957,6-5-957,0 12 498,4-11-498,3 6 1575,0-5-1575,0 1 0,5-4 0,2-2 0,6-2 0,4 0 0,-3 0 0,3 0 0,-4 0 0,1 0 0,-1 0 0,0 0 0,0 0 0,1 0 0,-4 0 0,2 3 0,-2 4 0,7 0 0,-2 6 0,2-2 0,-4-1 0,0 3 0,-3-6 0,3 2 0,-6 1 0,2-3 0,-2 2 0,-1-3 0,-3 0 0,0 0 0,-3 3 0,0-2 0,0 2 0,0-3 0,0 3 0,-6-1 0,-6 5 0,-6-5 0,-8 2 0,3-2 0,-8 0 0,4-1 0,-5 1 0,0 0 0,4-4 0,2 0 0,4-4 0,4 0 0,4 0 0,5 0 0,3 0 0,2-3 0,2 3 0,2-3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3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24575,'9'0'0,"-3"-3"0,10 2 0,-5-7 0,7 3 0,-5-4 0,0 2 0,0 0 0,1 0 0,-4 4 0,2 0 0,-2 0 0,0 2 0,3-2 0,-6 3 0,5-3 0,-5 2 0,5-2 0,-5 3 0,3 0 0,-4 0 0,0 0 0,0 0 0,0 0 0,-1 0 0,1 0 0,0 0 0,0 0 0,-3 0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5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24575,'0'14'0,"0"-3"0,0 27 0,0-4 0,0-1 0,0 3 0,0-4 0,0-3 0,0 11 0,0-11 0,0-1 0,0-2 0,0-4 0,0-3 0,0 11 0,0-11 0,0 8 0,0-1 0,0 1 0,0 5 0,0-5 0,0 0 0,0-9 0,0-1 0,0-4 0,0-3 0,0-3 0,0-5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6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24575,'0'5'0,"0"-2"0,0 8 0,0-1 0,0-4 0,0 6 0,0-8 0,0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6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24575,'0'-3'0,"0"0"0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7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24575,'-9'0'0,"3"0"0,-3 0 0,3 0 0,0 0 0,0 0 0,3 2 0,-2 2 0,4 5 0,-4 1 0,4 3 0,-2 4 0,-4 1 0,6 4 0,-6 0 0,4 0 0,2 4 0,-2-3 0,3 3 0,0-4 0,0-4 0,0-1 0,0-7 0,0 0 0,2-7 0,2 0 0,5-3 0,1 0 0,3 0 0,0 0 0,1 0 0,3 0 0,-3 0 0,3 0 0,0 0 0,-3 0 0,3 0 0,1 3 0,-4 1 0,3-1 0,-4 3 0,-3-2 0,-1 2 0,1 0 0,-3 0 0,2 1 0,-3-1 0,-3 3 0,0-2 0,-3 5 0,0-5 0,0 6 0,0-3 0,0 0 0,-6 2 0,-2-5 0,-5 6 0,-4-5 0,-1 5 0,-4-5 0,0 2 0,4-3 0,1 0 0,3-3 0,1-1 0,3-3 0,0 0 0,4 0 0,3-9 0,0 7 0,3-6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24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545 0 24575,'-2'3'0,"-1"0"0,-6-3 0,-2 0 0,-2 0 0,0 0 0,-5 0 0,0 0 0,-4 0 0,-21 0 0,16 0 0,-25 0 0,18 0 0,-9 0 0,0 0 0,5 0 0,1 0 0,10 3 0,4-2 0,6 5 0,4-5 0,2 4 0,2-4 0,3 2 0,3 0 0,-3-3 0,6 3 0,-3-3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8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24575,'4'2'0,"-2"13"0,-2 5 0,0 22 0,0-8 0,0 19 0,0-8 0,0 17 0,0-20 0,0 10 0,0-18 0,0 9 0,0-10 0,0-2 0,0-9 0,0-7 0,0-2 0,0-7 0,0-3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19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24575,'9'0'0,"1"0"0,3 0 0,4 0 0,-3 0 0,7 0 0,-7 0 0,3 0 0,-3 0 0,-1 0 0,4 0 0,-6 0 0,2 0 0,-4 0 0,-2 0 0,6 0 0,-6 0 0,2-3 0,-3 3 0,0-6 0,0 3 0,-3-1 0,0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21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24575,'0'8'0,"0"2"0,0 7 0,0 1 0,0 9 0,0-4 0,0 7 0,0-11 0,0 11 0,0-6 0,0 7 0,0 6 0,0-4 0,0 9 0,0-9 0,0 4 0,0-10 0,0-5 0,0-4 0,0-8 0,0-1 0,0-3 0,3-3 0,3-6 0,1-1 0,5-6 0,-4 1 0,4 1 0,-2-1 0,4 2 0,-1 0 0,0 3 0,1 1 0,3 0 0,-3 2 0,3-2 0,0 3 0,-3 0 0,3 0 0,-3 0 0,-1 0 0,-3 0 0,-1 0 0,-3 0 0,0 0 0,0 0 0,0-3 0,0 3 0,0-6 0,0 3 0,-2-3 0,1 0 0,-4-4 0,4 0 0,-4-7 0,2 3 0,-3-7 0,0 2 0,0-2 0,0 2 0,0-2 0,0 7 0,0-7 0,0 7 0,0-3 0,0 3 0,0 1 0,0-1 0,0 1 0,0 3 0,-3-3 0,2 6 0,-2-2 0,3 3 0,0 0 0,0 0 0,0 7 0,0 8 0,0 8 0,0 9 0,0 31 0,0-18 0,0 27 0,0-22 0,0 0 0,0 5 0,0-6 0,0 0 0,0 0 0,0 0 0,0 0 0,0 0 0,0-5 0,0 3 0,0-3 0,0 5 0,0 0 0,0 0 0,0 0 0,0 0 0,0-5 0,0-1 0,0-10 0,0-1 0,0-11 0,0-2 0,-2-9 0,-2-8 0,-3-22 0,3 14 0,0-13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23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20421,'0'-10'0,"0"9"1959,0 6-1959,0 16 704,0-9-704,0 17 362,0-4-362,0 8 1129,0 0-1129,0 14 0,0-15 0,0 12 0,0-9 0,0-1 0,0 4 0,0 4 0,0-9 0,0-1 0,0-6 0,0-4 0,0-4 0,0-4 0,0-5 0,0-3 0,0-7 0,0-4 0,3-7 0,1-6 0,3 0 0,3-4 0,1 0 0,3 4 0,0 1 0,0 4 0,-1 2 0,0 2 0,4 5 0,-3 1 0,4 3 0,-1 0 0,-3 0 0,7 0 0,-7 3 0,7 1 0,-7 2 0,3 4 0,-3 1 0,-1 2 0,-3 0 0,0 1 0,-4-1 0,1 0 0,-3 0 0,-1 1 0,-3-1 0,0 0 0,0 1 0,-6-1 0,-5 1 0,-4-4 0,-6 1 0,-1-4 0,-1 0 0,-4-2 0,5-2 0,0-3 0,4 0 0,4 0 0,5 0 0,3-6 0,-1 2 0,4-13 0,0 12 0,3-5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2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50 20649,'1'-4'0,"-2"2"1858,-8 2-1858,-1 0 665,-3 0-665,3 3 342,-3 16-342,9-6 1061,-2 16-1061,6-15 0,0 0 0,0 2 0,0-5 0,0 3 0,2-5 0,5-3 0,3-2 0,0-1 0,3-3 0,-3 0 0,3 0 0,0 0 0,0 0 0,1 0 0,-1 0 0,0 0 0,1 0 0,-1 0 0,-3 0 0,2 0 0,-5 0 0,3 0 0,-4 0 0,0 0 0,0-6 0,0-2 0,1-5 0,-3-4 0,-2 3 0,-2-7 0,0 6 0,0-6 0,0 7 0,0 0 0,0 1 0,-2 6 0,-5-5 0,-3 5 0,-7 0 0,2 1 0,-2 5 0,4-2 0,0 3 0,2 0 0,2 0 0,3 0 0,3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24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24575,'3'2'0,"0"-1"0,-3 15 0,0-2 0,0 8 0,0 15 0,0-2 0,0 0 0,0 23 0,0-18 0,0 29 0,0-25 0,0 9 0,0-8 0,0 5 0,0-6 0,0-8 0,0-12 0,0-3 0,0-11 0,-3-3 0,2-4 0,-1-3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25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24575,'13'0'0,"1"0"0,8 0 0,10 0 0,-3 0 0,-1 0 0,2 0 0,-11 0 0,12 0 0,-12 0 0,2 0 0,-7 0 0,-1 0 0,0 0 0,-3 0 0,0 0 0,-7 0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0:27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 24575,'0'17'0,"0"1"0,0 9 0,0 12 0,0-18 0,0 30 0,0-20 0,0 23 0,0-4 0,0 5 0,0 14 0,-4-5 0,3-4 0,-8 5 0,0-24 0,-1 19 0,-6-21 0,6 4 0,-1-20 0,7-1 0,-2-12 0,6-1 0,-6-6 0,6-3 0,-3-6 0,3-4 0,0-3 0,3-5 0,4 0 0,5-4 0,2 0 0,1-4 0,5-3 0,-3-3 0,8-2 0,-8 2 0,6 7 0,-8 3 0,2 8 0,-4 6 0,1 2 0,-4 6 0,-1 0 0,-3 0 0,0 6 0,1 6 0,0 6 0,0 8 0,1 1 0,0 5 0,-4 0 0,3 0 0,-6 4 0,6-3 0,-6 4 0,6-5 0,-6-5 0,3-1 0,-4-8 0,0-4 0,0-4 0,0-4 0,0-3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1:22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24575,'7'-3'0,"14"0"0,16 3 0,13 0 0,11 0 0,2 0 0,21 0 0,-11 0 0,4 0 0,-21 0 0,4 0 0,-14 0 0,4 0 0,-3 0 0,11 0 0,-10 0 0,24 0 0,-31 0 0,19 0 0,-16 0 0,10 0 0,-10 0 0,5 0 0,-11 0 0,4 0 0,-9 0 0,-1 0 0,-1 4 0,-4-4 0,5 8 0,0-8 0,-1 4 0,6-4 0,-4 3 0,9-2 0,-4 3 0,0-4 0,-2 0 0,-4 0 0,0 0 0,0 0 0,-5 0 0,-1 0 0,-4 0 0,0 0 0,0 0 0,0 0 0,-4 0 0,3 0 0,-3 0 0,0 0 0,3 0 0,-7 0 0,7 0 0,-7 3 0,7-2 0,-3 5 0,4-5 0,0 2 0,4 0 0,1-2 0,1 3 0,2-1 0,3-2 0,0 6 0,3-6 0,-4 6 0,0-6 0,0 6 0,0-6 0,-1 6 0,-3-6 0,2 6 0,-2-6 0,3 6 0,1-3 0,0 1 0,0-2 0,4 1 0,-3-3 0,15 7 0,-14-7 0,13 7 0,-9-7 0,0 2 0,4 1 0,-9-3 0,4 6 0,-5-2 0,-1 3 0,-3-4 0,2 3 0,-7-3 0,8 4 0,-8 0 0,8-4 0,-4 3 0,5-3 0,0 0 0,-1 3 0,1-2 0,0 3 0,0 0 0,-5-4 0,4 3 0,-4-2 0,0 2 0,4 1 0,-8-1 0,8 1 0,-4 0 0,0-1 0,4 1 0,-4 0 0,1 0 0,2-1 0,-7 1 0,8 0 0,-8-4 0,3 3 0,-4-7 0,0 7 0,0-6 0,4 5 0,-3-5 0,3 3 0,0-1 0,2-2 0,4 6 0,-1-6 0,1 6 0,0-2 0,0-1 0,-5-1 0,-1 1 0,1-4 0,-4 4 0,3-4 0,-4 3 0,-1-2 0,1 2 0,0-3 0,0 0 0,-4 0 0,3 0 0,-3 0 0,4 0 0,0 0 0,0 0 0,-1 0 0,1 0 0,0 0 0,0 0 0,4 0 0,-3 0 0,3 0 0,-4 0 0,-4 0 0,3 0 0,-7 0 0,3 0 0,-6 0 0,1 0 0,-5 0 0,2 0 0,-3 0 0,0 0 0,0 0 0,3 0 0,-2 0 0,2 0 0,-3 0 0,0 0 0,0 0 0,0 0 0,0 0 0,4 0 0,-3 0 0,2 0 0,0 0 0,1 0 0,3 0 0,1 0 0,-1-3 0,0 2 0,0-2 0,1 0 0,-1 3 0,0-3 0,1 0 0,3 2 0,-3-2 0,3 3 0,0-3 0,-3 2 0,4-3 0,-5 4 0,-3 0 0,2 0 0,-2-3 0,0 3 0,3-3 0,-6 3 0,2-3 0,-3 2 0,3-1 0,-2 2 0,2-3 0,-3 2 0,0-2 0,0 3 0,0 0 0,0 0 0,0 0 0,0 0 0,0 0 0,0 0 0,0 0 0,0 0 0,0 0 0,0 0 0,-1 0 0,1 0 0,0 0 0,0 0 0,0 0 0,-1 0 0,1 0 0,0 0 0,0 0 0,0 0 0,0 0 0,0 0 0,0 0 0,0 0 0,0 0 0,0 0 0,0 0 0,0 0 0,0 0 0,0 0 0,0 0 0,0 0 0,0 0 0,-1 0 0,1 0 0,0 0 0,0 0 0,-1 0 0,1 0 0,-1 0 0,1 0 0,0 0 0,0 0 0,-1 0 0,1 0 0,0 0 0,-1 0 0,1 0 0,0 0 0,0 0 0,-1 0 0,-2-2 0,2 1 0,-1-2 0,1 3 0,1 0 0,0-2 0,0 1 0,0-1 0,0-1 0,-1 2 0,1-1 0,0-1 0,-1 2 0,1-1 0,0 2 0,-3-3 0,2 2 0,-2-1 0,2 2 0,1 0 0,-1 0 0,1 0 0,-1 0 0,1 0 0,-1 0 0,1 0 0,-1 0 0,1 0 0,-1 0 0,1 0 0,-1 0 0,1 0 0,-1 0 0,1 0 0,0 0 0,-1 0 0,1 0 0,0 2 0,-1-1 0,1 4 0,0-4 0,-1 1 0,-2-2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23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24575,'-3'4'0,"0"3"0,3 9 0,0-1 0,0 10 0,0-10 0,0 7 0,0-5 0,0-6 0,0 5 0,0-9 0,0 2 0,0-3 0,0 0 0,0 0 0,-3 0 0,3 4 0,-9 0 0,8 7 0,-5 1 0,2 8 0,3-3 0,-6 8 0,6-8 0,-6 3 0,7-4 0,-4 0 0,1-4 0,3-1 0,-3-4 0,3-3 0,0-1 0,0-3 0,0-2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13:28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1453 24575,'0'-22'0,"0"0"0,0-39 0,0 7 0,0-2 0,0-2 0,0-21-626,0 19 0,0-1 626,0-19 0,0-11 0,0-1 373,0 29-373,4-16 216,1 26-216,5-10 0,-5 7 0,3 7 635,-7 11-635,3 6 28,-4 1-28,0 8 0,0 0 0,0 6 0,0 7 0,0-2 0,0 5 0,0-3 0,0 4 0,0 1 0,0-1 0,2 3 0,-1-3 0,2 3 0,-1 0 0,-1-2 0,1 2 0,-2-3 0,0 0 0,0 0 0,0 0 0,0 0 0,0-1 0,0 1 0,0 0 0,0 0 0,0 0 0,0 0 0,0-3 0,0 2 0,0-2 0,0 3 0,0 0 0,0 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24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 24575,'6'0'0,"7"0"0,-2 0 0,6 0 0,-4 0 0,-3 0 0,-1 0 0,1 0 0,-4 2 0,1 5 0,-2-1 0,-4 7 0,1-3 0,-2 3 0,3 0 0,-2 4 0,5-2 0,-5 6 0,2-3 0,0 0 0,-3 3 0,3-3 0,-3 3 0,0 1 0,0 5 0,0-5 0,0 9 0,0-8 0,0 8 0,0-8 0,0 3 0,-7 0 0,-1-3 0,-11 4 0,3-8 0,-6 3 0,3-7 0,0 3 0,-2-6 0,7-3 0,-7-5 0,7-1 0,-4-3 0,5 0 0,0 0 0,-1 0 0,4-6 0,0-1 0,6-7 0,1 4 0,3-2 0,0 5 0,0-3 0,0 4 0,6 0 0,1 3 0,5 0 0,5 3 0,-2 0 0,2 0 0,0 0 0,-3 3 0,3 4 0,0 1 0,-2 8 0,2-4 0,-3 5 0,-1-4 0,1 0 0,-4 1 0,3-4 0,-6 3 0,2-6 0,-2 2 0,-4-13 0,-4-15 0,0 7 0,-3-8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26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24575,'6'0'0,"2"0"0,2 0 0,-1 0 0,0 0 0,-3 3 0,0 0 0,1 3 0,-1 0 0,-3 0 0,0 0 0,-3 3 0,0-2 0,0 3 0,0-1 0,0-2 0,0 5 0,0-2 0,0 3 0,0 1 0,-3-1 0,-1 0 0,-6 1 0,2 3 0,-4-3 0,4 3 0,-5-4 0,6-3 0,-3 3 0,4-6 0,0 5 0,-1-5 0,4 2 0,0-3 0,5-2 0,2-2 0,1-2 0,11 0 0,-5 0 0,8 0 0,-2 0 0,-2 0 0,2 0 0,0 3 0,-3 4 0,4 8 0,-5-1 0,-2 7 0,-1-7 0,-3 7 0,0-7 0,-3 3 0,-1-4 0,-3 1 0,0-4 0,0 2 0,0-5 0,0 6 0,-3-7 0,-3 7 0,-5-6 0,1 2 0,-2 1 0,5-3 0,-3 2 0,4-6 0,0 0 0,0-3 0,0-8 0,3-4 0,0-13 0,0 2 0,2-3 0,-2 14 0,3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27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24575,'0'6'0,"0"-1"0,0 7 0,0-3 0,0-3 0,0 3 0,0 1 0,0 3 0,0 0 0,0-3 0,0-1 0,2-6 0,5 0 0,-1-3 0,7 0 0,-6 0 0,5 0 0,-2 0 0,3 0 0,1 0 0,3 0 0,-3 0 0,7 3 0,-3 1 0,4 7 0,0 0 0,0 0 0,-4-1 0,-1-3 0,-4-3 0,-3-1 0,-1-3 0,-3 0 0,0 0 0,0 0 0,-2-2 0,-2-2 0,-4-1 0,-5 1 0,0 2 0,-5 2 0,5 0 0,-3 0 0,4 0 0,0 0 0,0 0 0,0 5 0,3 6 0,0 7 0,3 0 0,0 2 0,0-1 0,0 7 0,0-3 0,0 7 0,0-7 0,0 8 0,0-12 0,0 6 0,0-10 0,0-1 0,0-5 0,0-3 0,0 0 0,0-3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29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0 24575,'-9'0'0,"1"0"0,1 0 0,1 0 0,0 0 0,0 0 0,0 0 0,3 3 0,0 0 0,3 3 0,0 2 0,0-1 0,0 5 0,0-2 0,0 3 0,0 0 0,3 4 0,-2-2 0,5 2 0,-5-4 0,2 4 0,0-3 0,-2 4 0,1-1 0,-2 1 0,0 4 0,0-4 0,0 2 0,0-5 0,0 2 0,0-7 0,0-1 0,0-3 0,0 0 0,3 0 0,0-3 0,3 0 0,0-3 0,0 0 0,3 0 0,1 0 0,4 0 0,-1 0 0,4 0 0,-3 0 0,3 0 0,-3 0 0,3 3 0,-3 1 0,3 3 0,-4 0 0,1-4 0,-4 3 0,2-2 0,-5 2 0,2 0 0,1 0 0,-4 0 0,4 4 0,-4 0 0,-2 3 0,-1 1 0,-3-1 0,0 4 0,0-3 0,0 3 0,0-3 0,0-1 0,0 0 0,-3-3 0,-3 3 0,-5-6 0,-2 2 0,0-2 0,-1-3 0,1-1 0,0-3 0,2 0 0,2 0 0,3 0 0,0 0 0,2-3 0,2 0 0,2-4 0,0 1 0,0 0 0,0 3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30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414 1 24575,'-6'0'0,"-3"0"0,-1 0 0,-4 3 0,-1 17 0,1-3 0,-3 19 0,-2-4 0,-3 6 0,0 11 0,0 0 0,4-4 0,-2 28 0,7-38 0,-2 43 0,7-36 0,-2 14 0,5-7 0,2-6 0,3-5 0,0-10 0,0-2 0,0-12 0,0 0 0,0-5 0,0-3 0,5 0 0,3-2 0,5-1 0,4-3 0,-3 0 0,7 0 0,-3 0 0,0-3 0,3-1 0,-6-3 0,2 0 0,-4-3 0,0 3 0,1-6 0,-4 6 0,-1-6 0,-3 6 0,-2-5 0,-2 5 0,-2-2 0,-2 2 0,-13 1 0,-1 2 0,-15-3 0,-1 6 0,-1-3 0,-4 4 0,5 0 0,0 0 0,0 0 0,0 0 0,5 4 0,1 3 0,10 4 0,0 2 0,11 1 0,0-1 0,5-3 0,0-1 0,0-3 0,0 0 0,2-2 0,5-2 0,-3-2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32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24575,'5'3'0,"2"0"0,9-3 0,-2 0 0,7 0 0,-3 0 0,8 0 0,2 0 0,-1 0 0,4 0 0,-8 0 0,3 0 0,-4 3 0,-4 1 0,-1 3 0,-7-1 0,-1 0 0,-3 0 0,-2 0 0,-2 0 0,-2 0 0,-6 0 0,-1 0 0,-7 1 0,1 2 0,0 2 0,-5 2 0,4 5 0,-4-4 0,3 12 0,-3-6 0,1 11 0,-3-3 0,0 5 0,7-1 0,-7 1 0,8-1 0,0-5 0,1-5 0,4-4 0,0-8 0,4-1 0,-3-3 0,3-3 0,-3 0 0,0-3 0,1 0 0,-1 3 0,0 0 0,-1 3 0,4 0 0,0-3 0,3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33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54 17304,'1'-3'0,"-5"1"3238,-6 2-3238,-4 0 1247,1 0-1247,-4 0 659,2 0-659,-2 0 2127,4 0-2127,3 0 0,3 2 0,2 2 0,4 2 0,-2 0 0,3 3 0,0-2 0,0 2 0,0-3 0,0 0 0,0-1 0,0 1 0,6 0 0,5 1 0,4-1 0,5 2 0,-1 2 0,2 1 0,2 8 0,-1-3 0,-2 5 0,2-1 0,-7 2 0,7-2 0,-7 1 0,3-3 0,-6 4 0,-2 0 0,1 0 0,-3 0 0,2-4 0,-6 3 0,-1-3 0,-3 3 0,0 1 0,0 0 0,0-4 0,0 3 0,0-7 0,0 3 0,-6-3 0,-1-1 0,-7 0 0,1-2 0,-4-2 0,-2-2 0,1-2 0,-3-2 0,3-3 0,0 0 0,-3 0 0,7 0 0,-3-6 0,3-2 0,3-9 0,-1 3 0,4-7 0,1 3 0,4-4 0,3 0 0,0 0 0,0 0 0,0 4 0,0-3 0,0 3 0,0 0 0,3-3 0,1 6 0,6-2 0,0 0 0,4 3 0,0-4 0,-1 8 0,4-3 0,-3 5 0,3-2 0,-3 3 0,-1 0 0,0 1 0,-3-1 0,0 1 0,-4 0 0,0 0 0,0 0 0,-3-4 0,0 0 0,-3 0 0,0-6 0,0 4 0,0-5 0,3 0 0,-2-5 0,2-2 0,-3-2 0,0 4 0,0 4 0,0 4 0,0 5 0,-8 5 0,6 2 0,-6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5:35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24575,'0'11'0,"0"2"0,0 6 0,0-4 0,0 8 0,0-9 0,0 7 0,0-7 0,0 3 0,0-4 0,0 4 0,0-2 0,0 2 0,0-4 0,0 0 0,0 1 0,-3-1 0,3 0 0,-3 0 0,3 1 0,0-4 0,0-1 0,-3-3 0,2 3 0,-1-2 0,2 2 0,0 1 0,0-4 0,0 7 0,0-6 0,0 2 0,0-3 0,0 0 0,0-3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36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109 586 24575,'0'37'0,"-4"-2"0,-10 63 0,-8-16-9831,5 12 9086,2-32 0,3-5 745,9-11 1409,-5 6 0,0 0-1409,7-6 1719,-4 11-1719,5-14 0,0-11 0,0-1 6784,0-8-6784,0 3 0,0-4 0,0-4 0,0 3 0,0-7 0,0 0 0,3-1 0,1-7 0,2 4 0,0-4 0,0 0 0,0 0 0,0-3 0,0 0 0,0-3 0,0 0 0,3 0 0,5 0 0,14 0 0,11 0 0,11 0 0,18 0 0,3 0 0,21 0-541,2 0 541,-44-1 0,0 2 0,1 1 0,-1 1 0,1-1 0,-1 2 0,1 1 0,-1 1 0,43 5 0,-1 0 0,0 0 0,-6 4 0,5-3 0,1 3 0,2 1 0,-40-10 0,0 1 0,-2 1 0,-1 0 0,0-2 0,-1-1 0,49 1 0,-13 4 0,6-9 0,0 3 0,-6-4 0,13 0 0,-13 0 0,13 0 0,-13 0 0,6 0 0,-8 0 0,-6 5 0,12-4 0,-11 3 0,-27-1 0,3 0 0,15 0 0,1 1 0,-15 0 0,0-1 0,21 3 0,-2 0-497,-22-3 0,-2 0 497,9 3 0,-2 0 0,27 5 0,10-1 0,-36 0 0,17 0 0,-13-1 0,-1 1 0,-7-1 0,7 1 514,-16-5-514,26-1 1021,-24 0-1021,15-3 0,4 3 0,-8 1 0,17-4 0,-7 8 0,-11-8 0,2 3 0,-10 0 0,5-3 0,-5 3 0,4 0 0,-9 1 0,3 0 0,-10 2 0,4-6 0,-4 7 0,5-7 0,12 7 0,-19-4 0,22 5 0,-23-1 0,13 1 0,1 0 0,-5 0 0,5-4 0,-1 3 0,-8-7 0,7 3 0,-14-1 0,-1-2 0,-6 3 0,-4-4 0,-4 0 0,-4 2 0,-5-1 0,-3 2 0,0-3 0,0 0 0,-2-5 0,-2-2 0,-2-6 0,0-4 0,-3-1-6784,-2-50 6784,-3 14-147,5 5 0,0-3 147,-6-26 0,8-13 0,-4-3 0,5 40 0,0-1 0,0 0 0,0 0 0,1-5 0,-2 1 0,-1 4 0,-1 0 0,3-4 0,-1 1 0,-1 6 0,-1 1 0,-1-37 0,3-1 0,-3 17 0,4-5 0,0 7 0,0 8 0,0 12 0,0 6 6639,0 12-6639,0 6 439,0 8-439,0 0 0,0 5 0,2 3 0,-1 1 0,2 3 0,-3 0 0,0-3 0,2 2 0,-1-10 0,2 6 0,-3-6 0,0 4 0,0-1 0,0 4 0,0 1 0,0 3 0,-5 3 0,-2 0 0,-2 3 0,-8 0 0,2 0 0,-11 4 0,-1 0 0,-10 4 0,4-3 0,-21-2 0,1-3 0,-16 0 0,-7 0 0,-9 0-409,35 0 1,-1 0 408,0 0 0,-1 0 0,-6 0 0,-1 0 0,0 0 0,-1 0 0,0 0 0,-1 0 0,-2 0 0,-1 0 0,5 0 0,0 0 0,-1 1 0,1-2 0,4-1 0,0-1 0,-4 3 0,1-1 0,7-1 0,-1-1 0,-2 3 0,0 0 0,-40-5 0,-5 4 0,13-3 0,-13 4 0,12 0 0,-12 0 0,6 0 0,43 0 0,-1 0 0,1 0 0,-1 0 0,1 0 0,-1 0 0,1 0 0,-1 0 0,1 0 0,0 0 0,-1 0 0,1 0 0,-1 0 0,1 0-356,-44 0 356,-5 0 0,6 0 0,42 0 0,1 0 0,0 0 0,-1 0 0,-3 0 0,-1 0 0,4 0 0,-1 0 0,-2-2 0,0-1 0,-1 0 0,1-1 0,-1-1 0,-1-2 0,-3 1 0,0 0 0,3 3 0,1 0 0,-4-3 0,2 1 0,-21 4 0,14-2 0,1 1 0,-5 2 0,-29 0 0,31 0 0,8 0 0,-5 0 0,7 0 802,7 0-802,6 0 371,0 0-371,0 0 0,0 0 0,0 0 0,-6 0 0,-1 4 0,5-3 0,-20 7 0,27-3 0,-28 1 0,27 1 0,-10-6 0,11 3 0,6-4 0,5 0 0,9 0 0,4 0 0,2 0 0,5 0 0,0 2 0,5 1 0,2 3 0,0-1 0,0 1 0,0 0 0,0-1 0,0 1 0,0 0 0,0-1 0,2 1 0,-1 0 0,4 0 0,-1 3 0,-1 5 0,0 9 0,-3 0 0,0 7 0,0-2 0,0 9 0,0-4 0,0 3 0,0-4 0,0-5 0,0 0 0,0-6 0,0-2 0,0-2 0,0-4 0,0 4 0,-2-6 0,1 5 0,-2-6 0,3 0 0,0 3 0,0-6 0,0 2 0,0-3 0,0 0 0,0 0 0,0 0 0,0 0 0,0 0 0,0 0 0,0 0 0,0 0 0,0 0 0,0-3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18:28:37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24575,'0'12'0,"0"7"0,0 14 0,0 4 0,0 6 0,0 12 0,0-4 0,0 24 0,0-10 0,0 25 0,0-11-505,0 13 505,0-1 0,0-4 0,0-9 0,0 4 0,0-18 0,0 6 0,0-8 0,0-17 0,0-7 0,0-12 505,2-11-505,-1-2 0,2-7 0,-3 0 0,0 0 0,0 0 0,0 6 0,0-7 0,0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98CF2-A47F-4969-A7D4-AA21E6429CC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30634-5F31-4C61-9469-A5A8B06BB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30634-5F31-4C61-9469-A5A8B06BBA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7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30634-5F31-4C61-9469-A5A8B06BBA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00000"/>
              </a:lnSpc>
              <a:spcAft>
                <a:spcPts val="1200"/>
              </a:spcAft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B73D-6D3B-428B-ADAB-CD819BB493E4}" type="datetime1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C841-A63A-4692-A900-6BCA24B86FEE}" type="datetime1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C980-3CFE-43EA-AF37-A6A5D2A9A3CA}" type="datetime1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FA22-BD70-495C-B5ED-D69E937BF92A}" type="datetime1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C531-ECCC-4969-B768-2A6AD141D17B}" type="datetime1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A1F8-5E12-4FF0-9832-FBAFF4FAC12F}" type="datetime1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ABDA-BBE8-4B7A-99BF-A7CE19D9AC8D}" type="datetime1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A00A-C6BC-42F9-952F-AB714CD4C2DC}" type="datetime1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mem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0307" y="685800"/>
            <a:ext cx="4824852" cy="5486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6830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28D4-FD08-4C71-BD85-9E72505D7A6D}" type="datetime1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B555-72C6-4794-A2E3-097960036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6.xml"/><Relationship Id="rId21" Type="http://schemas.openxmlformats.org/officeDocument/2006/relationships/customXml" Target="../ink/ink98.xml"/><Relationship Id="rId42" Type="http://schemas.openxmlformats.org/officeDocument/2006/relationships/image" Target="../media/image108.png"/><Relationship Id="rId63" Type="http://schemas.openxmlformats.org/officeDocument/2006/relationships/customXml" Target="../ink/ink119.xml"/><Relationship Id="rId84" Type="http://schemas.openxmlformats.org/officeDocument/2006/relationships/image" Target="../media/image129.png"/><Relationship Id="rId138" Type="http://schemas.openxmlformats.org/officeDocument/2006/relationships/image" Target="../media/image54.png"/><Relationship Id="rId159" Type="http://schemas.openxmlformats.org/officeDocument/2006/relationships/customXml" Target="../ink/ink167.xml"/><Relationship Id="rId170" Type="http://schemas.openxmlformats.org/officeDocument/2006/relationships/image" Target="../media/image171.png"/><Relationship Id="rId191" Type="http://schemas.openxmlformats.org/officeDocument/2006/relationships/customXml" Target="../ink/ink183.xml"/><Relationship Id="rId107" Type="http://schemas.openxmlformats.org/officeDocument/2006/relationships/customXml" Target="../ink/ink141.xml"/><Relationship Id="rId11" Type="http://schemas.openxmlformats.org/officeDocument/2006/relationships/customXml" Target="../ink/ink93.xml"/><Relationship Id="rId32" Type="http://schemas.openxmlformats.org/officeDocument/2006/relationships/image" Target="../media/image103.png"/><Relationship Id="rId53" Type="http://schemas.openxmlformats.org/officeDocument/2006/relationships/customXml" Target="../ink/ink114.xml"/><Relationship Id="rId74" Type="http://schemas.openxmlformats.org/officeDocument/2006/relationships/image" Target="../media/image124.png"/><Relationship Id="rId128" Type="http://schemas.openxmlformats.org/officeDocument/2006/relationships/image" Target="../media/image151.png"/><Relationship Id="rId149" Type="http://schemas.openxmlformats.org/officeDocument/2006/relationships/customXml" Target="../ink/ink162.xml"/><Relationship Id="rId5" Type="http://schemas.openxmlformats.org/officeDocument/2006/relationships/customXml" Target="../ink/ink90.xml"/><Relationship Id="rId95" Type="http://schemas.openxmlformats.org/officeDocument/2006/relationships/customXml" Target="../ink/ink135.xml"/><Relationship Id="rId160" Type="http://schemas.openxmlformats.org/officeDocument/2006/relationships/image" Target="../media/image166.png"/><Relationship Id="rId181" Type="http://schemas.openxmlformats.org/officeDocument/2006/relationships/customXml" Target="../ink/ink178.xml"/><Relationship Id="rId22" Type="http://schemas.openxmlformats.org/officeDocument/2006/relationships/image" Target="../media/image98.png"/><Relationship Id="rId43" Type="http://schemas.openxmlformats.org/officeDocument/2006/relationships/customXml" Target="../ink/ink109.xml"/><Relationship Id="rId64" Type="http://schemas.openxmlformats.org/officeDocument/2006/relationships/image" Target="../media/image119.png"/><Relationship Id="rId118" Type="http://schemas.openxmlformats.org/officeDocument/2006/relationships/image" Target="../media/image146.png"/><Relationship Id="rId139" Type="http://schemas.openxmlformats.org/officeDocument/2006/relationships/customXml" Target="../ink/ink157.xml"/><Relationship Id="rId85" Type="http://schemas.openxmlformats.org/officeDocument/2006/relationships/customXml" Target="../ink/ink130.xml"/><Relationship Id="rId150" Type="http://schemas.openxmlformats.org/officeDocument/2006/relationships/image" Target="../media/image161.png"/><Relationship Id="rId171" Type="http://schemas.openxmlformats.org/officeDocument/2006/relationships/customXml" Target="../ink/ink173.xml"/><Relationship Id="rId192" Type="http://schemas.openxmlformats.org/officeDocument/2006/relationships/image" Target="../media/image182.png"/><Relationship Id="rId12" Type="http://schemas.openxmlformats.org/officeDocument/2006/relationships/image" Target="../media/image93.png"/><Relationship Id="rId33" Type="http://schemas.openxmlformats.org/officeDocument/2006/relationships/customXml" Target="../ink/ink104.xml"/><Relationship Id="rId108" Type="http://schemas.openxmlformats.org/officeDocument/2006/relationships/image" Target="../media/image141.png"/><Relationship Id="rId129" Type="http://schemas.openxmlformats.org/officeDocument/2006/relationships/customXml" Target="../ink/ink152.xml"/><Relationship Id="rId54" Type="http://schemas.openxmlformats.org/officeDocument/2006/relationships/image" Target="../media/image114.png"/><Relationship Id="rId75" Type="http://schemas.openxmlformats.org/officeDocument/2006/relationships/customXml" Target="../ink/ink125.xml"/><Relationship Id="rId96" Type="http://schemas.openxmlformats.org/officeDocument/2006/relationships/image" Target="../media/image135.png"/><Relationship Id="rId140" Type="http://schemas.openxmlformats.org/officeDocument/2006/relationships/image" Target="../media/image156.png"/><Relationship Id="rId161" Type="http://schemas.openxmlformats.org/officeDocument/2006/relationships/customXml" Target="../ink/ink168.xml"/><Relationship Id="rId182" Type="http://schemas.openxmlformats.org/officeDocument/2006/relationships/image" Target="../media/image177.png"/><Relationship Id="rId6" Type="http://schemas.openxmlformats.org/officeDocument/2006/relationships/image" Target="../media/image90.png"/><Relationship Id="rId23" Type="http://schemas.openxmlformats.org/officeDocument/2006/relationships/customXml" Target="../ink/ink99.xml"/><Relationship Id="rId119" Type="http://schemas.openxmlformats.org/officeDocument/2006/relationships/customXml" Target="../ink/ink147.xml"/><Relationship Id="rId44" Type="http://schemas.openxmlformats.org/officeDocument/2006/relationships/image" Target="../media/image109.png"/><Relationship Id="rId65" Type="http://schemas.openxmlformats.org/officeDocument/2006/relationships/customXml" Target="../ink/ink120.xml"/><Relationship Id="rId86" Type="http://schemas.openxmlformats.org/officeDocument/2006/relationships/image" Target="../media/image130.png"/><Relationship Id="rId130" Type="http://schemas.openxmlformats.org/officeDocument/2006/relationships/image" Target="../media/image152.png"/><Relationship Id="rId151" Type="http://schemas.openxmlformats.org/officeDocument/2006/relationships/customXml" Target="../ink/ink163.xml"/><Relationship Id="rId172" Type="http://schemas.openxmlformats.org/officeDocument/2006/relationships/image" Target="../media/image172.png"/><Relationship Id="rId193" Type="http://schemas.openxmlformats.org/officeDocument/2006/relationships/customXml" Target="../ink/ink184.xml"/><Relationship Id="rId13" Type="http://schemas.openxmlformats.org/officeDocument/2006/relationships/customXml" Target="../ink/ink94.xml"/><Relationship Id="rId109" Type="http://schemas.openxmlformats.org/officeDocument/2006/relationships/customXml" Target="../ink/ink142.xml"/><Relationship Id="rId34" Type="http://schemas.openxmlformats.org/officeDocument/2006/relationships/image" Target="../media/image104.png"/><Relationship Id="rId55" Type="http://schemas.openxmlformats.org/officeDocument/2006/relationships/customXml" Target="../ink/ink115.xml"/><Relationship Id="rId76" Type="http://schemas.openxmlformats.org/officeDocument/2006/relationships/image" Target="../media/image125.png"/><Relationship Id="rId97" Type="http://schemas.openxmlformats.org/officeDocument/2006/relationships/customXml" Target="../ink/ink136.xml"/><Relationship Id="rId120" Type="http://schemas.openxmlformats.org/officeDocument/2006/relationships/image" Target="../media/image147.png"/><Relationship Id="rId141" Type="http://schemas.openxmlformats.org/officeDocument/2006/relationships/customXml" Target="../ink/ink158.xml"/><Relationship Id="rId7" Type="http://schemas.openxmlformats.org/officeDocument/2006/relationships/customXml" Target="../ink/ink91.xml"/><Relationship Id="rId71" Type="http://schemas.openxmlformats.org/officeDocument/2006/relationships/customXml" Target="../ink/ink123.xml"/><Relationship Id="rId92" Type="http://schemas.openxmlformats.org/officeDocument/2006/relationships/image" Target="../media/image133.png"/><Relationship Id="rId162" Type="http://schemas.openxmlformats.org/officeDocument/2006/relationships/image" Target="../media/image167.png"/><Relationship Id="rId183" Type="http://schemas.openxmlformats.org/officeDocument/2006/relationships/customXml" Target="../ink/ink179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02.xml"/><Relationship Id="rId24" Type="http://schemas.openxmlformats.org/officeDocument/2006/relationships/image" Target="../media/image99.png"/><Relationship Id="rId40" Type="http://schemas.openxmlformats.org/officeDocument/2006/relationships/image" Target="../media/image107.png"/><Relationship Id="rId45" Type="http://schemas.openxmlformats.org/officeDocument/2006/relationships/customXml" Target="../ink/ink110.xml"/><Relationship Id="rId66" Type="http://schemas.openxmlformats.org/officeDocument/2006/relationships/image" Target="../media/image120.png"/><Relationship Id="rId87" Type="http://schemas.openxmlformats.org/officeDocument/2006/relationships/customXml" Target="../ink/ink131.xml"/><Relationship Id="rId110" Type="http://schemas.openxmlformats.org/officeDocument/2006/relationships/image" Target="../media/image142.png"/><Relationship Id="rId115" Type="http://schemas.openxmlformats.org/officeDocument/2006/relationships/customXml" Target="../ink/ink145.xml"/><Relationship Id="rId131" Type="http://schemas.openxmlformats.org/officeDocument/2006/relationships/customXml" Target="../ink/ink153.xml"/><Relationship Id="rId136" Type="http://schemas.openxmlformats.org/officeDocument/2006/relationships/image" Target="../media/image155.png"/><Relationship Id="rId157" Type="http://schemas.openxmlformats.org/officeDocument/2006/relationships/customXml" Target="../ink/ink166.xml"/><Relationship Id="rId178" Type="http://schemas.openxmlformats.org/officeDocument/2006/relationships/image" Target="../media/image175.png"/><Relationship Id="rId61" Type="http://schemas.openxmlformats.org/officeDocument/2006/relationships/customXml" Target="../ink/ink118.xml"/><Relationship Id="rId82" Type="http://schemas.openxmlformats.org/officeDocument/2006/relationships/image" Target="../media/image128.png"/><Relationship Id="rId152" Type="http://schemas.openxmlformats.org/officeDocument/2006/relationships/image" Target="../media/image162.png"/><Relationship Id="rId173" Type="http://schemas.openxmlformats.org/officeDocument/2006/relationships/customXml" Target="../ink/ink174.xml"/><Relationship Id="rId194" Type="http://schemas.openxmlformats.org/officeDocument/2006/relationships/image" Target="../media/image183.png"/><Relationship Id="rId199" Type="http://schemas.openxmlformats.org/officeDocument/2006/relationships/customXml" Target="../ink/ink187.xml"/><Relationship Id="rId19" Type="http://schemas.openxmlformats.org/officeDocument/2006/relationships/customXml" Target="../ink/ink97.xml"/><Relationship Id="rId14" Type="http://schemas.openxmlformats.org/officeDocument/2006/relationships/image" Target="../media/image94.png"/><Relationship Id="rId30" Type="http://schemas.openxmlformats.org/officeDocument/2006/relationships/image" Target="../media/image102.png"/><Relationship Id="rId35" Type="http://schemas.openxmlformats.org/officeDocument/2006/relationships/customXml" Target="../ink/ink105.xml"/><Relationship Id="rId56" Type="http://schemas.openxmlformats.org/officeDocument/2006/relationships/image" Target="../media/image115.png"/><Relationship Id="rId77" Type="http://schemas.openxmlformats.org/officeDocument/2006/relationships/customXml" Target="../ink/ink126.xml"/><Relationship Id="rId100" Type="http://schemas.openxmlformats.org/officeDocument/2006/relationships/image" Target="../media/image137.png"/><Relationship Id="rId105" Type="http://schemas.openxmlformats.org/officeDocument/2006/relationships/customXml" Target="../ink/ink140.xml"/><Relationship Id="rId126" Type="http://schemas.openxmlformats.org/officeDocument/2006/relationships/image" Target="../media/image150.png"/><Relationship Id="rId147" Type="http://schemas.openxmlformats.org/officeDocument/2006/relationships/customXml" Target="../ink/ink161.xml"/><Relationship Id="rId168" Type="http://schemas.openxmlformats.org/officeDocument/2006/relationships/image" Target="../media/image170.png"/><Relationship Id="rId8" Type="http://schemas.openxmlformats.org/officeDocument/2006/relationships/image" Target="../media/image91.png"/><Relationship Id="rId51" Type="http://schemas.openxmlformats.org/officeDocument/2006/relationships/customXml" Target="../ink/ink113.xml"/><Relationship Id="rId72" Type="http://schemas.openxmlformats.org/officeDocument/2006/relationships/image" Target="../media/image123.png"/><Relationship Id="rId93" Type="http://schemas.openxmlformats.org/officeDocument/2006/relationships/customXml" Target="../ink/ink134.xml"/><Relationship Id="rId98" Type="http://schemas.openxmlformats.org/officeDocument/2006/relationships/image" Target="../media/image136.png"/><Relationship Id="rId121" Type="http://schemas.openxmlformats.org/officeDocument/2006/relationships/customXml" Target="../ink/ink148.xml"/><Relationship Id="rId142" Type="http://schemas.openxmlformats.org/officeDocument/2006/relationships/image" Target="../media/image157.png"/><Relationship Id="rId163" Type="http://schemas.openxmlformats.org/officeDocument/2006/relationships/customXml" Target="../ink/ink169.xml"/><Relationship Id="rId184" Type="http://schemas.openxmlformats.org/officeDocument/2006/relationships/image" Target="../media/image178.png"/><Relationship Id="rId189" Type="http://schemas.openxmlformats.org/officeDocument/2006/relationships/customXml" Target="../ink/ink182.xml"/><Relationship Id="rId3" Type="http://schemas.openxmlformats.org/officeDocument/2006/relationships/customXml" Target="../ink/ink89.xml"/><Relationship Id="rId25" Type="http://schemas.openxmlformats.org/officeDocument/2006/relationships/customXml" Target="../ink/ink100.xml"/><Relationship Id="rId46" Type="http://schemas.openxmlformats.org/officeDocument/2006/relationships/image" Target="../media/image110.png"/><Relationship Id="rId67" Type="http://schemas.openxmlformats.org/officeDocument/2006/relationships/customXml" Target="../ink/ink121.xml"/><Relationship Id="rId116" Type="http://schemas.openxmlformats.org/officeDocument/2006/relationships/image" Target="../media/image145.png"/><Relationship Id="rId137" Type="http://schemas.openxmlformats.org/officeDocument/2006/relationships/customXml" Target="../ink/ink156.xml"/><Relationship Id="rId158" Type="http://schemas.openxmlformats.org/officeDocument/2006/relationships/image" Target="../media/image165.png"/><Relationship Id="rId20" Type="http://schemas.openxmlformats.org/officeDocument/2006/relationships/image" Target="../media/image97.png"/><Relationship Id="rId41" Type="http://schemas.openxmlformats.org/officeDocument/2006/relationships/customXml" Target="../ink/ink108.xml"/><Relationship Id="rId62" Type="http://schemas.openxmlformats.org/officeDocument/2006/relationships/image" Target="../media/image118.png"/><Relationship Id="rId83" Type="http://schemas.openxmlformats.org/officeDocument/2006/relationships/customXml" Target="../ink/ink129.xml"/><Relationship Id="rId88" Type="http://schemas.openxmlformats.org/officeDocument/2006/relationships/image" Target="../media/image131.png"/><Relationship Id="rId111" Type="http://schemas.openxmlformats.org/officeDocument/2006/relationships/customXml" Target="../ink/ink143.xml"/><Relationship Id="rId132" Type="http://schemas.openxmlformats.org/officeDocument/2006/relationships/image" Target="../media/image153.png"/><Relationship Id="rId153" Type="http://schemas.openxmlformats.org/officeDocument/2006/relationships/customXml" Target="../ink/ink164.xml"/><Relationship Id="rId174" Type="http://schemas.openxmlformats.org/officeDocument/2006/relationships/image" Target="../media/image173.png"/><Relationship Id="rId179" Type="http://schemas.openxmlformats.org/officeDocument/2006/relationships/customXml" Target="../ink/ink177.xml"/><Relationship Id="rId195" Type="http://schemas.openxmlformats.org/officeDocument/2006/relationships/customXml" Target="../ink/ink185.xml"/><Relationship Id="rId190" Type="http://schemas.openxmlformats.org/officeDocument/2006/relationships/image" Target="../media/image181.png"/><Relationship Id="rId15" Type="http://schemas.openxmlformats.org/officeDocument/2006/relationships/customXml" Target="../ink/ink95.xml"/><Relationship Id="rId36" Type="http://schemas.openxmlformats.org/officeDocument/2006/relationships/image" Target="../media/image105.png"/><Relationship Id="rId57" Type="http://schemas.openxmlformats.org/officeDocument/2006/relationships/customXml" Target="../ink/ink116.xml"/><Relationship Id="rId106" Type="http://schemas.openxmlformats.org/officeDocument/2006/relationships/image" Target="../media/image140.png"/><Relationship Id="rId127" Type="http://schemas.openxmlformats.org/officeDocument/2006/relationships/customXml" Target="../ink/ink151.xml"/><Relationship Id="rId10" Type="http://schemas.openxmlformats.org/officeDocument/2006/relationships/image" Target="../media/image92.png"/><Relationship Id="rId31" Type="http://schemas.openxmlformats.org/officeDocument/2006/relationships/customXml" Target="../ink/ink103.xml"/><Relationship Id="rId52" Type="http://schemas.openxmlformats.org/officeDocument/2006/relationships/image" Target="../media/image113.png"/><Relationship Id="rId73" Type="http://schemas.openxmlformats.org/officeDocument/2006/relationships/customXml" Target="../ink/ink124.xml"/><Relationship Id="rId78" Type="http://schemas.openxmlformats.org/officeDocument/2006/relationships/image" Target="../media/image126.png"/><Relationship Id="rId94" Type="http://schemas.openxmlformats.org/officeDocument/2006/relationships/image" Target="../media/image134.png"/><Relationship Id="rId99" Type="http://schemas.openxmlformats.org/officeDocument/2006/relationships/customXml" Target="../ink/ink137.xml"/><Relationship Id="rId101" Type="http://schemas.openxmlformats.org/officeDocument/2006/relationships/customXml" Target="../ink/ink138.xml"/><Relationship Id="rId122" Type="http://schemas.openxmlformats.org/officeDocument/2006/relationships/image" Target="../media/image148.png"/><Relationship Id="rId143" Type="http://schemas.openxmlformats.org/officeDocument/2006/relationships/customXml" Target="../ink/ink159.xml"/><Relationship Id="rId148" Type="http://schemas.openxmlformats.org/officeDocument/2006/relationships/image" Target="../media/image160.png"/><Relationship Id="rId164" Type="http://schemas.openxmlformats.org/officeDocument/2006/relationships/image" Target="../media/image168.png"/><Relationship Id="rId169" Type="http://schemas.openxmlformats.org/officeDocument/2006/relationships/customXml" Target="../ink/ink172.xml"/><Relationship Id="rId185" Type="http://schemas.openxmlformats.org/officeDocument/2006/relationships/customXml" Target="../ink/ink180.xml"/><Relationship Id="rId4" Type="http://schemas.openxmlformats.org/officeDocument/2006/relationships/image" Target="../media/image89.png"/><Relationship Id="rId9" Type="http://schemas.openxmlformats.org/officeDocument/2006/relationships/customXml" Target="../ink/ink92.xml"/><Relationship Id="rId180" Type="http://schemas.openxmlformats.org/officeDocument/2006/relationships/image" Target="../media/image176.png"/><Relationship Id="rId26" Type="http://schemas.openxmlformats.org/officeDocument/2006/relationships/image" Target="../media/image100.png"/><Relationship Id="rId47" Type="http://schemas.openxmlformats.org/officeDocument/2006/relationships/customXml" Target="../ink/ink111.xml"/><Relationship Id="rId68" Type="http://schemas.openxmlformats.org/officeDocument/2006/relationships/image" Target="../media/image121.png"/><Relationship Id="rId89" Type="http://schemas.openxmlformats.org/officeDocument/2006/relationships/customXml" Target="../ink/ink132.xml"/><Relationship Id="rId112" Type="http://schemas.openxmlformats.org/officeDocument/2006/relationships/image" Target="../media/image143.png"/><Relationship Id="rId133" Type="http://schemas.openxmlformats.org/officeDocument/2006/relationships/customXml" Target="../ink/ink154.xml"/><Relationship Id="rId154" Type="http://schemas.openxmlformats.org/officeDocument/2006/relationships/image" Target="../media/image163.png"/><Relationship Id="rId175" Type="http://schemas.openxmlformats.org/officeDocument/2006/relationships/customXml" Target="../ink/ink175.xml"/><Relationship Id="rId196" Type="http://schemas.openxmlformats.org/officeDocument/2006/relationships/image" Target="../media/image184.png"/><Relationship Id="rId200" Type="http://schemas.openxmlformats.org/officeDocument/2006/relationships/image" Target="../media/image186.png"/><Relationship Id="rId16" Type="http://schemas.openxmlformats.org/officeDocument/2006/relationships/image" Target="../media/image95.png"/><Relationship Id="rId37" Type="http://schemas.openxmlformats.org/officeDocument/2006/relationships/customXml" Target="../ink/ink106.xml"/><Relationship Id="rId58" Type="http://schemas.openxmlformats.org/officeDocument/2006/relationships/image" Target="../media/image116.png"/><Relationship Id="rId79" Type="http://schemas.openxmlformats.org/officeDocument/2006/relationships/customXml" Target="../ink/ink127.xml"/><Relationship Id="rId102" Type="http://schemas.openxmlformats.org/officeDocument/2006/relationships/image" Target="../media/image138.png"/><Relationship Id="rId123" Type="http://schemas.openxmlformats.org/officeDocument/2006/relationships/customXml" Target="../ink/ink149.xml"/><Relationship Id="rId144" Type="http://schemas.openxmlformats.org/officeDocument/2006/relationships/image" Target="../media/image158.png"/><Relationship Id="rId90" Type="http://schemas.openxmlformats.org/officeDocument/2006/relationships/image" Target="../media/image132.png"/><Relationship Id="rId165" Type="http://schemas.openxmlformats.org/officeDocument/2006/relationships/customXml" Target="../ink/ink170.xml"/><Relationship Id="rId186" Type="http://schemas.openxmlformats.org/officeDocument/2006/relationships/image" Target="../media/image179.png"/><Relationship Id="rId27" Type="http://schemas.openxmlformats.org/officeDocument/2006/relationships/customXml" Target="../ink/ink101.xml"/><Relationship Id="rId48" Type="http://schemas.openxmlformats.org/officeDocument/2006/relationships/image" Target="../media/image111.png"/><Relationship Id="rId69" Type="http://schemas.openxmlformats.org/officeDocument/2006/relationships/customXml" Target="../ink/ink122.xml"/><Relationship Id="rId113" Type="http://schemas.openxmlformats.org/officeDocument/2006/relationships/customXml" Target="../ink/ink144.xml"/><Relationship Id="rId134" Type="http://schemas.openxmlformats.org/officeDocument/2006/relationships/image" Target="../media/image154.png"/><Relationship Id="rId80" Type="http://schemas.openxmlformats.org/officeDocument/2006/relationships/image" Target="../media/image127.png"/><Relationship Id="rId155" Type="http://schemas.openxmlformats.org/officeDocument/2006/relationships/customXml" Target="../ink/ink165.xml"/><Relationship Id="rId176" Type="http://schemas.openxmlformats.org/officeDocument/2006/relationships/image" Target="../media/image174.png"/><Relationship Id="rId197" Type="http://schemas.openxmlformats.org/officeDocument/2006/relationships/customXml" Target="../ink/ink186.xml"/><Relationship Id="rId17" Type="http://schemas.openxmlformats.org/officeDocument/2006/relationships/customXml" Target="../ink/ink96.xml"/><Relationship Id="rId38" Type="http://schemas.openxmlformats.org/officeDocument/2006/relationships/image" Target="../media/image106.png"/><Relationship Id="rId59" Type="http://schemas.openxmlformats.org/officeDocument/2006/relationships/customXml" Target="../ink/ink117.xml"/><Relationship Id="rId103" Type="http://schemas.openxmlformats.org/officeDocument/2006/relationships/customXml" Target="../ink/ink139.xml"/><Relationship Id="rId124" Type="http://schemas.openxmlformats.org/officeDocument/2006/relationships/image" Target="../media/image149.png"/><Relationship Id="rId70" Type="http://schemas.openxmlformats.org/officeDocument/2006/relationships/image" Target="../media/image122.png"/><Relationship Id="rId91" Type="http://schemas.openxmlformats.org/officeDocument/2006/relationships/customXml" Target="../ink/ink133.xml"/><Relationship Id="rId145" Type="http://schemas.openxmlformats.org/officeDocument/2006/relationships/customXml" Target="../ink/ink160.xml"/><Relationship Id="rId166" Type="http://schemas.openxmlformats.org/officeDocument/2006/relationships/image" Target="../media/image169.png"/><Relationship Id="rId187" Type="http://schemas.openxmlformats.org/officeDocument/2006/relationships/customXml" Target="../ink/ink181.xml"/><Relationship Id="rId1" Type="http://schemas.openxmlformats.org/officeDocument/2006/relationships/slideLayout" Target="../slideLayouts/slideLayout9.xml"/><Relationship Id="rId28" Type="http://schemas.openxmlformats.org/officeDocument/2006/relationships/image" Target="../media/image101.png"/><Relationship Id="rId49" Type="http://schemas.openxmlformats.org/officeDocument/2006/relationships/customXml" Target="../ink/ink112.xml"/><Relationship Id="rId114" Type="http://schemas.openxmlformats.org/officeDocument/2006/relationships/image" Target="../media/image144.png"/><Relationship Id="rId60" Type="http://schemas.openxmlformats.org/officeDocument/2006/relationships/image" Target="../media/image117.png"/><Relationship Id="rId81" Type="http://schemas.openxmlformats.org/officeDocument/2006/relationships/customXml" Target="../ink/ink128.xml"/><Relationship Id="rId135" Type="http://schemas.openxmlformats.org/officeDocument/2006/relationships/customXml" Target="../ink/ink155.xml"/><Relationship Id="rId156" Type="http://schemas.openxmlformats.org/officeDocument/2006/relationships/image" Target="../media/image164.png"/><Relationship Id="rId177" Type="http://schemas.openxmlformats.org/officeDocument/2006/relationships/customXml" Target="../ink/ink176.xml"/><Relationship Id="rId198" Type="http://schemas.openxmlformats.org/officeDocument/2006/relationships/image" Target="../media/image185.png"/><Relationship Id="rId18" Type="http://schemas.openxmlformats.org/officeDocument/2006/relationships/image" Target="../media/image96.png"/><Relationship Id="rId39" Type="http://schemas.openxmlformats.org/officeDocument/2006/relationships/customXml" Target="../ink/ink107.xml"/><Relationship Id="rId50" Type="http://schemas.openxmlformats.org/officeDocument/2006/relationships/image" Target="../media/image112.png"/><Relationship Id="rId104" Type="http://schemas.openxmlformats.org/officeDocument/2006/relationships/image" Target="../media/image139.png"/><Relationship Id="rId125" Type="http://schemas.openxmlformats.org/officeDocument/2006/relationships/customXml" Target="../ink/ink150.xml"/><Relationship Id="rId146" Type="http://schemas.openxmlformats.org/officeDocument/2006/relationships/image" Target="../media/image159.png"/><Relationship Id="rId167" Type="http://schemas.openxmlformats.org/officeDocument/2006/relationships/customXml" Target="../ink/ink171.xml"/><Relationship Id="rId188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2" Type="http://schemas.openxmlformats.org/officeDocument/2006/relationships/customXml" Target="../ink/ink18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.xml"/><Relationship Id="rId21" Type="http://schemas.openxmlformats.org/officeDocument/2006/relationships/image" Target="../media/image53.png"/><Relationship Id="rId42" Type="http://schemas.openxmlformats.org/officeDocument/2006/relationships/customXml" Target="../ink/ink64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77.xml"/><Relationship Id="rId84" Type="http://schemas.openxmlformats.org/officeDocument/2006/relationships/customXml" Target="../ink/ink85.xml"/><Relationship Id="rId89" Type="http://schemas.openxmlformats.org/officeDocument/2006/relationships/image" Target="../media/image87.png"/><Relationship Id="rId16" Type="http://schemas.openxmlformats.org/officeDocument/2006/relationships/customXml" Target="../ink/ink51.xml"/><Relationship Id="rId11" Type="http://schemas.openxmlformats.org/officeDocument/2006/relationships/image" Target="../media/image48.png"/><Relationship Id="rId32" Type="http://schemas.openxmlformats.org/officeDocument/2006/relationships/customXml" Target="../ink/ink59.xml"/><Relationship Id="rId37" Type="http://schemas.openxmlformats.org/officeDocument/2006/relationships/image" Target="../media/image61.png"/><Relationship Id="rId53" Type="http://schemas.openxmlformats.org/officeDocument/2006/relationships/image" Target="../media/image69.png"/><Relationship Id="rId58" Type="http://schemas.openxmlformats.org/officeDocument/2006/relationships/customXml" Target="../ink/ink72.xml"/><Relationship Id="rId74" Type="http://schemas.openxmlformats.org/officeDocument/2006/relationships/customXml" Target="../ink/ink80.xml"/><Relationship Id="rId79" Type="http://schemas.openxmlformats.org/officeDocument/2006/relationships/image" Target="../media/image82.png"/><Relationship Id="rId5" Type="http://schemas.openxmlformats.org/officeDocument/2006/relationships/image" Target="../media/image45.png"/><Relationship Id="rId90" Type="http://schemas.openxmlformats.org/officeDocument/2006/relationships/customXml" Target="../ink/ink88.xml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6.png"/><Relationship Id="rId30" Type="http://schemas.openxmlformats.org/officeDocument/2006/relationships/customXml" Target="../ink/ink58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64" Type="http://schemas.openxmlformats.org/officeDocument/2006/relationships/customXml" Target="../ink/ink75.xml"/><Relationship Id="rId69" Type="http://schemas.openxmlformats.org/officeDocument/2006/relationships/image" Target="../media/image77.png"/><Relationship Id="rId77" Type="http://schemas.openxmlformats.org/officeDocument/2006/relationships/image" Target="../media/image81.png"/><Relationship Id="rId8" Type="http://schemas.openxmlformats.org/officeDocument/2006/relationships/customXml" Target="../ink/ink47.xml"/><Relationship Id="rId51" Type="http://schemas.openxmlformats.org/officeDocument/2006/relationships/image" Target="../media/image68.png"/><Relationship Id="rId72" Type="http://schemas.openxmlformats.org/officeDocument/2006/relationships/customXml" Target="../ink/ink79.xml"/><Relationship Id="rId80" Type="http://schemas.openxmlformats.org/officeDocument/2006/relationships/customXml" Target="../ink/ink83.xml"/><Relationship Id="rId85" Type="http://schemas.openxmlformats.org/officeDocument/2006/relationships/image" Target="../media/image85.png"/><Relationship Id="rId3" Type="http://schemas.openxmlformats.org/officeDocument/2006/relationships/image" Target="../media/image44.png"/><Relationship Id="rId12" Type="http://schemas.openxmlformats.org/officeDocument/2006/relationships/customXml" Target="../ink/ink49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20" Type="http://schemas.openxmlformats.org/officeDocument/2006/relationships/customXml" Target="../ink/ink53.xml"/><Relationship Id="rId41" Type="http://schemas.openxmlformats.org/officeDocument/2006/relationships/image" Target="../media/image63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70" Type="http://schemas.openxmlformats.org/officeDocument/2006/relationships/customXml" Target="../ink/ink78.xml"/><Relationship Id="rId75" Type="http://schemas.openxmlformats.org/officeDocument/2006/relationships/image" Target="../media/image80.png"/><Relationship Id="rId83" Type="http://schemas.openxmlformats.org/officeDocument/2006/relationships/image" Target="../media/image84.png"/><Relationship Id="rId88" Type="http://schemas.openxmlformats.org/officeDocument/2006/relationships/customXml" Target="../ink/ink87.xml"/><Relationship Id="rId91" Type="http://schemas.openxmlformats.org/officeDocument/2006/relationships/image" Target="../media/image88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6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" Type="http://schemas.openxmlformats.org/officeDocument/2006/relationships/customXml" Target="../ink/ink48.xml"/><Relationship Id="rId31" Type="http://schemas.openxmlformats.org/officeDocument/2006/relationships/image" Target="../media/image58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78" Type="http://schemas.openxmlformats.org/officeDocument/2006/relationships/customXml" Target="../ink/ink82.xml"/><Relationship Id="rId81" Type="http://schemas.openxmlformats.org/officeDocument/2006/relationships/image" Target="../media/image83.png"/><Relationship Id="rId86" Type="http://schemas.openxmlformats.org/officeDocument/2006/relationships/customXml" Target="../ink/ink86.xml"/><Relationship Id="rId4" Type="http://schemas.openxmlformats.org/officeDocument/2006/relationships/customXml" Target="../ink/ink45.xml"/><Relationship Id="rId9" Type="http://schemas.openxmlformats.org/officeDocument/2006/relationships/image" Target="../media/image47.png"/><Relationship Id="rId13" Type="http://schemas.openxmlformats.org/officeDocument/2006/relationships/image" Target="../media/image49.png"/><Relationship Id="rId18" Type="http://schemas.openxmlformats.org/officeDocument/2006/relationships/customXml" Target="../ink/ink52.xml"/><Relationship Id="rId39" Type="http://schemas.openxmlformats.org/officeDocument/2006/relationships/image" Target="../media/image62.png"/><Relationship Id="rId34" Type="http://schemas.openxmlformats.org/officeDocument/2006/relationships/customXml" Target="../ink/ink60.xml"/><Relationship Id="rId50" Type="http://schemas.openxmlformats.org/officeDocument/2006/relationships/customXml" Target="../ink/ink68.xml"/><Relationship Id="rId55" Type="http://schemas.openxmlformats.org/officeDocument/2006/relationships/image" Target="../media/image70.png"/><Relationship Id="rId76" Type="http://schemas.openxmlformats.org/officeDocument/2006/relationships/customXml" Target="../ink/ink81.xml"/><Relationship Id="rId7" Type="http://schemas.openxmlformats.org/officeDocument/2006/relationships/image" Target="../media/image46.png"/><Relationship Id="rId71" Type="http://schemas.openxmlformats.org/officeDocument/2006/relationships/image" Target="../media/image78.png"/><Relationship Id="rId2" Type="http://schemas.openxmlformats.org/officeDocument/2006/relationships/customXml" Target="../ink/ink44.xml"/><Relationship Id="rId29" Type="http://schemas.openxmlformats.org/officeDocument/2006/relationships/image" Target="../media/image57.png"/><Relationship Id="rId24" Type="http://schemas.openxmlformats.org/officeDocument/2006/relationships/customXml" Target="../ink/ink55.xml"/><Relationship Id="rId40" Type="http://schemas.openxmlformats.org/officeDocument/2006/relationships/customXml" Target="../ink/ink63.xml"/><Relationship Id="rId45" Type="http://schemas.openxmlformats.org/officeDocument/2006/relationships/image" Target="../media/image65.png"/><Relationship Id="rId66" Type="http://schemas.openxmlformats.org/officeDocument/2006/relationships/customXml" Target="../ink/ink76.xml"/><Relationship Id="rId87" Type="http://schemas.openxmlformats.org/officeDocument/2006/relationships/image" Target="../media/image86.png"/><Relationship Id="rId61" Type="http://schemas.openxmlformats.org/officeDocument/2006/relationships/image" Target="../media/image73.png"/><Relationship Id="rId82" Type="http://schemas.openxmlformats.org/officeDocument/2006/relationships/customXml" Target="../ink/ink84.xml"/><Relationship Id="rId1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and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are boxes in memory that hold values.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box has a name.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maintains a dictionary (keys that map to values) that maps names to the boxes in memory.</a:t>
            </a:r>
          </a:p>
          <a:p>
            <a:r>
              <a:rPr lang="en-US" dirty="0"/>
              <a:t>The variable name </a:t>
            </a:r>
            <a:r>
              <a:rPr lang="en-US" i="1" dirty="0"/>
              <a:t>points</a:t>
            </a:r>
            <a:r>
              <a:rPr lang="en-US" dirty="0"/>
              <a:t> to the value in memory.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Names do not have type, but the values they reference do.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D92D13B0-7102-4D3D-8FAA-8A52E0C02AA2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0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to a function are variables in that function.</a:t>
            </a:r>
          </a:p>
          <a:p>
            <a:r>
              <a:rPr lang="en-US" dirty="0"/>
              <a:t>When a function is called with values for parameters, each parameter is assigned the value implicitly.</a:t>
            </a:r>
          </a:p>
          <a:p>
            <a:r>
              <a:rPr lang="en-US" dirty="0"/>
              <a:t>The same rules for aliases and subsequent assignments apply.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9B2B375D-F8DC-4920-87F2-643FBA74BC78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6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307" y="685800"/>
            <a:ext cx="5381878" cy="5486400"/>
          </a:xfrm>
        </p:spPr>
        <p:txBody>
          <a:bodyPr>
            <a:normAutofit/>
          </a:bodyPr>
          <a:lstStyle/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/>
              <a:t>set_value_at</a:t>
            </a:r>
            <a:r>
              <a:rPr lang="en-US" dirty="0"/>
              <a:t>(</a:t>
            </a:r>
            <a:r>
              <a:rPr lang="en-US" dirty="0" err="1"/>
              <a:t>arr,index,val</a:t>
            </a:r>
            <a:r>
              <a:rPr lang="en-US" dirty="0"/>
              <a:t>):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index &lt; 0 </a:t>
            </a:r>
            <a:r>
              <a:rPr lang="en-US" b="1" dirty="0"/>
              <a:t>or</a:t>
            </a:r>
            <a:r>
              <a:rPr lang="en-US" dirty="0"/>
              <a:t> index &gt;=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</a:p>
          <a:p>
            <a:r>
              <a:rPr lang="en-US" dirty="0"/>
              <a:t>  b = [None] *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)):</a:t>
            </a:r>
          </a:p>
          <a:p>
            <a:r>
              <a:rPr lang="en-US" dirty="0"/>
              <a:t>    b[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b[index] =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arr</a:t>
            </a:r>
            <a:r>
              <a:rPr lang="en-US" dirty="0"/>
              <a:t> = b</a:t>
            </a:r>
          </a:p>
          <a:p>
            <a:endParaRPr lang="en-US" dirty="0"/>
          </a:p>
          <a:p>
            <a:r>
              <a:rPr lang="en-US" dirty="0"/>
              <a:t>a = [4,15,-5,6]</a:t>
            </a:r>
          </a:p>
          <a:p>
            <a:r>
              <a:rPr lang="en-US" dirty="0" err="1"/>
              <a:t>set_value_at</a:t>
            </a:r>
            <a:r>
              <a:rPr lang="en-US" dirty="0"/>
              <a:t>(a,1,-2)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E08B6939-C084-4113-8BBD-98C155A6730B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6BE885-6A2B-228C-B64F-7F8CE6C4B435}"/>
                  </a:ext>
                </a:extLst>
              </p14:cNvPr>
              <p14:cNvContentPartPr/>
              <p14:nvPr/>
            </p14:nvContentPartPr>
            <p14:xfrm>
              <a:off x="270505" y="835682"/>
              <a:ext cx="20160" cy="17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6BE885-6A2B-228C-B64F-7F8CE6C4B4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385" y="829562"/>
                <a:ext cx="324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4C150D-00EF-1C32-2ECD-3C38E152A551}"/>
                  </a:ext>
                </a:extLst>
              </p14:cNvPr>
              <p14:cNvContentPartPr/>
              <p14:nvPr/>
            </p14:nvContentPartPr>
            <p14:xfrm>
              <a:off x="215425" y="1157522"/>
              <a:ext cx="95760" cy="23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4C150D-00EF-1C32-2ECD-3C38E152A5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305" y="1151402"/>
                <a:ext cx="108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5A4C5A-58CB-1CC7-B5C5-EF6DCEE21771}"/>
                  </a:ext>
                </a:extLst>
              </p14:cNvPr>
              <p14:cNvContentPartPr/>
              <p14:nvPr/>
            </p14:nvContentPartPr>
            <p14:xfrm>
              <a:off x="273025" y="1521122"/>
              <a:ext cx="75960" cy="19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5A4C5A-58CB-1CC7-B5C5-EF6DCEE217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905" y="1515002"/>
                <a:ext cx="88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C20643-1896-9792-FF48-B37545DEDB65}"/>
                  </a:ext>
                </a:extLst>
              </p14:cNvPr>
              <p14:cNvContentPartPr/>
              <p14:nvPr/>
            </p14:nvContentPartPr>
            <p14:xfrm>
              <a:off x="300745" y="1953482"/>
              <a:ext cx="112320" cy="172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C20643-1896-9792-FF48-B37545DEDB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4625" y="1947362"/>
                <a:ext cx="124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8D9272-0A63-376F-A1D6-51598A14CEE8}"/>
                  </a:ext>
                </a:extLst>
              </p14:cNvPr>
              <p14:cNvContentPartPr/>
              <p14:nvPr/>
            </p14:nvContentPartPr>
            <p14:xfrm>
              <a:off x="341785" y="2289362"/>
              <a:ext cx="109800" cy="221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8D9272-0A63-376F-A1D6-51598A14CE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5665" y="2283242"/>
                <a:ext cx="122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C22BEF-4CE0-79B1-3396-675E80DF0C79}"/>
                  </a:ext>
                </a:extLst>
              </p14:cNvPr>
              <p14:cNvContentPartPr/>
              <p14:nvPr/>
            </p14:nvContentPartPr>
            <p14:xfrm>
              <a:off x="283465" y="2685722"/>
              <a:ext cx="149040" cy="29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C22BEF-4CE0-79B1-3396-675E80DF0C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7345" y="2679602"/>
                <a:ext cx="1612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359622-ACE7-FE82-715F-C9E6C898BC36}"/>
                  </a:ext>
                </a:extLst>
              </p14:cNvPr>
              <p14:cNvContentPartPr/>
              <p14:nvPr/>
            </p14:nvContentPartPr>
            <p14:xfrm>
              <a:off x="397945" y="3142922"/>
              <a:ext cx="119160" cy="17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359622-ACE7-FE82-715F-C9E6C898BC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1825" y="3136802"/>
                <a:ext cx="1314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09FF8A-BCBC-9B7F-BCF4-C11627A68EBA}"/>
                  </a:ext>
                </a:extLst>
              </p14:cNvPr>
              <p14:cNvContentPartPr/>
              <p14:nvPr/>
            </p14:nvContentPartPr>
            <p14:xfrm>
              <a:off x="431425" y="3514802"/>
              <a:ext cx="110880" cy="243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09FF8A-BCBC-9B7F-BCF4-C11627A68E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5305" y="3508682"/>
                <a:ext cx="1231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B171D1-0C30-6157-73DB-57B341819AE5}"/>
                  </a:ext>
                </a:extLst>
              </p14:cNvPr>
              <p14:cNvContentPartPr/>
              <p14:nvPr/>
            </p14:nvContentPartPr>
            <p14:xfrm>
              <a:off x="411265" y="1938722"/>
              <a:ext cx="5040" cy="149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B171D1-0C30-6157-73DB-57B341819A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5145" y="1932602"/>
                <a:ext cx="17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7F26B6-3EE0-E35C-680B-D274FB9181F7}"/>
                  </a:ext>
                </a:extLst>
              </p14:cNvPr>
              <p14:cNvContentPartPr/>
              <p14:nvPr/>
            </p14:nvContentPartPr>
            <p14:xfrm>
              <a:off x="7519105" y="1570442"/>
              <a:ext cx="2225880" cy="748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7F26B6-3EE0-E35C-680B-D274FB9181F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12985" y="1564322"/>
                <a:ext cx="22381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BEC383-FE1F-EBE5-9A6D-ACBD2DC46AB7}"/>
                  </a:ext>
                </a:extLst>
              </p14:cNvPr>
              <p14:cNvContentPartPr/>
              <p14:nvPr/>
            </p14:nvContentPartPr>
            <p14:xfrm>
              <a:off x="8118865" y="1578722"/>
              <a:ext cx="2520" cy="494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BEC383-FE1F-EBE5-9A6D-ACBD2DC46AB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12745" y="1572602"/>
                <a:ext cx="147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649AF1-76D9-6840-EFE0-44BC385755BA}"/>
                  </a:ext>
                </a:extLst>
              </p14:cNvPr>
              <p14:cNvContentPartPr/>
              <p14:nvPr/>
            </p14:nvContentPartPr>
            <p14:xfrm>
              <a:off x="8708185" y="1628042"/>
              <a:ext cx="9360" cy="595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649AF1-76D9-6840-EFE0-44BC385755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02065" y="1621922"/>
                <a:ext cx="216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0C4804A-A597-A1A5-AF8D-F6C0B4150000}"/>
                  </a:ext>
                </a:extLst>
              </p14:cNvPr>
              <p14:cNvContentPartPr/>
              <p14:nvPr/>
            </p14:nvContentPartPr>
            <p14:xfrm>
              <a:off x="9158545" y="1649282"/>
              <a:ext cx="33120" cy="61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0C4804A-A597-A1A5-AF8D-F6C0B415000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52425" y="1643162"/>
                <a:ext cx="453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690307-965A-72C7-7473-BA01F64F3192}"/>
                  </a:ext>
                </a:extLst>
              </p14:cNvPr>
              <p14:cNvContentPartPr/>
              <p14:nvPr/>
            </p14:nvContentPartPr>
            <p14:xfrm>
              <a:off x="7733665" y="1108202"/>
              <a:ext cx="91800" cy="62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690307-965A-72C7-7473-BA01F64F319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27545" y="1102082"/>
                <a:ext cx="1040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C72BC7-3310-C654-D061-A2796D2C08FA}"/>
                  </a:ext>
                </a:extLst>
              </p14:cNvPr>
              <p14:cNvContentPartPr/>
              <p14:nvPr/>
            </p14:nvContentPartPr>
            <p14:xfrm>
              <a:off x="7757425" y="1095962"/>
              <a:ext cx="144720" cy="348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C72BC7-3310-C654-D061-A2796D2C08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51305" y="1089842"/>
                <a:ext cx="1569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281555-DD4C-A9F4-378E-D8E08174710E}"/>
                  </a:ext>
                </a:extLst>
              </p14:cNvPr>
              <p14:cNvContentPartPr/>
              <p14:nvPr/>
            </p14:nvContentPartPr>
            <p14:xfrm>
              <a:off x="8228665" y="1149602"/>
              <a:ext cx="360" cy="148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281555-DD4C-A9F4-378E-D8E08174710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222545" y="1143482"/>
                <a:ext cx="12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EEA239-363E-003A-E726-4E34E11139EE}"/>
                  </a:ext>
                </a:extLst>
              </p14:cNvPr>
              <p14:cNvContentPartPr/>
              <p14:nvPr/>
            </p14:nvContentPartPr>
            <p14:xfrm>
              <a:off x="8438545" y="1198922"/>
              <a:ext cx="103320" cy="21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EEA239-363E-003A-E726-4E34E11139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32425" y="1192802"/>
                <a:ext cx="1155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C66947-4070-C993-752A-38C1195AF4E1}"/>
                  </a:ext>
                </a:extLst>
              </p14:cNvPr>
              <p14:cNvContentPartPr/>
              <p14:nvPr/>
            </p14:nvContentPartPr>
            <p14:xfrm>
              <a:off x="8715745" y="1276322"/>
              <a:ext cx="7308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C66947-4070-C993-752A-38C1195AF4E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09625" y="1270202"/>
                <a:ext cx="85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752A2D-447F-36DC-E650-9C0A646B52C5}"/>
                  </a:ext>
                </a:extLst>
              </p14:cNvPr>
              <p14:cNvContentPartPr/>
              <p14:nvPr/>
            </p14:nvContentPartPr>
            <p14:xfrm>
              <a:off x="8935345" y="1192802"/>
              <a:ext cx="152280" cy="257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752A2D-447F-36DC-E650-9C0A646B52C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29225" y="1186682"/>
                <a:ext cx="164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C00B35A-0BD3-9C2F-C14C-3142F246AA91}"/>
                  </a:ext>
                </a:extLst>
              </p14:cNvPr>
              <p14:cNvContentPartPr/>
              <p14:nvPr/>
            </p14:nvContentPartPr>
            <p14:xfrm>
              <a:off x="9556345" y="1224482"/>
              <a:ext cx="108720" cy="20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C00B35A-0BD3-9C2F-C14C-3142F246AA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550225" y="1218362"/>
                <a:ext cx="120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628629-0207-51DD-1847-D7492C5BAD77}"/>
                  </a:ext>
                </a:extLst>
              </p14:cNvPr>
              <p14:cNvContentPartPr/>
              <p14:nvPr/>
            </p14:nvContentPartPr>
            <p14:xfrm>
              <a:off x="7808185" y="1486922"/>
              <a:ext cx="360" cy="329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628629-0207-51DD-1847-D7492C5BAD7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02065" y="1480802"/>
                <a:ext cx="126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86CEA8A-4563-06F7-15AC-D2C96144BE8B}"/>
                  </a:ext>
                </a:extLst>
              </p14:cNvPr>
              <p14:cNvContentPartPr/>
              <p14:nvPr/>
            </p14:nvContentPartPr>
            <p14:xfrm>
              <a:off x="8310745" y="1457402"/>
              <a:ext cx="7560" cy="325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86CEA8A-4563-06F7-15AC-D2C96144BE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04625" y="1451282"/>
                <a:ext cx="198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5F23EC5-9EDF-EBE8-2564-9AFE1C283E1A}"/>
                  </a:ext>
                </a:extLst>
              </p14:cNvPr>
              <p14:cNvContentPartPr/>
              <p14:nvPr/>
            </p14:nvContentPartPr>
            <p14:xfrm>
              <a:off x="9573265" y="1470002"/>
              <a:ext cx="4680" cy="455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5F23EC5-9EDF-EBE8-2564-9AFE1C283E1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567145" y="1463882"/>
                <a:ext cx="16920" cy="46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FBD47A8-1BAC-644C-9422-C16B26A7C6DA}"/>
              </a:ext>
            </a:extLst>
          </p:cNvPr>
          <p:cNvGrpSpPr/>
          <p:nvPr/>
        </p:nvGrpSpPr>
        <p:grpSpPr>
          <a:xfrm>
            <a:off x="9025345" y="1500242"/>
            <a:ext cx="19800" cy="289440"/>
            <a:chOff x="9025345" y="1500242"/>
            <a:chExt cx="1980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B839DA-4B43-D5B8-7AB2-9AC746A7E46D}"/>
                    </a:ext>
                  </a:extLst>
                </p14:cNvPr>
                <p14:cNvContentPartPr/>
                <p14:nvPr/>
              </p14:nvContentPartPr>
              <p14:xfrm>
                <a:off x="9044785" y="1607882"/>
                <a:ext cx="360" cy="181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B839DA-4B43-D5B8-7AB2-9AC746A7E4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38665" y="1601762"/>
                  <a:ext cx="12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1056DA-6EB3-FACC-D695-BF1FC61375AB}"/>
                    </a:ext>
                  </a:extLst>
                </p14:cNvPr>
                <p14:cNvContentPartPr/>
                <p14:nvPr/>
              </p14:nvContentPartPr>
              <p14:xfrm>
                <a:off x="9025345" y="1500242"/>
                <a:ext cx="4680" cy="143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1056DA-6EB3-FACC-D695-BF1FC61375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19225" y="1494122"/>
                  <a:ext cx="169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64BDE55-782C-52E4-5882-0856C5732149}"/>
              </a:ext>
            </a:extLst>
          </p:cNvPr>
          <p:cNvGrpSpPr/>
          <p:nvPr/>
        </p:nvGrpSpPr>
        <p:grpSpPr>
          <a:xfrm>
            <a:off x="6208345" y="1188842"/>
            <a:ext cx="1130760" cy="795240"/>
            <a:chOff x="6208345" y="1188842"/>
            <a:chExt cx="1130760" cy="79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C04C6C-DEBE-0223-377C-2425C2C75B63}"/>
                    </a:ext>
                  </a:extLst>
                </p14:cNvPr>
                <p14:cNvContentPartPr/>
                <p14:nvPr/>
              </p14:nvContentPartPr>
              <p14:xfrm>
                <a:off x="6242545" y="1751882"/>
                <a:ext cx="201240" cy="174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C04C6C-DEBE-0223-377C-2425C2C75B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6425" y="1745762"/>
                  <a:ext cx="213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55B0AC-34FD-AC65-EECE-691E25BEF294}"/>
                    </a:ext>
                  </a:extLst>
                </p14:cNvPr>
                <p14:cNvContentPartPr/>
                <p14:nvPr/>
              </p14:nvContentPartPr>
              <p14:xfrm>
                <a:off x="6546385" y="1797602"/>
                <a:ext cx="607320" cy="18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55B0AC-34FD-AC65-EECE-691E25BEF2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40265" y="1791482"/>
                  <a:ext cx="619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4A129DA-05A1-81B2-EA88-6E6E06033CF4}"/>
                    </a:ext>
                  </a:extLst>
                </p14:cNvPr>
                <p14:cNvContentPartPr/>
                <p14:nvPr/>
              </p14:nvContentPartPr>
              <p14:xfrm>
                <a:off x="6208345" y="1271642"/>
                <a:ext cx="231480" cy="15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4A129DA-05A1-81B2-EA88-6E6E06033CF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02225" y="1265522"/>
                  <a:ext cx="243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6799E9-C24A-23CD-CD3C-6D90533B3DB4}"/>
                    </a:ext>
                  </a:extLst>
                </p14:cNvPr>
                <p14:cNvContentPartPr/>
                <p14:nvPr/>
              </p14:nvContentPartPr>
              <p14:xfrm>
                <a:off x="6556105" y="1188842"/>
                <a:ext cx="149400" cy="241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6799E9-C24A-23CD-CD3C-6D90533B3DB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49985" y="1182722"/>
                  <a:ext cx="161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D43814-F0EA-45E4-D784-79D97BBF7295}"/>
                    </a:ext>
                  </a:extLst>
                </p14:cNvPr>
                <p14:cNvContentPartPr/>
                <p14:nvPr/>
              </p14:nvContentPartPr>
              <p14:xfrm>
                <a:off x="6774985" y="1316282"/>
                <a:ext cx="88560" cy="16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D43814-F0EA-45E4-D784-79D97BBF729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68865" y="1310162"/>
                  <a:ext cx="100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DFC0F2-411A-4436-7FBE-406B0A3F98F4}"/>
                    </a:ext>
                  </a:extLst>
                </p14:cNvPr>
                <p14:cNvContentPartPr/>
                <p14:nvPr/>
              </p14:nvContentPartPr>
              <p14:xfrm>
                <a:off x="7000705" y="1398362"/>
                <a:ext cx="338400" cy="290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DFC0F2-411A-4436-7FBE-406B0A3F98F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4585" y="1392242"/>
                  <a:ext cx="35064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87E29E4-8059-8BBB-F34D-92593A0C3C25}"/>
                  </a:ext>
                </a:extLst>
              </p14:cNvPr>
              <p14:cNvContentPartPr/>
              <p14:nvPr/>
            </p14:nvContentPartPr>
            <p14:xfrm>
              <a:off x="2634265" y="4999082"/>
              <a:ext cx="655200" cy="44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87E29E4-8059-8BBB-F34D-92593A0C3C2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28145" y="4992962"/>
                <a:ext cx="667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365480A-1414-B999-FE84-CD17EDAEF970}"/>
                  </a:ext>
                </a:extLst>
              </p14:cNvPr>
              <p14:cNvContentPartPr/>
              <p14:nvPr/>
            </p14:nvContentPartPr>
            <p14:xfrm>
              <a:off x="2994265" y="1007762"/>
              <a:ext cx="1819440" cy="44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365480A-1414-B999-FE84-CD17EDAEF97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88145" y="1001642"/>
                <a:ext cx="1831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F986B3A-CC3B-92BF-0C30-BAE84582C4B4}"/>
                  </a:ext>
                </a:extLst>
              </p14:cNvPr>
              <p14:cNvContentPartPr/>
              <p14:nvPr/>
            </p14:nvContentPartPr>
            <p14:xfrm>
              <a:off x="4151665" y="445802"/>
              <a:ext cx="63720" cy="123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F986B3A-CC3B-92BF-0C30-BAE84582C4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45545" y="439682"/>
                <a:ext cx="759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823E1BD-B960-2C73-FD01-0E482F2A3AD2}"/>
                  </a:ext>
                </a:extLst>
              </p14:cNvPr>
              <p14:cNvContentPartPr/>
              <p14:nvPr/>
            </p14:nvContentPartPr>
            <p14:xfrm>
              <a:off x="4274785" y="457322"/>
              <a:ext cx="91080" cy="114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823E1BD-B960-2C73-FD01-0E482F2A3AD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68665" y="451202"/>
                <a:ext cx="103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8D8D0C4-173D-6E6D-4A06-D3ED5D01E889}"/>
                  </a:ext>
                </a:extLst>
              </p14:cNvPr>
              <p14:cNvContentPartPr/>
              <p14:nvPr/>
            </p14:nvContentPartPr>
            <p14:xfrm>
              <a:off x="4506985" y="419522"/>
              <a:ext cx="124560" cy="166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8D8D0C4-173D-6E6D-4A06-D3ED5D01E88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00865" y="413402"/>
                <a:ext cx="13680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8E53941-BEFA-BF0A-E1A8-555161A628C4}"/>
              </a:ext>
            </a:extLst>
          </p:cNvPr>
          <p:cNvGrpSpPr/>
          <p:nvPr/>
        </p:nvGrpSpPr>
        <p:grpSpPr>
          <a:xfrm>
            <a:off x="3448945" y="294962"/>
            <a:ext cx="563040" cy="322560"/>
            <a:chOff x="3448945" y="294962"/>
            <a:chExt cx="56304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2798E9-0F3A-7180-F746-1BE0C1EB9CE0}"/>
                    </a:ext>
                  </a:extLst>
                </p14:cNvPr>
                <p14:cNvContentPartPr/>
                <p14:nvPr/>
              </p14:nvContentPartPr>
              <p14:xfrm>
                <a:off x="3448945" y="499442"/>
                <a:ext cx="115920" cy="6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2798E9-0F3A-7180-F746-1BE0C1EB9C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42825" y="493322"/>
                  <a:ext cx="128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98BFAE-DBC2-2CEA-566F-8324B09FBC48}"/>
                    </a:ext>
                  </a:extLst>
                </p14:cNvPr>
                <p14:cNvContentPartPr/>
                <p14:nvPr/>
              </p14:nvContentPartPr>
              <p14:xfrm>
                <a:off x="3669985" y="294962"/>
                <a:ext cx="2520" cy="322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98BFAE-DBC2-2CEA-566F-8324B09FBC4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663865" y="288842"/>
                  <a:ext cx="14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FC4CD1-BA89-85E6-1D8D-439A227C0710}"/>
                    </a:ext>
                  </a:extLst>
                </p14:cNvPr>
                <p14:cNvContentPartPr/>
                <p14:nvPr/>
              </p14:nvContentPartPr>
              <p14:xfrm>
                <a:off x="3776545" y="485402"/>
                <a:ext cx="360" cy="50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FC4CD1-BA89-85E6-1D8D-439A227C071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70425" y="479282"/>
                  <a:ext cx="12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17F191-92D5-C730-A9B8-0ED250DE1590}"/>
                    </a:ext>
                  </a:extLst>
                </p14:cNvPr>
                <p14:cNvContentPartPr/>
                <p14:nvPr/>
              </p14:nvContentPartPr>
              <p14:xfrm>
                <a:off x="3765025" y="372722"/>
                <a:ext cx="16200" cy="15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17F191-92D5-C730-A9B8-0ED250DE15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58905" y="366602"/>
                  <a:ext cx="28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2462104-2749-B3C0-1F75-7EDFB57AA980}"/>
                    </a:ext>
                  </a:extLst>
                </p14:cNvPr>
                <p14:cNvContentPartPr/>
                <p14:nvPr/>
              </p14:nvContentPartPr>
              <p14:xfrm>
                <a:off x="3864025" y="477842"/>
                <a:ext cx="147960" cy="68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2462104-2749-B3C0-1F75-7EDFB57AA9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57905" y="471722"/>
                  <a:ext cx="16020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E64472-3A0D-A3D3-51BF-51BA665BB71E}"/>
                  </a:ext>
                </a:extLst>
              </p14:cNvPr>
              <p14:cNvContentPartPr/>
              <p14:nvPr/>
            </p14:nvContentPartPr>
            <p14:xfrm>
              <a:off x="2973745" y="5191322"/>
              <a:ext cx="111600" cy="98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E64472-3A0D-A3D3-51BF-51BA665BB71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967625" y="5185202"/>
                <a:ext cx="123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4E69001-6589-FE96-BA32-7C775B13C20F}"/>
                  </a:ext>
                </a:extLst>
              </p14:cNvPr>
              <p14:cNvContentPartPr/>
              <p14:nvPr/>
            </p14:nvContentPartPr>
            <p14:xfrm>
              <a:off x="3180385" y="5180882"/>
              <a:ext cx="78840" cy="118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4E69001-6589-FE96-BA32-7C775B13C20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174265" y="5174762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502777BF-7747-2052-1BBC-09FC8C7F2845}"/>
              </a:ext>
            </a:extLst>
          </p:cNvPr>
          <p:cNvGrpSpPr/>
          <p:nvPr/>
        </p:nvGrpSpPr>
        <p:grpSpPr>
          <a:xfrm>
            <a:off x="2342305" y="5031122"/>
            <a:ext cx="576360" cy="316080"/>
            <a:chOff x="2342305" y="5031122"/>
            <a:chExt cx="57636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8825B0-5EC1-D301-1A56-F474EE000A60}"/>
                    </a:ext>
                  </a:extLst>
                </p14:cNvPr>
                <p14:cNvContentPartPr/>
                <p14:nvPr/>
              </p14:nvContentPartPr>
              <p14:xfrm>
                <a:off x="2394145" y="5031122"/>
                <a:ext cx="244080" cy="1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8825B0-5EC1-D301-1A56-F474EE000A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8025" y="5025002"/>
                  <a:ext cx="256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8CFACC-75E8-B655-C1A7-B7DD55D4873F}"/>
                    </a:ext>
                  </a:extLst>
                </p14:cNvPr>
                <p14:cNvContentPartPr/>
                <p14:nvPr/>
              </p14:nvContentPartPr>
              <p14:xfrm>
                <a:off x="2342305" y="5224802"/>
                <a:ext cx="105480" cy="8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8CFACC-75E8-B655-C1A7-B7DD55D4873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36185" y="5218682"/>
                  <a:ext cx="117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2CEE21-07F5-5BED-0041-EA3EF8EB67DF}"/>
                    </a:ext>
                  </a:extLst>
                </p14:cNvPr>
                <p14:cNvContentPartPr/>
                <p14:nvPr/>
              </p14:nvContentPartPr>
              <p14:xfrm>
                <a:off x="2469745" y="5124002"/>
                <a:ext cx="7200" cy="169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2CEE21-07F5-5BED-0041-EA3EF8EB67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63625" y="5117882"/>
                  <a:ext cx="19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8D27C5-06D4-0316-AF64-24609F5246FA}"/>
                    </a:ext>
                  </a:extLst>
                </p14:cNvPr>
                <p14:cNvContentPartPr/>
                <p14:nvPr/>
              </p14:nvContentPartPr>
              <p14:xfrm>
                <a:off x="2528785" y="5194202"/>
                <a:ext cx="252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8D27C5-06D4-0316-AF64-24609F5246F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22665" y="5188082"/>
                  <a:ext cx="14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42D172-3B47-E912-10FE-FE961F70D3DC}"/>
                    </a:ext>
                  </a:extLst>
                </p14:cNvPr>
                <p14:cNvContentPartPr/>
                <p14:nvPr/>
              </p14:nvContentPartPr>
              <p14:xfrm>
                <a:off x="2532745" y="5107082"/>
                <a:ext cx="252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42D172-3B47-E912-10FE-FE961F70D3D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26625" y="5100962"/>
                  <a:ext cx="14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7B0AC2-ED4A-9BB2-468F-4A09B313A71E}"/>
                    </a:ext>
                  </a:extLst>
                </p14:cNvPr>
                <p14:cNvContentPartPr/>
                <p14:nvPr/>
              </p14:nvContentPartPr>
              <p14:xfrm>
                <a:off x="2800945" y="5207522"/>
                <a:ext cx="82080" cy="10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7B0AC2-ED4A-9BB2-468F-4A09B313A71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94825" y="5201402"/>
                  <a:ext cx="94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65030D-9584-E82A-63A1-9EF3D018C166}"/>
                    </a:ext>
                  </a:extLst>
                </p14:cNvPr>
                <p14:cNvContentPartPr/>
                <p14:nvPr/>
              </p14:nvContentPartPr>
              <p14:xfrm>
                <a:off x="2817145" y="5160002"/>
                <a:ext cx="101520" cy="50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65030D-9584-E82A-63A1-9EF3D018C1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11025" y="5153882"/>
                  <a:ext cx="113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015E4D-5718-729B-EBDA-76793923A1B8}"/>
                    </a:ext>
                  </a:extLst>
                </p14:cNvPr>
                <p14:cNvContentPartPr/>
                <p14:nvPr/>
              </p14:nvContentPartPr>
              <p14:xfrm>
                <a:off x="2585665" y="5225522"/>
                <a:ext cx="160560" cy="12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015E4D-5718-729B-EBDA-76793923A1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79545" y="5219402"/>
                  <a:ext cx="17280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0D44C8B-7A49-DAEF-E036-7C72E13E89DB}"/>
                  </a:ext>
                </a:extLst>
              </p14:cNvPr>
              <p14:cNvContentPartPr/>
              <p14:nvPr/>
            </p14:nvContentPartPr>
            <p14:xfrm>
              <a:off x="2673145" y="2225282"/>
              <a:ext cx="1086120" cy="1026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0D44C8B-7A49-DAEF-E036-7C72E13E89D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667025" y="2219162"/>
                <a:ext cx="109836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57F79E3-32C1-7024-EC09-BC888CD7F6F3}"/>
              </a:ext>
            </a:extLst>
          </p:cNvPr>
          <p:cNvGrpSpPr/>
          <p:nvPr/>
        </p:nvGrpSpPr>
        <p:grpSpPr>
          <a:xfrm>
            <a:off x="3936385" y="2154722"/>
            <a:ext cx="3234600" cy="1058400"/>
            <a:chOff x="3936385" y="2154722"/>
            <a:chExt cx="3234600" cy="10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50E347-3F7D-D8CA-03BE-59360D6CC7FE}"/>
                    </a:ext>
                  </a:extLst>
                </p14:cNvPr>
                <p14:cNvContentPartPr/>
                <p14:nvPr/>
              </p14:nvContentPartPr>
              <p14:xfrm>
                <a:off x="3936385" y="2154722"/>
                <a:ext cx="3200760" cy="920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50E347-3F7D-D8CA-03BE-59360D6CC7F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30265" y="2148602"/>
                  <a:ext cx="321300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24F6CB-7322-7E85-94B7-555B1613A156}"/>
                    </a:ext>
                  </a:extLst>
                </p14:cNvPr>
                <p14:cNvContentPartPr/>
                <p14:nvPr/>
              </p14:nvContentPartPr>
              <p14:xfrm>
                <a:off x="6993865" y="3096122"/>
                <a:ext cx="177120" cy="117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24F6CB-7322-7E85-94B7-555B1613A1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87745" y="3090002"/>
                  <a:ext cx="18936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9FFDF98-58E5-61C1-260A-B84BC6270535}"/>
              </a:ext>
            </a:extLst>
          </p:cNvPr>
          <p:cNvGrpSpPr/>
          <p:nvPr/>
        </p:nvGrpSpPr>
        <p:grpSpPr>
          <a:xfrm>
            <a:off x="8001505" y="2924762"/>
            <a:ext cx="1880640" cy="1081800"/>
            <a:chOff x="8001505" y="2924762"/>
            <a:chExt cx="1880640" cy="10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3A0107-F49B-92FD-EEC6-DDC39DCF4155}"/>
                    </a:ext>
                  </a:extLst>
                </p14:cNvPr>
                <p14:cNvContentPartPr/>
                <p14:nvPr/>
              </p14:nvContentPartPr>
              <p14:xfrm>
                <a:off x="8001505" y="2924762"/>
                <a:ext cx="1880640" cy="694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3A0107-F49B-92FD-EEC6-DDC39DCF41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95385" y="2918642"/>
                  <a:ext cx="18928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C3B4D0D-FD1F-598E-1003-C28B79C6FF7E}"/>
                    </a:ext>
                  </a:extLst>
                </p14:cNvPr>
                <p14:cNvContentPartPr/>
                <p14:nvPr/>
              </p14:nvContentPartPr>
              <p14:xfrm>
                <a:off x="8547985" y="3018362"/>
                <a:ext cx="2520" cy="626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C3B4D0D-FD1F-598E-1003-C28B79C6FF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41865" y="3012242"/>
                  <a:ext cx="147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C0BDBF4-334F-64AD-6B92-53902F84CBDB}"/>
                    </a:ext>
                  </a:extLst>
                </p14:cNvPr>
                <p14:cNvContentPartPr/>
                <p14:nvPr/>
              </p14:nvContentPartPr>
              <p14:xfrm>
                <a:off x="8975305" y="3028082"/>
                <a:ext cx="8280" cy="676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C0BDBF4-334F-64AD-6B92-53902F84CBD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9185" y="3021962"/>
                  <a:ext cx="2052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A3D47C-C120-A5B1-8A95-0E56835FF76B}"/>
                    </a:ext>
                  </a:extLst>
                </p14:cNvPr>
                <p14:cNvContentPartPr/>
                <p14:nvPr/>
              </p14:nvContentPartPr>
              <p14:xfrm>
                <a:off x="9431785" y="3025922"/>
                <a:ext cx="3240" cy="564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A3D47C-C120-A5B1-8A95-0E56835FF76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25665" y="3019802"/>
                  <a:ext cx="154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DB837E-53C1-2198-9B77-0C29982B73EC}"/>
                    </a:ext>
                  </a:extLst>
                </p14:cNvPr>
                <p14:cNvContentPartPr/>
                <p14:nvPr/>
              </p14:nvContentPartPr>
              <p14:xfrm>
                <a:off x="8183305" y="3807482"/>
                <a:ext cx="76320" cy="129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DB837E-53C1-2198-9B77-0C29982B73E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77185" y="3801362"/>
                  <a:ext cx="88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8F9651-2C79-E4B0-103E-58F91346C7C3}"/>
                    </a:ext>
                  </a:extLst>
                </p14:cNvPr>
                <p14:cNvContentPartPr/>
                <p14:nvPr/>
              </p14:nvContentPartPr>
              <p14:xfrm>
                <a:off x="8280145" y="3801002"/>
                <a:ext cx="2160" cy="129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8F9651-2C79-E4B0-103E-58F91346C7C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74025" y="3794882"/>
                  <a:ext cx="14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97F5B8-4719-70BE-5E57-CD27212763A6}"/>
                    </a:ext>
                  </a:extLst>
                </p14:cNvPr>
                <p14:cNvContentPartPr/>
                <p14:nvPr/>
              </p14:nvContentPartPr>
              <p14:xfrm>
                <a:off x="8316145" y="3881642"/>
                <a:ext cx="91800" cy="86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97F5B8-4719-70BE-5E57-CD27212763A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310025" y="3875522"/>
                  <a:ext cx="1040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D45ED0-9D37-DA4D-0DF2-78BD98C3D11A}"/>
                    </a:ext>
                  </a:extLst>
                </p14:cNvPr>
                <p14:cNvContentPartPr/>
                <p14:nvPr/>
              </p14:nvContentPartPr>
              <p14:xfrm>
                <a:off x="8486785" y="3849602"/>
                <a:ext cx="72360" cy="112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D45ED0-9D37-DA4D-0DF2-78BD98C3D1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80665" y="3843482"/>
                  <a:ext cx="84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8F0591-4AC9-F25C-64B9-EE53B314490B}"/>
                    </a:ext>
                  </a:extLst>
                </p14:cNvPr>
                <p14:cNvContentPartPr/>
                <p14:nvPr/>
              </p14:nvContentPartPr>
              <p14:xfrm>
                <a:off x="8632585" y="3863282"/>
                <a:ext cx="144000" cy="10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8F0591-4AC9-F25C-64B9-EE53B31449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626465" y="3857162"/>
                  <a:ext cx="156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31F7EB5-555A-587E-50AE-0DE049139FB3}"/>
                    </a:ext>
                  </a:extLst>
                </p14:cNvPr>
                <p14:cNvContentPartPr/>
                <p14:nvPr/>
              </p14:nvContentPartPr>
              <p14:xfrm>
                <a:off x="8280505" y="3470522"/>
                <a:ext cx="360" cy="75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31F7EB5-555A-587E-50AE-0DE049139FB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74385" y="3464402"/>
                  <a:ext cx="12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BA3578C-A8AB-CE29-1300-AAD7F353A812}"/>
                    </a:ext>
                  </a:extLst>
                </p14:cNvPr>
                <p14:cNvContentPartPr/>
                <p14:nvPr/>
              </p14:nvContentPartPr>
              <p14:xfrm>
                <a:off x="8273665" y="3545762"/>
                <a:ext cx="7200" cy="113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BA3578C-A8AB-CE29-1300-AAD7F353A81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67545" y="3539642"/>
                  <a:ext cx="19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E0B72B-E206-D168-E8F3-FA3646EAB1CF}"/>
                    </a:ext>
                  </a:extLst>
                </p14:cNvPr>
                <p14:cNvContentPartPr/>
                <p14:nvPr/>
              </p14:nvContentPartPr>
              <p14:xfrm>
                <a:off x="8771545" y="3498962"/>
                <a:ext cx="360" cy="186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E0B72B-E206-D168-E8F3-FA3646EAB1C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65425" y="3492842"/>
                  <a:ext cx="12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2FD027-FC56-261B-11F3-92E8ABB22E59}"/>
                    </a:ext>
                  </a:extLst>
                </p14:cNvPr>
                <p14:cNvContentPartPr/>
                <p14:nvPr/>
              </p14:nvContentPartPr>
              <p14:xfrm>
                <a:off x="9225865" y="3517322"/>
                <a:ext cx="360" cy="327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2FD027-FC56-261B-11F3-92E8ABB22E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219745" y="3511202"/>
                  <a:ext cx="126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31FBAD-CE3C-A43F-E82F-CCCA364C2264}"/>
                    </a:ext>
                  </a:extLst>
                </p14:cNvPr>
                <p14:cNvContentPartPr/>
                <p14:nvPr/>
              </p14:nvContentPartPr>
              <p14:xfrm>
                <a:off x="9677665" y="3390242"/>
                <a:ext cx="360" cy="616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831FBAD-CE3C-A43F-E82F-CCCA364C226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671545" y="3384122"/>
                  <a:ext cx="12600" cy="62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456E6B-2689-A70E-0429-FED4AD59DA16}"/>
              </a:ext>
            </a:extLst>
          </p:cNvPr>
          <p:cNvGrpSpPr/>
          <p:nvPr/>
        </p:nvGrpSpPr>
        <p:grpSpPr>
          <a:xfrm>
            <a:off x="3468385" y="2736842"/>
            <a:ext cx="1947960" cy="1036800"/>
            <a:chOff x="3468385" y="2736842"/>
            <a:chExt cx="1947960" cy="10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B6A24A1-E6A2-BEDE-6000-36AA7C71AF10}"/>
                    </a:ext>
                  </a:extLst>
                </p14:cNvPr>
                <p14:cNvContentPartPr/>
                <p14:nvPr/>
              </p14:nvContentPartPr>
              <p14:xfrm>
                <a:off x="3468385" y="2736842"/>
                <a:ext cx="538920" cy="583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B6A24A1-E6A2-BEDE-6000-36AA7C71AF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62265" y="2730722"/>
                  <a:ext cx="55116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3C92A2-9B65-57A0-0873-DE6C3D684700}"/>
                    </a:ext>
                  </a:extLst>
                </p14:cNvPr>
                <p14:cNvContentPartPr/>
                <p14:nvPr/>
              </p14:nvContentPartPr>
              <p14:xfrm>
                <a:off x="4197025" y="3335882"/>
                <a:ext cx="84600" cy="205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3C92A2-9B65-57A0-0873-DE6C3D68470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90905" y="3329762"/>
                  <a:ext cx="96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9E184A-FBEC-FD6A-225F-38C403BCCA15}"/>
                    </a:ext>
                  </a:extLst>
                </p14:cNvPr>
                <p14:cNvContentPartPr/>
                <p14:nvPr/>
              </p14:nvContentPartPr>
              <p14:xfrm>
                <a:off x="4367305" y="3566642"/>
                <a:ext cx="7920" cy="124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9E184A-FBEC-FD6A-225F-38C403BCCA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61185" y="3560522"/>
                  <a:ext cx="20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966025-FF3B-AD8F-D0DA-F98520E95C09}"/>
                    </a:ext>
                  </a:extLst>
                </p14:cNvPr>
                <p14:cNvContentPartPr/>
                <p14:nvPr/>
              </p14:nvContentPartPr>
              <p14:xfrm>
                <a:off x="4571065" y="3342362"/>
                <a:ext cx="7560" cy="169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966025-FF3B-AD8F-D0DA-F98520E95C0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64945" y="3336242"/>
                  <a:ext cx="19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DB6C5D-410F-66EC-72E5-BFB802649A8E}"/>
                    </a:ext>
                  </a:extLst>
                </p14:cNvPr>
                <p14:cNvContentPartPr/>
                <p14:nvPr/>
              </p14:nvContentPartPr>
              <p14:xfrm>
                <a:off x="4744945" y="3542162"/>
                <a:ext cx="5400" cy="83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DB6C5D-410F-66EC-72E5-BFB802649A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38825" y="3536042"/>
                  <a:ext cx="17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636147-83D6-C19B-B242-D5B66265FD83}"/>
                    </a:ext>
                  </a:extLst>
                </p14:cNvPr>
                <p14:cNvContentPartPr/>
                <p14:nvPr/>
              </p14:nvContentPartPr>
              <p14:xfrm>
                <a:off x="4823065" y="3348482"/>
                <a:ext cx="101520" cy="30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636147-83D6-C19B-B242-D5B66265FD8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16945" y="3342362"/>
                  <a:ext cx="11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4956BD-03DF-780F-9530-7AEB3B4139D1}"/>
                    </a:ext>
                  </a:extLst>
                </p14:cNvPr>
                <p14:cNvContentPartPr/>
                <p14:nvPr/>
              </p14:nvContentPartPr>
              <p14:xfrm>
                <a:off x="5092345" y="3640442"/>
                <a:ext cx="20520" cy="133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4956BD-03DF-780F-9530-7AEB3B4139D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86225" y="3634322"/>
                  <a:ext cx="3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58D398-9D2C-4649-EFAA-0D746A291074}"/>
                    </a:ext>
                  </a:extLst>
                </p14:cNvPr>
                <p14:cNvContentPartPr/>
                <p14:nvPr/>
              </p14:nvContentPartPr>
              <p14:xfrm>
                <a:off x="5252185" y="3384122"/>
                <a:ext cx="164160" cy="333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58D398-9D2C-4649-EFAA-0D746A2910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46065" y="3378002"/>
                  <a:ext cx="176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FFF15D-6DCA-084D-7CF6-9140F12B7B49}"/>
                    </a:ext>
                  </a:extLst>
                </p14:cNvPr>
                <p14:cNvContentPartPr/>
                <p14:nvPr/>
              </p14:nvContentPartPr>
              <p14:xfrm>
                <a:off x="4802185" y="3354602"/>
                <a:ext cx="146880" cy="14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FFF15D-6DCA-084D-7CF6-9140F12B7B4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96065" y="3348482"/>
                  <a:ext cx="159120" cy="27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820599F-B101-F246-B9BB-3721279D06CB}"/>
              </a:ext>
            </a:extLst>
          </p:cNvPr>
          <p:cNvSpPr txBox="1"/>
          <p:nvPr/>
        </p:nvSpPr>
        <p:spPr>
          <a:xfrm>
            <a:off x="7866997" y="5055607"/>
            <a:ext cx="4167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range(7,2):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(doesn’t print anything)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2E327B5-E4A4-49C2-5B27-818A82E0AE56}"/>
                  </a:ext>
                </a:extLst>
              </p14:cNvPr>
              <p14:cNvContentPartPr/>
              <p14:nvPr/>
            </p14:nvContentPartPr>
            <p14:xfrm>
              <a:off x="7411465" y="4733042"/>
              <a:ext cx="4005360" cy="2286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2E327B5-E4A4-49C2-5B27-818A82E0AE5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357465" y="4625042"/>
                <a:ext cx="4113000" cy="25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D393C4-E713-7865-5403-0CC4BC5555F0}"/>
                  </a:ext>
                </a:extLst>
              </p14:cNvPr>
              <p14:cNvContentPartPr/>
              <p14:nvPr/>
            </p14:nvContentPartPr>
            <p14:xfrm>
              <a:off x="1137025" y="3023402"/>
              <a:ext cx="1757160" cy="52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D393C4-E713-7865-5403-0CC4BC5555F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30905" y="3017282"/>
                <a:ext cx="1769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5CCDC5D-1C55-B1FF-7EA6-8DB3D12F7988}"/>
                  </a:ext>
                </a:extLst>
              </p14:cNvPr>
              <p14:cNvContentPartPr/>
              <p14:nvPr/>
            </p14:nvContentPartPr>
            <p14:xfrm>
              <a:off x="8187985" y="3491402"/>
              <a:ext cx="218520" cy="156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5CCDC5D-1C55-B1FF-7EA6-8DB3D12F798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181865" y="3485282"/>
                <a:ext cx="2307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B38779B-1E18-A6D7-9AE6-E56C00326A5D}"/>
                  </a:ext>
                </a:extLst>
              </p14:cNvPr>
              <p14:cNvContentPartPr/>
              <p14:nvPr/>
            </p14:nvContentPartPr>
            <p14:xfrm>
              <a:off x="7818625" y="2011082"/>
              <a:ext cx="532080" cy="1164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B38779B-1E18-A6D7-9AE6-E56C00326A5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812505" y="2004962"/>
                <a:ext cx="5443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A54EF8B-97B4-9137-1EA0-7FE3CBE273F4}"/>
                  </a:ext>
                </a:extLst>
              </p14:cNvPr>
              <p14:cNvContentPartPr/>
              <p14:nvPr/>
            </p14:nvContentPartPr>
            <p14:xfrm>
              <a:off x="8692345" y="3481682"/>
              <a:ext cx="173880" cy="149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A54EF8B-97B4-9137-1EA0-7FE3CBE273F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686225" y="3475562"/>
                <a:ext cx="1861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E7C018F-EB86-99F9-D2B9-94ED558AD4AF}"/>
                  </a:ext>
                </a:extLst>
              </p14:cNvPr>
              <p14:cNvContentPartPr/>
              <p14:nvPr/>
            </p14:nvContentPartPr>
            <p14:xfrm>
              <a:off x="8475985" y="2204042"/>
              <a:ext cx="312120" cy="964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E7C018F-EB86-99F9-D2B9-94ED558AD4A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469865" y="2197922"/>
                <a:ext cx="32436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9711594-51E5-2A12-B96D-7EE0E4560127}"/>
                  </a:ext>
                </a:extLst>
              </p14:cNvPr>
              <p14:cNvContentPartPr/>
              <p14:nvPr/>
            </p14:nvContentPartPr>
            <p14:xfrm>
              <a:off x="9082225" y="3551522"/>
              <a:ext cx="267840" cy="217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9711594-51E5-2A12-B96D-7EE0E456012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076105" y="3545402"/>
                <a:ext cx="280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0B13A1-50A3-7EF5-D38A-5656A082DC02}"/>
                  </a:ext>
                </a:extLst>
              </p14:cNvPr>
              <p14:cNvContentPartPr/>
              <p14:nvPr/>
            </p14:nvContentPartPr>
            <p14:xfrm>
              <a:off x="8950825" y="2096762"/>
              <a:ext cx="198720" cy="1069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0B13A1-50A3-7EF5-D38A-5656A082DC0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944705" y="2090642"/>
                <a:ext cx="21096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D6D008E-7607-D36D-840E-3E304A0CE885}"/>
                  </a:ext>
                </a:extLst>
              </p14:cNvPr>
              <p14:cNvContentPartPr/>
              <p14:nvPr/>
            </p14:nvContentPartPr>
            <p14:xfrm>
              <a:off x="9549505" y="3439922"/>
              <a:ext cx="293400" cy="245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D6D008E-7607-D36D-840E-3E304A0CE88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543385" y="3433802"/>
                <a:ext cx="3056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3B37DF1-4675-1D27-A6A3-8C023A613EC2}"/>
                  </a:ext>
                </a:extLst>
              </p14:cNvPr>
              <p14:cNvContentPartPr/>
              <p14:nvPr/>
            </p14:nvContentPartPr>
            <p14:xfrm>
              <a:off x="9532585" y="2127722"/>
              <a:ext cx="101520" cy="1107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3B37DF1-4675-1D27-A6A3-8C023A613EC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526465" y="2121602"/>
                <a:ext cx="11376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A71EFB5-9325-BF05-CD22-54F054294079}"/>
                  </a:ext>
                </a:extLst>
              </p14:cNvPr>
              <p14:cNvContentPartPr/>
              <p14:nvPr/>
            </p14:nvContentPartPr>
            <p14:xfrm>
              <a:off x="890425" y="3422642"/>
              <a:ext cx="1942920" cy="882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A71EFB5-9325-BF05-CD22-54F05429407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84305" y="3416522"/>
                <a:ext cx="195516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572AD89-D583-2415-AE27-6EFDC7643D31}"/>
              </a:ext>
            </a:extLst>
          </p:cNvPr>
          <p:cNvGrpSpPr/>
          <p:nvPr/>
        </p:nvGrpSpPr>
        <p:grpSpPr>
          <a:xfrm>
            <a:off x="8303545" y="2476562"/>
            <a:ext cx="578880" cy="281520"/>
            <a:chOff x="8303545" y="2476562"/>
            <a:chExt cx="5788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3B4836-9704-DB14-A89C-3FD22BF91806}"/>
                    </a:ext>
                  </a:extLst>
                </p14:cNvPr>
                <p14:cNvContentPartPr/>
                <p14:nvPr/>
              </p14:nvContentPartPr>
              <p14:xfrm>
                <a:off x="8303545" y="2476562"/>
                <a:ext cx="578880" cy="272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3B4836-9704-DB14-A89C-3FD22BF9180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97425" y="2470442"/>
                  <a:ext cx="591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F63BA30-6243-C116-42E5-7D61A0C76851}"/>
                    </a:ext>
                  </a:extLst>
                </p14:cNvPr>
                <p14:cNvContentPartPr/>
                <p14:nvPr/>
              </p14:nvContentPartPr>
              <p14:xfrm>
                <a:off x="8333425" y="2499962"/>
                <a:ext cx="397440" cy="258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F63BA30-6243-C116-42E5-7D61A0C7685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27305" y="2493842"/>
                  <a:ext cx="40968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54048FC-DADC-E3E1-CDF6-90340BBDA134}"/>
              </a:ext>
            </a:extLst>
          </p:cNvPr>
          <p:cNvGrpSpPr/>
          <p:nvPr/>
        </p:nvGrpSpPr>
        <p:grpSpPr>
          <a:xfrm>
            <a:off x="7272145" y="3326162"/>
            <a:ext cx="1601280" cy="1029960"/>
            <a:chOff x="7272145" y="3326162"/>
            <a:chExt cx="1601280" cy="10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87624FE-73F2-0CC5-E736-AE599F44E285}"/>
                    </a:ext>
                  </a:extLst>
                </p14:cNvPr>
                <p14:cNvContentPartPr/>
                <p14:nvPr/>
              </p14:nvContentPartPr>
              <p14:xfrm>
                <a:off x="7302385" y="3326162"/>
                <a:ext cx="1571040" cy="976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87624FE-73F2-0CC5-E736-AE599F44E2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296265" y="3320042"/>
                  <a:ext cx="158328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E9A8022-1D15-FF32-3C46-3F7EA62FC32F}"/>
                    </a:ext>
                  </a:extLst>
                </p14:cNvPr>
                <p14:cNvContentPartPr/>
                <p14:nvPr/>
              </p14:nvContentPartPr>
              <p14:xfrm>
                <a:off x="7272145" y="4208522"/>
                <a:ext cx="233280" cy="147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E9A8022-1D15-FF32-3C46-3F7EA62FC32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266025" y="4202402"/>
                  <a:ext cx="24552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189C95F-B4C1-C81D-73E3-98D591088EC7}"/>
              </a:ext>
            </a:extLst>
          </p:cNvPr>
          <p:cNvGrpSpPr/>
          <p:nvPr/>
        </p:nvGrpSpPr>
        <p:grpSpPr>
          <a:xfrm>
            <a:off x="6702985" y="4258922"/>
            <a:ext cx="362880" cy="335520"/>
            <a:chOff x="6702985" y="4258922"/>
            <a:chExt cx="36288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3B187B8-E7C8-217A-E5A6-57B0589160FB}"/>
                    </a:ext>
                  </a:extLst>
                </p14:cNvPr>
                <p14:cNvContentPartPr/>
                <p14:nvPr/>
              </p14:nvContentPartPr>
              <p14:xfrm>
                <a:off x="6702985" y="4436402"/>
                <a:ext cx="1191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3B187B8-E7C8-217A-E5A6-57B0589160F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96865" y="4430282"/>
                  <a:ext cx="131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68DDCCB-A779-1FE1-C653-1677428E4107}"/>
                    </a:ext>
                  </a:extLst>
                </p14:cNvPr>
                <p14:cNvContentPartPr/>
                <p14:nvPr/>
              </p14:nvContentPartPr>
              <p14:xfrm>
                <a:off x="6872545" y="4258922"/>
                <a:ext cx="193320" cy="335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68DDCCB-A779-1FE1-C653-1677428E410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66425" y="4252802"/>
                  <a:ext cx="20556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1A93E7E-7D57-24FB-10DE-4820A5B075EB}"/>
              </a:ext>
            </a:extLst>
          </p:cNvPr>
          <p:cNvGrpSpPr/>
          <p:nvPr/>
        </p:nvGrpSpPr>
        <p:grpSpPr>
          <a:xfrm>
            <a:off x="811945" y="3780842"/>
            <a:ext cx="1167120" cy="61200"/>
            <a:chOff x="811945" y="3780842"/>
            <a:chExt cx="1167120" cy="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BDCA4E-9C97-8E8D-2AED-78E3B9DC40D5}"/>
                    </a:ext>
                  </a:extLst>
                </p14:cNvPr>
                <p14:cNvContentPartPr/>
                <p14:nvPr/>
              </p14:nvContentPartPr>
              <p14:xfrm>
                <a:off x="892945" y="3780842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BDCA4E-9C97-8E8D-2AED-78E3B9DC40D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6825" y="377472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D4B317E-CDFC-1535-0370-E6470AE6CD7C}"/>
                    </a:ext>
                  </a:extLst>
                </p14:cNvPr>
                <p14:cNvContentPartPr/>
                <p14:nvPr/>
              </p14:nvContentPartPr>
              <p14:xfrm>
                <a:off x="811945" y="3791642"/>
                <a:ext cx="1167120" cy="50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D4B317E-CDFC-1535-0370-E6470AE6CD7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5825" y="3785522"/>
                  <a:ext cx="11793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8205031-1EC4-5BCE-58D8-30EA1513C95E}"/>
              </a:ext>
            </a:extLst>
          </p:cNvPr>
          <p:cNvGrpSpPr/>
          <p:nvPr/>
        </p:nvGrpSpPr>
        <p:grpSpPr>
          <a:xfrm>
            <a:off x="5763385" y="1228802"/>
            <a:ext cx="2063160" cy="1916280"/>
            <a:chOff x="5763385" y="1228802"/>
            <a:chExt cx="2063160" cy="19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370A66E-6A37-768E-64C5-9E85B35C0395}"/>
                    </a:ext>
                  </a:extLst>
                </p14:cNvPr>
                <p14:cNvContentPartPr/>
                <p14:nvPr/>
              </p14:nvContentPartPr>
              <p14:xfrm>
                <a:off x="6916825" y="1382882"/>
                <a:ext cx="491400" cy="172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370A66E-6A37-768E-64C5-9E85B35C039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10705" y="1376762"/>
                  <a:ext cx="503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BEDDD8-BC43-2CE4-D4F5-820BC154C1D8}"/>
                    </a:ext>
                  </a:extLst>
                </p14:cNvPr>
                <p14:cNvContentPartPr/>
                <p14:nvPr/>
              </p14:nvContentPartPr>
              <p14:xfrm>
                <a:off x="7006105" y="1228802"/>
                <a:ext cx="202680" cy="389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BEDDD8-BC43-2CE4-D4F5-820BC154C1D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99985" y="1222682"/>
                  <a:ext cx="2149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F2794D-8BC0-92DD-4C45-5C146510BB79}"/>
                    </a:ext>
                  </a:extLst>
                </p14:cNvPr>
                <p14:cNvContentPartPr/>
                <p14:nvPr/>
              </p14:nvContentPartPr>
              <p14:xfrm>
                <a:off x="5763385" y="1355882"/>
                <a:ext cx="2063160" cy="1789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F2794D-8BC0-92DD-4C45-5C146510BB7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57265" y="1349762"/>
                  <a:ext cx="2075400" cy="180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74DBAAF5-3B96-5125-0667-5E40B03538F0}"/>
              </a:ext>
            </a:extLst>
          </p:cNvPr>
          <p:cNvSpPr txBox="1"/>
          <p:nvPr/>
        </p:nvSpPr>
        <p:spPr>
          <a:xfrm>
            <a:off x="1005285" y="5601474"/>
            <a:ext cx="351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This function doesn’t ever change a.</a:t>
            </a:r>
          </a:p>
        </p:txBody>
      </p:sp>
    </p:spTree>
    <p:extLst>
      <p:ext uri="{BB962C8B-B14F-4D97-AF65-F5344CB8AC3E}">
        <p14:creationId xmlns:p14="http://schemas.microsoft.com/office/powerpoint/2010/main" val="354072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306" y="685800"/>
            <a:ext cx="5450117" cy="5486400"/>
          </a:xfrm>
        </p:spPr>
        <p:txBody>
          <a:bodyPr>
            <a:normAutofit/>
          </a:bodyPr>
          <a:lstStyle/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/>
              <a:t>set_value_at</a:t>
            </a:r>
            <a:r>
              <a:rPr lang="en-US" dirty="0"/>
              <a:t>(</a:t>
            </a:r>
            <a:r>
              <a:rPr lang="en-US" dirty="0" err="1"/>
              <a:t>arr,index,val</a:t>
            </a:r>
            <a:r>
              <a:rPr lang="en-US" dirty="0"/>
              <a:t>):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index &lt; 0 </a:t>
            </a:r>
            <a:r>
              <a:rPr lang="en-US" b="1" dirty="0"/>
              <a:t>or</a:t>
            </a:r>
            <a:r>
              <a:rPr lang="en-US" dirty="0"/>
              <a:t> index &gt;=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</a:p>
          <a:p>
            <a:r>
              <a:rPr lang="en-US" dirty="0"/>
              <a:t>  </a:t>
            </a:r>
            <a:r>
              <a:rPr lang="en-US" dirty="0" err="1"/>
              <a:t>arr</a:t>
            </a:r>
            <a:r>
              <a:rPr lang="en-US" dirty="0"/>
              <a:t>[index] = </a:t>
            </a:r>
            <a:r>
              <a:rPr lang="en-US" dirty="0" err="1"/>
              <a:t>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a = [4,15,-5,6]</a:t>
            </a:r>
          </a:p>
          <a:p>
            <a:r>
              <a:rPr lang="en-US" dirty="0" err="1"/>
              <a:t>set_value_at</a:t>
            </a:r>
            <a:r>
              <a:rPr lang="en-US" dirty="0"/>
              <a:t>(a,1,-2)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497D9AD2-CD29-4FA9-82B3-14F4E0A1A08F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0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 (Insertion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is one of the easier sorting algorithms to understand.</a:t>
            </a:r>
          </a:p>
          <a:p>
            <a:r>
              <a:rPr lang="en-US" dirty="0"/>
              <a:t>Starting with the second value in the array, we guarantee that the values from the beginning of the array to the current position are sorted.</a:t>
            </a:r>
          </a:p>
          <a:p>
            <a:r>
              <a:rPr lang="en-US" dirty="0"/>
              <a:t>For each value, start at its original position </a:t>
            </a:r>
            <a:r>
              <a:rPr lang="en-US" i="1" dirty="0"/>
              <a:t>k </a:t>
            </a:r>
            <a:r>
              <a:rPr lang="en-US" dirty="0"/>
              <a:t>and make a copy of the value (</a:t>
            </a:r>
            <a:r>
              <a:rPr lang="en-US" i="1" dirty="0"/>
              <a:t>cur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9574EE3C-E48F-461D-A7F2-A4C9A8689E0E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 (Insertion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long as we are inside of the array and the value to </a:t>
            </a:r>
            <a:r>
              <a:rPr lang="en-US" i="1" dirty="0"/>
              <a:t>k</a:t>
            </a:r>
            <a:r>
              <a:rPr lang="en-US" dirty="0"/>
              <a:t>'s left is greater than </a:t>
            </a:r>
            <a:r>
              <a:rPr lang="en-US" i="1" dirty="0"/>
              <a:t>cur</a:t>
            </a:r>
            <a:r>
              <a:rPr lang="en-US" dirty="0"/>
              <a:t>, shift the value to </a:t>
            </a:r>
            <a:r>
              <a:rPr lang="en-US" i="1" dirty="0"/>
              <a:t>k</a:t>
            </a:r>
            <a:r>
              <a:rPr lang="en-US" dirty="0"/>
              <a:t>'s left right one spot and move left to the next possible position.</a:t>
            </a:r>
          </a:p>
          <a:p>
            <a:r>
              <a:rPr lang="en-US" dirty="0"/>
              <a:t>When we are at position 0 or the value to </a:t>
            </a:r>
            <a:r>
              <a:rPr lang="en-US" i="1" dirty="0"/>
              <a:t>k</a:t>
            </a:r>
            <a:r>
              <a:rPr lang="en-US" dirty="0"/>
              <a:t>'s left is not greater than </a:t>
            </a:r>
            <a:r>
              <a:rPr lang="en-US" i="1" dirty="0"/>
              <a:t>cur</a:t>
            </a:r>
            <a:r>
              <a:rPr lang="en-US" dirty="0"/>
              <a:t>, we have found the correct location for </a:t>
            </a:r>
            <a:r>
              <a:rPr lang="en-US" i="1" dirty="0"/>
              <a:t>cur</a:t>
            </a:r>
            <a:r>
              <a:rPr lang="en-US" dirty="0"/>
              <a:t>. Place </a:t>
            </a:r>
            <a:r>
              <a:rPr lang="en-US" i="1" dirty="0"/>
              <a:t>cur</a:t>
            </a:r>
            <a:r>
              <a:rPr lang="en-US" dirty="0"/>
              <a:t> in that position, increment </a:t>
            </a:r>
            <a:r>
              <a:rPr lang="en-US" i="1" dirty="0"/>
              <a:t>k</a:t>
            </a:r>
            <a:r>
              <a:rPr lang="en-US" dirty="0"/>
              <a:t> and continue with the next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2C68C397-47A5-4C46-BB94-C60A459766A4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7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0307" y="685800"/>
            <a:ext cx="5245400" cy="5486400"/>
          </a:xfrm>
        </p:spPr>
        <p:txBody>
          <a:bodyPr/>
          <a:lstStyle/>
          <a:p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/>
              <a:t>insertion_sort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 k in range(1,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)):</a:t>
            </a:r>
          </a:p>
          <a:p>
            <a:r>
              <a:rPr lang="en-US" dirty="0"/>
              <a:t>    cur = </a:t>
            </a:r>
            <a:r>
              <a:rPr lang="en-US" dirty="0" err="1"/>
              <a:t>arr</a:t>
            </a:r>
            <a:r>
              <a:rPr lang="en-US" dirty="0"/>
              <a:t>[k]</a:t>
            </a:r>
          </a:p>
          <a:p>
            <a:r>
              <a:rPr lang="en-US" dirty="0"/>
              <a:t>    j = k</a:t>
            </a:r>
          </a:p>
          <a:p>
            <a:r>
              <a:rPr lang="en-US" dirty="0"/>
              <a:t>    </a:t>
            </a:r>
            <a:r>
              <a:rPr lang="en-US" b="1" dirty="0"/>
              <a:t>while</a:t>
            </a:r>
            <a:r>
              <a:rPr lang="en-US" dirty="0"/>
              <a:t> j &gt; 0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[j-1] &gt; cur:</a:t>
            </a:r>
          </a:p>
          <a:p>
            <a:r>
              <a:rPr lang="en-US" dirty="0"/>
              <a:t>      </a:t>
            </a:r>
            <a:r>
              <a:rPr lang="en-US" dirty="0" err="1"/>
              <a:t>arr</a:t>
            </a:r>
            <a:r>
              <a:rPr lang="en-US" dirty="0"/>
              <a:t>[j] = </a:t>
            </a:r>
            <a:r>
              <a:rPr lang="en-US" dirty="0" err="1"/>
              <a:t>arr</a:t>
            </a:r>
            <a:r>
              <a:rPr lang="en-US" dirty="0"/>
              <a:t>[j-1]</a:t>
            </a:r>
          </a:p>
          <a:p>
            <a:r>
              <a:rPr lang="en-US" dirty="0"/>
              <a:t>      j = j - 1</a:t>
            </a:r>
          </a:p>
          <a:p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[j] = cur</a:t>
            </a:r>
          </a:p>
          <a:p>
            <a:endParaRPr lang="en-US" dirty="0"/>
          </a:p>
          <a:p>
            <a:r>
              <a:rPr lang="en-US" dirty="0"/>
              <a:t>a = [8,2,-4,9,8]</a:t>
            </a:r>
          </a:p>
          <a:p>
            <a:r>
              <a:rPr lang="en-US" dirty="0" err="1"/>
              <a:t>insertion_sort</a:t>
            </a:r>
            <a:r>
              <a:rPr lang="en-US" dirty="0"/>
              <a:t>(a)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CF3DD870-0519-48DD-BC82-9F11B006AC21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519BEC-FCA5-BA41-8203-9C9122D91903}"/>
                  </a:ext>
                </a:extLst>
              </p14:cNvPr>
              <p14:cNvContentPartPr/>
              <p14:nvPr/>
            </p14:nvContentPartPr>
            <p14:xfrm>
              <a:off x="1774239" y="1866759"/>
              <a:ext cx="16560" cy="22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519BEC-FCA5-BA41-8203-9C9122D919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65599" y="1858119"/>
                <a:ext cx="342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21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A2F72-4DB9-4781-A9EA-95554806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FF821-86C1-40FD-84E7-EF0DEEFB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one variable name to another variable name establishes an alias. They both point to the same box 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8551DFD9-953B-4936-9E7A-1EDE4DA64355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7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= 6</a:t>
            </a:r>
          </a:p>
          <a:p>
            <a:r>
              <a:rPr lang="en-US" dirty="0"/>
              <a:t>b = 2</a:t>
            </a:r>
          </a:p>
          <a:p>
            <a:r>
              <a:rPr lang="en-US" dirty="0"/>
              <a:t>c = a</a:t>
            </a:r>
          </a:p>
          <a:p>
            <a:r>
              <a:rPr lang="en-US" dirty="0"/>
              <a:t>a = b</a:t>
            </a:r>
          </a:p>
          <a:p>
            <a:r>
              <a:rPr lang="en-US" dirty="0"/>
              <a:t>b = c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7D40E3F4-0949-49A2-8A4A-176E9BDF25CE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81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one variable name to another variable name establishes an alias. They both point to the same box in memory.</a:t>
            </a:r>
          </a:p>
          <a:p>
            <a:r>
              <a:rPr lang="en-US" dirty="0"/>
              <a:t>Subsequent assignments to variables break aliases and associates names with new boxes 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5CD0D7D0-0BD7-454A-AA3A-8D0816103D50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= 7</a:t>
            </a:r>
          </a:p>
          <a:p>
            <a:r>
              <a:rPr lang="en-US" dirty="0"/>
              <a:t>b = a</a:t>
            </a:r>
          </a:p>
          <a:p>
            <a:r>
              <a:rPr lang="en-US" dirty="0"/>
              <a:t>b = b + 3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C3D6B1D2-9607-4960-A568-F0B9B8BC517B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handled the same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3051C4A2-942C-438C-A9B2-09671E14925B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5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= [8,-6,0,3]</a:t>
            </a:r>
          </a:p>
          <a:p>
            <a:r>
              <a:rPr lang="en-US" dirty="0"/>
              <a:t>b = a</a:t>
            </a:r>
          </a:p>
          <a:p>
            <a:r>
              <a:rPr lang="en-US" dirty="0"/>
              <a:t>b = [6,-2,1,0]</a:t>
            </a:r>
          </a:p>
          <a:p>
            <a:endParaRPr lang="en-US" dirty="0"/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DF88D253-82C4-4F8E-BF8B-8AF8C4603FDA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93564C6-B42A-D8C7-6664-E909D0A407B8}"/>
                  </a:ext>
                </a:extLst>
              </p14:cNvPr>
              <p14:cNvContentPartPr/>
              <p14:nvPr/>
            </p14:nvContentPartPr>
            <p14:xfrm>
              <a:off x="7029865" y="314402"/>
              <a:ext cx="24480" cy="600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93564C6-B42A-D8C7-6664-E909D0A40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3745" y="308282"/>
                <a:ext cx="36720" cy="61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6E3DC8B-3C60-6F0C-EB2A-36664139FA92}"/>
              </a:ext>
            </a:extLst>
          </p:cNvPr>
          <p:cNvGrpSpPr/>
          <p:nvPr/>
        </p:nvGrpSpPr>
        <p:grpSpPr>
          <a:xfrm>
            <a:off x="4095865" y="123242"/>
            <a:ext cx="3266280" cy="1505520"/>
            <a:chOff x="4095865" y="123242"/>
            <a:chExt cx="3266280" cy="15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A12341-6284-EFB8-AE06-134740647BA6}"/>
                    </a:ext>
                  </a:extLst>
                </p14:cNvPr>
                <p14:cNvContentPartPr/>
                <p14:nvPr/>
              </p14:nvContentPartPr>
              <p14:xfrm>
                <a:off x="5072905" y="521042"/>
                <a:ext cx="2289240" cy="64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A12341-6284-EFB8-AE06-134740647B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6785" y="514922"/>
                  <a:ext cx="230148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7C7167-6A04-F5C8-B22B-845A2C234E90}"/>
                    </a:ext>
                  </a:extLst>
                </p14:cNvPr>
                <p14:cNvContentPartPr/>
                <p14:nvPr/>
              </p14:nvContentPartPr>
              <p14:xfrm>
                <a:off x="5739985" y="525362"/>
                <a:ext cx="22320" cy="79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7C7167-6A04-F5C8-B22B-845A2C234E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3865" y="519242"/>
                  <a:ext cx="3456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8CD9F0-59BA-C313-CEA2-C199A57ED4BB}"/>
                    </a:ext>
                  </a:extLst>
                </p14:cNvPr>
                <p14:cNvContentPartPr/>
                <p14:nvPr/>
              </p14:nvContentPartPr>
              <p14:xfrm>
                <a:off x="6256945" y="572522"/>
                <a:ext cx="5040" cy="66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8CD9F0-59BA-C313-CEA2-C199A57ED4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0825" y="566402"/>
                  <a:ext cx="1728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8E46D3-B79C-6D11-68FF-B92E13C988E9}"/>
                    </a:ext>
                  </a:extLst>
                </p14:cNvPr>
                <p14:cNvContentPartPr/>
                <p14:nvPr/>
              </p14:nvContentPartPr>
              <p14:xfrm>
                <a:off x="6756625" y="623282"/>
                <a:ext cx="20880" cy="57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8E46D3-B79C-6D11-68FF-B92E13C988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50505" y="617162"/>
                  <a:ext cx="331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D9F794-A48E-2C2C-2545-8DD86C44AC4E}"/>
                    </a:ext>
                  </a:extLst>
                </p14:cNvPr>
                <p14:cNvContentPartPr/>
                <p14:nvPr/>
              </p14:nvContentPartPr>
              <p14:xfrm>
                <a:off x="4215745" y="494762"/>
                <a:ext cx="302040" cy="18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D9F794-A48E-2C2C-2545-8DD86C44AC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9625" y="488642"/>
                  <a:ext cx="314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DB63BB-090E-7306-CA52-5D95B01C4FFD}"/>
                    </a:ext>
                  </a:extLst>
                </p14:cNvPr>
                <p14:cNvContentPartPr/>
                <p14:nvPr/>
              </p14:nvContentPartPr>
              <p14:xfrm>
                <a:off x="4695625" y="585482"/>
                <a:ext cx="230400" cy="10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DB63BB-090E-7306-CA52-5D95B01C4F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89505" y="579362"/>
                  <a:ext cx="242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DCDB54-E08A-AFB2-7EC7-91E5FF2B1F79}"/>
                    </a:ext>
                  </a:extLst>
                </p14:cNvPr>
                <p14:cNvContentPartPr/>
                <p14:nvPr/>
              </p14:nvContentPartPr>
              <p14:xfrm>
                <a:off x="4740985" y="724442"/>
                <a:ext cx="196560" cy="11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DCDB54-E08A-AFB2-7EC7-91E5FF2B1F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34865" y="718322"/>
                  <a:ext cx="20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B032CE-D60A-19B2-6210-20D73F7B3CB1}"/>
                    </a:ext>
                  </a:extLst>
                </p14:cNvPr>
                <p14:cNvContentPartPr/>
                <p14:nvPr/>
              </p14:nvContentPartPr>
              <p14:xfrm>
                <a:off x="5443705" y="406922"/>
                <a:ext cx="18000" cy="52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B032CE-D60A-19B2-6210-20D73F7B3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37585" y="400802"/>
                  <a:ext cx="302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8F15D8-2803-417B-5CC8-B73A08F7BAD7}"/>
                    </a:ext>
                  </a:extLst>
                </p14:cNvPr>
                <p14:cNvContentPartPr/>
                <p14:nvPr/>
              </p14:nvContentPartPr>
              <p14:xfrm>
                <a:off x="5910625" y="418082"/>
                <a:ext cx="55080" cy="45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8F15D8-2803-417B-5CC8-B73A08F7BA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4505" y="411962"/>
                  <a:ext cx="673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1247F0-F8BC-44AB-0E10-8CC517399B9F}"/>
                    </a:ext>
                  </a:extLst>
                </p14:cNvPr>
                <p14:cNvContentPartPr/>
                <p14:nvPr/>
              </p14:nvContentPartPr>
              <p14:xfrm>
                <a:off x="6534505" y="424202"/>
                <a:ext cx="2160" cy="47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1247F0-F8BC-44AB-0E10-8CC517399B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28385" y="418082"/>
                  <a:ext cx="14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03B3FD-1AB7-2D44-02A8-2E52D5A04C47}"/>
                    </a:ext>
                  </a:extLst>
                </p14:cNvPr>
                <p14:cNvContentPartPr/>
                <p14:nvPr/>
              </p14:nvContentPartPr>
              <p14:xfrm>
                <a:off x="4095865" y="1230242"/>
                <a:ext cx="167760" cy="39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03B3FD-1AB7-2D44-02A8-2E52D5A04C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9745" y="1224122"/>
                  <a:ext cx="1800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E506EC-D007-DA0E-5ADB-7EC62BFA69F1}"/>
                    </a:ext>
                  </a:extLst>
                </p14:cNvPr>
                <p14:cNvContentPartPr/>
                <p14:nvPr/>
              </p14:nvContentPartPr>
              <p14:xfrm>
                <a:off x="4384945" y="1148882"/>
                <a:ext cx="493560" cy="354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E506EC-D007-DA0E-5ADB-7EC62BFA69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8825" y="1142762"/>
                  <a:ext cx="505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F9AD34-253F-EB15-4362-5E3222FEC72A}"/>
                    </a:ext>
                  </a:extLst>
                </p14:cNvPr>
                <p14:cNvContentPartPr/>
                <p14:nvPr/>
              </p14:nvContentPartPr>
              <p14:xfrm>
                <a:off x="4729105" y="1148882"/>
                <a:ext cx="14940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F9AD34-253F-EB15-4362-5E3222FEC7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2985" y="1142762"/>
                  <a:ext cx="161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15ACB2-84BE-37C4-AE42-33179C818EB0}"/>
                    </a:ext>
                  </a:extLst>
                </p14:cNvPr>
                <p14:cNvContentPartPr/>
                <p14:nvPr/>
              </p14:nvContentPartPr>
              <p14:xfrm>
                <a:off x="4816945" y="1168682"/>
                <a:ext cx="62280" cy="164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15ACB2-84BE-37C4-AE42-33179C818E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10825" y="1162562"/>
                  <a:ext cx="74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B138A-430D-0DFC-A07A-531FE2C35188}"/>
                    </a:ext>
                  </a:extLst>
                </p14:cNvPr>
                <p14:cNvContentPartPr/>
                <p14:nvPr/>
              </p14:nvContentPartPr>
              <p14:xfrm>
                <a:off x="5358385" y="123242"/>
                <a:ext cx="156960" cy="180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B138A-430D-0DFC-A07A-531FE2C351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2265" y="117122"/>
                  <a:ext cx="169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AE5FC1-1EC7-770E-4F94-B3C15CB0C029}"/>
                    </a:ext>
                  </a:extLst>
                </p14:cNvPr>
                <p14:cNvContentPartPr/>
                <p14:nvPr/>
              </p14:nvContentPartPr>
              <p14:xfrm>
                <a:off x="5747545" y="197402"/>
                <a:ext cx="56520" cy="4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AE5FC1-1EC7-770E-4F94-B3C15CB0C0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41425" y="191282"/>
                  <a:ext cx="68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E3C4C1-5E50-1019-9D6A-4E3778FF640F}"/>
                    </a:ext>
                  </a:extLst>
                </p14:cNvPr>
                <p14:cNvContentPartPr/>
                <p14:nvPr/>
              </p14:nvContentPartPr>
              <p14:xfrm>
                <a:off x="5971825" y="126482"/>
                <a:ext cx="104760" cy="149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E3C4C1-5E50-1019-9D6A-4E3778FF64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5705" y="120362"/>
                  <a:ext cx="1170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1812DB-6CDA-A948-77A1-C14A2194E30C}"/>
              </a:ext>
            </a:extLst>
          </p:cNvPr>
          <p:cNvGrpSpPr/>
          <p:nvPr/>
        </p:nvGrpSpPr>
        <p:grpSpPr>
          <a:xfrm>
            <a:off x="6526225" y="117842"/>
            <a:ext cx="604800" cy="169920"/>
            <a:chOff x="6526225" y="117842"/>
            <a:chExt cx="60480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30C204-34E0-A728-B1E7-0ED7E4AD86B4}"/>
                    </a:ext>
                  </a:extLst>
                </p14:cNvPr>
                <p14:cNvContentPartPr/>
                <p14:nvPr/>
              </p14:nvContentPartPr>
              <p14:xfrm>
                <a:off x="6526225" y="141242"/>
                <a:ext cx="183240" cy="146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30C204-34E0-A728-B1E7-0ED7E4AD86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20105" y="135122"/>
                  <a:ext cx="195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9D616A-7D69-CBCB-C96A-02CA7611A4D7}"/>
                    </a:ext>
                  </a:extLst>
                </p14:cNvPr>
                <p14:cNvContentPartPr/>
                <p14:nvPr/>
              </p14:nvContentPartPr>
              <p14:xfrm>
                <a:off x="7017625" y="118562"/>
                <a:ext cx="113400" cy="16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9D616A-7D69-CBCB-C96A-02CA7611A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1505" y="112442"/>
                  <a:ext cx="125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7C66F3-DCA6-C779-8B29-92F349C4EDBF}"/>
                    </a:ext>
                  </a:extLst>
                </p14:cNvPr>
                <p14:cNvContentPartPr/>
                <p14:nvPr/>
              </p14:nvContentPartPr>
              <p14:xfrm>
                <a:off x="7016185" y="117842"/>
                <a:ext cx="100800" cy="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7C66F3-DCA6-C779-8B29-92F349C4ED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10065" y="111722"/>
                  <a:ext cx="11304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A7A4220-1545-7580-0180-BB4B630E1B9A}"/>
                  </a:ext>
                </a:extLst>
              </p14:cNvPr>
              <p14:cNvContentPartPr/>
              <p14:nvPr/>
            </p14:nvContentPartPr>
            <p14:xfrm>
              <a:off x="867385" y="1850162"/>
              <a:ext cx="1668960" cy="37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A7A4220-1545-7580-0180-BB4B630E1B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1265" y="1844042"/>
                <a:ext cx="16812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539CC7B-A992-2942-92B5-67A4D71F63CB}"/>
              </a:ext>
            </a:extLst>
          </p:cNvPr>
          <p:cNvGrpSpPr/>
          <p:nvPr/>
        </p:nvGrpSpPr>
        <p:grpSpPr>
          <a:xfrm>
            <a:off x="4251385" y="1218722"/>
            <a:ext cx="2561400" cy="1397520"/>
            <a:chOff x="4251385" y="1218722"/>
            <a:chExt cx="2561400" cy="13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0764AE-9E75-22E8-0F35-577CE8EB4020}"/>
                    </a:ext>
                  </a:extLst>
                </p14:cNvPr>
                <p14:cNvContentPartPr/>
                <p14:nvPr/>
              </p14:nvContentPartPr>
              <p14:xfrm>
                <a:off x="4477825" y="1218722"/>
                <a:ext cx="259560" cy="43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0764AE-9E75-22E8-0F35-577CE8EB40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1705" y="1212602"/>
                  <a:ext cx="271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C588544-60B5-255C-04CD-19ABA4361415}"/>
                    </a:ext>
                  </a:extLst>
                </p14:cNvPr>
                <p14:cNvContentPartPr/>
                <p14:nvPr/>
              </p14:nvContentPartPr>
              <p14:xfrm>
                <a:off x="4336705" y="1255082"/>
                <a:ext cx="624600" cy="183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C588544-60B5-255C-04CD-19ABA43614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30585" y="1248962"/>
                  <a:ext cx="636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F5106E-DC73-E865-FFAF-A0731E37BF9F}"/>
                    </a:ext>
                  </a:extLst>
                </p14:cNvPr>
                <p14:cNvContentPartPr/>
                <p14:nvPr/>
              </p14:nvContentPartPr>
              <p14:xfrm>
                <a:off x="4251385" y="1770602"/>
                <a:ext cx="474480" cy="52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F5106E-DC73-E865-FFAF-A0731E37BF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45265" y="1764482"/>
                  <a:ext cx="486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BCDE2-5BC0-5FD9-7227-F560695E115D}"/>
                    </a:ext>
                  </a:extLst>
                </p14:cNvPr>
                <p14:cNvContentPartPr/>
                <p14:nvPr/>
              </p14:nvContentPartPr>
              <p14:xfrm>
                <a:off x="4573945" y="2223842"/>
                <a:ext cx="165240" cy="138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BCDE2-5BC0-5FD9-7227-F560695E11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7825" y="2217722"/>
                  <a:ext cx="177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AA5729-2D67-BBEA-58A0-75B7D36B016D}"/>
                    </a:ext>
                  </a:extLst>
                </p14:cNvPr>
                <p14:cNvContentPartPr/>
                <p14:nvPr/>
              </p14:nvContentPartPr>
              <p14:xfrm>
                <a:off x="5024665" y="2091362"/>
                <a:ext cx="3240" cy="506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AA5729-2D67-BBEA-58A0-75B7D36B01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18545" y="2085242"/>
                  <a:ext cx="154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9A949A-84AF-B1FD-260A-4F123E0948F3}"/>
                    </a:ext>
                  </a:extLst>
                </p14:cNvPr>
                <p14:cNvContentPartPr/>
                <p14:nvPr/>
              </p14:nvContentPartPr>
              <p14:xfrm>
                <a:off x="5037625" y="2062922"/>
                <a:ext cx="1662480" cy="96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9A949A-84AF-B1FD-260A-4F123E0948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31505" y="2056802"/>
                  <a:ext cx="167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A1E15A-1132-F333-F5C9-274BCC78578F}"/>
                    </a:ext>
                  </a:extLst>
                </p14:cNvPr>
                <p14:cNvContentPartPr/>
                <p14:nvPr/>
              </p14:nvContentPartPr>
              <p14:xfrm>
                <a:off x="5044465" y="2592842"/>
                <a:ext cx="1701360" cy="23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A1E15A-1132-F333-F5C9-274BCC7857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8345" y="2586722"/>
                  <a:ext cx="1713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6314D8-59CD-2C84-4701-8C3C6D91D09A}"/>
                    </a:ext>
                  </a:extLst>
                </p14:cNvPr>
                <p14:cNvContentPartPr/>
                <p14:nvPr/>
              </p14:nvContentPartPr>
              <p14:xfrm>
                <a:off x="6708025" y="2166962"/>
                <a:ext cx="14760" cy="435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6314D8-59CD-2C84-4701-8C3C6D91D0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01905" y="2160842"/>
                  <a:ext cx="270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FF37BB-328B-0DEB-4B09-9F0D399A22FC}"/>
                    </a:ext>
                  </a:extLst>
                </p14:cNvPr>
                <p14:cNvContentPartPr/>
                <p14:nvPr/>
              </p14:nvContentPartPr>
              <p14:xfrm>
                <a:off x="5470705" y="2079122"/>
                <a:ext cx="2520" cy="49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FF37BB-328B-0DEB-4B09-9F0D399A22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64585" y="2073002"/>
                  <a:ext cx="147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7DAAA93-1369-EC15-CA3B-4D2664D39222}"/>
                    </a:ext>
                  </a:extLst>
                </p14:cNvPr>
                <p14:cNvContentPartPr/>
                <p14:nvPr/>
              </p14:nvContentPartPr>
              <p14:xfrm>
                <a:off x="5923945" y="2090642"/>
                <a:ext cx="5040" cy="485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7DAAA93-1369-EC15-CA3B-4D2664D392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17825" y="2084522"/>
                  <a:ext cx="172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E69C154-022B-37BA-92C5-E615E3AF4286}"/>
                    </a:ext>
                  </a:extLst>
                </p14:cNvPr>
                <p14:cNvContentPartPr/>
                <p14:nvPr/>
              </p14:nvContentPartPr>
              <p14:xfrm>
                <a:off x="6322825" y="2158682"/>
                <a:ext cx="20160" cy="43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E69C154-022B-37BA-92C5-E615E3AF42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16705" y="2152562"/>
                  <a:ext cx="324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4FCD2D2-B418-0ED8-273A-9E2BBD39AE66}"/>
                    </a:ext>
                  </a:extLst>
                </p14:cNvPr>
                <p14:cNvContentPartPr/>
                <p14:nvPr/>
              </p14:nvContentPartPr>
              <p14:xfrm>
                <a:off x="5244265" y="1904522"/>
                <a:ext cx="30600" cy="38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4FCD2D2-B418-0ED8-273A-9E2BBD39AE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8145" y="1898402"/>
                  <a:ext cx="428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BC08CE-9795-8DDC-47E7-88F3E7277719}"/>
                    </a:ext>
                  </a:extLst>
                </p14:cNvPr>
                <p14:cNvContentPartPr/>
                <p14:nvPr/>
              </p14:nvContentPartPr>
              <p14:xfrm>
                <a:off x="5331025" y="1722002"/>
                <a:ext cx="110880" cy="208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BC08CE-9795-8DDC-47E7-88F3E72777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24905" y="1715882"/>
                  <a:ext cx="123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272A26-50BB-5441-2F54-177556C8029C}"/>
                    </a:ext>
                  </a:extLst>
                </p14:cNvPr>
                <p14:cNvContentPartPr/>
                <p14:nvPr/>
              </p14:nvContentPartPr>
              <p14:xfrm>
                <a:off x="5702545" y="1987322"/>
                <a:ext cx="6840" cy="280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272A26-50BB-5441-2F54-177556C802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96425" y="1981202"/>
                  <a:ext cx="19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C9DA99-0CB3-3D5C-AA34-3E948D5572AE}"/>
                    </a:ext>
                  </a:extLst>
                </p14:cNvPr>
                <p14:cNvContentPartPr/>
                <p14:nvPr/>
              </p14:nvContentPartPr>
              <p14:xfrm>
                <a:off x="5637025" y="1806962"/>
                <a:ext cx="5652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C9DA99-0CB3-3D5C-AA34-3E948D5572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30905" y="1800842"/>
                  <a:ext cx="68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DD5731-BE84-B8D2-D9EF-0B3F89F1B755}"/>
                    </a:ext>
                  </a:extLst>
                </p14:cNvPr>
                <p14:cNvContentPartPr/>
                <p14:nvPr/>
              </p14:nvContentPartPr>
              <p14:xfrm>
                <a:off x="5682385" y="1727402"/>
                <a:ext cx="87480" cy="225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DD5731-BE84-B8D2-D9EF-0B3F89F1B7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76265" y="1721282"/>
                  <a:ext cx="99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A428C4-4B9C-E41F-DFF2-156129AA83BD}"/>
                    </a:ext>
                  </a:extLst>
                </p14:cNvPr>
                <p14:cNvContentPartPr/>
                <p14:nvPr/>
              </p14:nvContentPartPr>
              <p14:xfrm>
                <a:off x="6117265" y="1891562"/>
                <a:ext cx="14760" cy="452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A428C4-4B9C-E41F-DFF2-156129AA83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11145" y="1885442"/>
                  <a:ext cx="270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7735D4-294F-A15D-805E-B99A75580388}"/>
                    </a:ext>
                  </a:extLst>
                </p14:cNvPr>
                <p14:cNvContentPartPr/>
                <p14:nvPr/>
              </p14:nvContentPartPr>
              <p14:xfrm>
                <a:off x="6159745" y="1631282"/>
                <a:ext cx="360" cy="99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7735D4-294F-A15D-805E-B99A755803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53625" y="1625162"/>
                  <a:ext cx="12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043545-E66C-A65B-0FF5-4EE1D41ECECA}"/>
                    </a:ext>
                  </a:extLst>
                </p14:cNvPr>
                <p14:cNvContentPartPr/>
                <p14:nvPr/>
              </p14:nvContentPartPr>
              <p14:xfrm>
                <a:off x="6484465" y="1858082"/>
                <a:ext cx="10080" cy="52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043545-E66C-A65B-0FF5-4EE1D41ECE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78345" y="1851962"/>
                  <a:ext cx="223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141462-049C-379E-9B2F-2060CB6F75CF}"/>
                    </a:ext>
                  </a:extLst>
                </p14:cNvPr>
                <p14:cNvContentPartPr/>
                <p14:nvPr/>
              </p14:nvContentPartPr>
              <p14:xfrm>
                <a:off x="6552145" y="1524002"/>
                <a:ext cx="260640" cy="264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141462-049C-379E-9B2F-2060CB6F75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46025" y="1517882"/>
                  <a:ext cx="272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F73EF0-3119-DDB6-1C37-A248C4C7105B}"/>
                    </a:ext>
                  </a:extLst>
                </p14:cNvPr>
                <p14:cNvContentPartPr/>
                <p14:nvPr/>
              </p14:nvContentPartPr>
              <p14:xfrm>
                <a:off x="5695345" y="1726322"/>
                <a:ext cx="48960" cy="33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F73EF0-3119-DDB6-1C37-A248C4C710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89225" y="1720202"/>
                  <a:ext cx="61200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58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handled the same way.</a:t>
            </a:r>
          </a:p>
          <a:p>
            <a:r>
              <a:rPr lang="en-US" dirty="0"/>
              <a:t>Important to note that changing the value of a cell in an array is not the same as change the value of the array itself. The referenced cell is modified, but the alias is not broken.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B555-72C6-4794-A2E3-097960036DA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E137EA85-3653-459E-B838-FB659F591206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1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= [4,15,-5,6]</a:t>
            </a:r>
          </a:p>
          <a:p>
            <a:r>
              <a:rPr lang="en-US" dirty="0"/>
              <a:t>b = a</a:t>
            </a:r>
          </a:p>
          <a:p>
            <a:r>
              <a:rPr lang="en-US" dirty="0"/>
              <a:t>b[1] = -2</a:t>
            </a:r>
          </a:p>
        </p:txBody>
      </p:sp>
      <p:sp>
        <p:nvSpPr>
          <p:cNvPr id="3" name="Rectangle 2">
            <a:hlinkClick r:id="" action="ppaction://macro?name=UpdateRandomNumber"/>
            <a:extLst>
              <a:ext uri="{FF2B5EF4-FFF2-40B4-BE49-F238E27FC236}">
                <a16:creationId xmlns:a16="http://schemas.microsoft.com/office/drawing/2014/main" id="{B38D2E75-5D32-4BEE-B6C9-6F28EFAF172A}"/>
              </a:ext>
            </a:extLst>
          </p:cNvPr>
          <p:cNvSpPr/>
          <p:nvPr/>
        </p:nvSpPr>
        <p:spPr>
          <a:xfrm>
            <a:off x="6002931" y="45842"/>
            <a:ext cx="6135555" cy="459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B0B7114-687D-1CFC-070E-866E535C1AF3}"/>
                  </a:ext>
                </a:extLst>
              </p14:cNvPr>
              <p14:cNvContentPartPr/>
              <p14:nvPr/>
            </p14:nvContentPartPr>
            <p14:xfrm>
              <a:off x="612865" y="1830362"/>
              <a:ext cx="1334520" cy="42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B0B7114-687D-1CFC-070E-866E535C1A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745" y="1824242"/>
                <a:ext cx="13467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E09F64C-E6DE-DEE1-AA4E-30AD146AB2D3}"/>
              </a:ext>
            </a:extLst>
          </p:cNvPr>
          <p:cNvGrpSpPr/>
          <p:nvPr/>
        </p:nvGrpSpPr>
        <p:grpSpPr>
          <a:xfrm>
            <a:off x="6277465" y="862682"/>
            <a:ext cx="455760" cy="1044000"/>
            <a:chOff x="6277465" y="862682"/>
            <a:chExt cx="455760" cy="10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6000D8-80B5-D7BA-3788-5F6A318A8574}"/>
                    </a:ext>
                  </a:extLst>
                </p14:cNvPr>
                <p14:cNvContentPartPr/>
                <p14:nvPr/>
              </p14:nvContentPartPr>
              <p14:xfrm>
                <a:off x="6277465" y="862682"/>
                <a:ext cx="455760" cy="838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6000D8-80B5-D7BA-3788-5F6A318A85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1345" y="856562"/>
                  <a:ext cx="4680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E466F8-4730-A05C-5569-ED2F2DD8AEBC}"/>
                    </a:ext>
                  </a:extLst>
                </p14:cNvPr>
                <p14:cNvContentPartPr/>
                <p14:nvPr/>
              </p14:nvContentPartPr>
              <p14:xfrm>
                <a:off x="6377545" y="1792562"/>
                <a:ext cx="939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E466F8-4730-A05C-5569-ED2F2DD8AE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1425" y="1786442"/>
                  <a:ext cx="106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F0B2BF-309F-B5B8-37E9-8D9F2B207F47}"/>
                    </a:ext>
                  </a:extLst>
                </p14:cNvPr>
                <p14:cNvContentPartPr/>
                <p14:nvPr/>
              </p14:nvContentPartPr>
              <p14:xfrm>
                <a:off x="6538825" y="1570442"/>
                <a:ext cx="120960" cy="336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F0B2BF-309F-B5B8-37E9-8D9F2B207F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2705" y="1564322"/>
                  <a:ext cx="13320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FA345-064C-03C5-4145-05FFE367000A}"/>
                  </a:ext>
                </a:extLst>
              </p14:cNvPr>
              <p14:cNvContentPartPr/>
              <p14:nvPr/>
            </p14:nvContentPartPr>
            <p14:xfrm>
              <a:off x="4966705" y="526442"/>
              <a:ext cx="255600" cy="26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FA345-064C-03C5-4145-05FFE36700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0585" y="520322"/>
                <a:ext cx="267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413D9F-9755-BA07-1098-0314D79D35AE}"/>
                  </a:ext>
                </a:extLst>
              </p14:cNvPr>
              <p14:cNvContentPartPr/>
              <p14:nvPr/>
            </p14:nvContentPartPr>
            <p14:xfrm>
              <a:off x="5336785" y="689882"/>
              <a:ext cx="442800" cy="18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413D9F-9755-BA07-1098-0314D79D35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0665" y="683762"/>
                <a:ext cx="455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0A6DC3-2E87-31BE-0BC9-97D0976856D0}"/>
                  </a:ext>
                </a:extLst>
              </p14:cNvPr>
              <p14:cNvContentPartPr/>
              <p14:nvPr/>
            </p14:nvContentPartPr>
            <p14:xfrm>
              <a:off x="5597425" y="707882"/>
              <a:ext cx="204480" cy="32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0A6DC3-2E87-31BE-0BC9-97D0976856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1305" y="701762"/>
                <a:ext cx="2167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3A8502-98E8-1082-30B7-FAE7461E9299}"/>
                  </a:ext>
                </a:extLst>
              </p14:cNvPr>
              <p14:cNvContentPartPr/>
              <p14:nvPr/>
            </p14:nvContentPartPr>
            <p14:xfrm>
              <a:off x="5877145" y="977162"/>
              <a:ext cx="48600" cy="451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3A8502-98E8-1082-30B7-FAE7461E92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71025" y="971042"/>
                <a:ext cx="608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DADAE7-E4EA-1EB5-316C-3E1A24095A7F}"/>
                  </a:ext>
                </a:extLst>
              </p14:cNvPr>
              <p14:cNvContentPartPr/>
              <p14:nvPr/>
            </p14:nvContentPartPr>
            <p14:xfrm>
              <a:off x="5931145" y="950522"/>
              <a:ext cx="1383480" cy="4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DADAE7-E4EA-1EB5-316C-3E1A24095A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5025" y="944402"/>
                <a:ext cx="1395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105EDD-32B5-D66F-155E-144D1EF584A0}"/>
                  </a:ext>
                </a:extLst>
              </p14:cNvPr>
              <p14:cNvContentPartPr/>
              <p14:nvPr/>
            </p14:nvContentPartPr>
            <p14:xfrm>
              <a:off x="5886145" y="1399802"/>
              <a:ext cx="1481760" cy="26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105EDD-32B5-D66F-155E-144D1EF584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0025" y="1393682"/>
                <a:ext cx="1494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70F47B-5529-F937-79D1-632DC61CCA87}"/>
                  </a:ext>
                </a:extLst>
              </p14:cNvPr>
              <p14:cNvContentPartPr/>
              <p14:nvPr/>
            </p14:nvContentPartPr>
            <p14:xfrm>
              <a:off x="7345225" y="936842"/>
              <a:ext cx="360" cy="620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70F47B-5529-F937-79D1-632DC61CCA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9105" y="930722"/>
                <a:ext cx="126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57D405-2920-A5A0-32F5-7A25123A8296}"/>
                  </a:ext>
                </a:extLst>
              </p14:cNvPr>
              <p14:cNvContentPartPr/>
              <p14:nvPr/>
            </p14:nvContentPartPr>
            <p14:xfrm>
              <a:off x="6269545" y="1003442"/>
              <a:ext cx="3600" cy="384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57D405-2920-A5A0-32F5-7A25123A82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63425" y="997322"/>
                <a:ext cx="158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A63EC2-2D96-6D8B-CC22-9321E78C2665}"/>
                  </a:ext>
                </a:extLst>
              </p14:cNvPr>
              <p14:cNvContentPartPr/>
              <p14:nvPr/>
            </p14:nvContentPartPr>
            <p14:xfrm>
              <a:off x="6655105" y="992642"/>
              <a:ext cx="32400" cy="30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A63EC2-2D96-6D8B-CC22-9321E78C26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48985" y="986522"/>
                <a:ext cx="446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E1BA3E-5739-E3A1-13D6-91EAEB74D0BF}"/>
                  </a:ext>
                </a:extLst>
              </p14:cNvPr>
              <p14:cNvContentPartPr/>
              <p14:nvPr/>
            </p14:nvContentPartPr>
            <p14:xfrm>
              <a:off x="7026985" y="987242"/>
              <a:ext cx="7200" cy="560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E1BA3E-5739-E3A1-13D6-91EAEB74D0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20865" y="981122"/>
                <a:ext cx="1944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F46A38-57DF-E038-1280-15C4E1CD32E2}"/>
                  </a:ext>
                </a:extLst>
              </p14:cNvPr>
              <p14:cNvContentPartPr/>
              <p14:nvPr/>
            </p14:nvContentPartPr>
            <p14:xfrm>
              <a:off x="6036625" y="1068602"/>
              <a:ext cx="121320" cy="270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F46A38-57DF-E038-1280-15C4E1CD32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0505" y="1062482"/>
                <a:ext cx="1335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D87098-B74C-8E36-7FD0-D84D4100A466}"/>
                  </a:ext>
                </a:extLst>
              </p14:cNvPr>
              <p14:cNvContentPartPr/>
              <p14:nvPr/>
            </p14:nvContentPartPr>
            <p14:xfrm>
              <a:off x="6385825" y="1088762"/>
              <a:ext cx="16920" cy="20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D87098-B74C-8E36-7FD0-D84D4100A4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79705" y="1082642"/>
                <a:ext cx="291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3CC3B61-BAD7-D707-5114-1BC72CD94CCC}"/>
                  </a:ext>
                </a:extLst>
              </p14:cNvPr>
              <p14:cNvContentPartPr/>
              <p14:nvPr/>
            </p14:nvContentPartPr>
            <p14:xfrm>
              <a:off x="6495265" y="1129082"/>
              <a:ext cx="80280" cy="214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3CC3B61-BAD7-D707-5114-1BC72CD94C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89145" y="1122962"/>
                <a:ext cx="92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14D3FA9-433F-5A2B-5C58-125532C3BB11}"/>
                  </a:ext>
                </a:extLst>
              </p14:cNvPr>
              <p14:cNvContentPartPr/>
              <p14:nvPr/>
            </p14:nvContentPartPr>
            <p14:xfrm>
              <a:off x="6754825" y="1178042"/>
              <a:ext cx="96120" cy="5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14D3FA9-433F-5A2B-5C58-125532C3BB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48705" y="1171922"/>
                <a:ext cx="1083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7A4D47D-2613-C2A1-4F6E-4AE4578AE73A}"/>
                  </a:ext>
                </a:extLst>
              </p14:cNvPr>
              <p14:cNvContentPartPr/>
              <p14:nvPr/>
            </p14:nvContentPartPr>
            <p14:xfrm>
              <a:off x="6911065" y="1128002"/>
              <a:ext cx="86040" cy="19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7A4D47D-2613-C2A1-4F6E-4AE4578AE73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04945" y="1121882"/>
                <a:ext cx="98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DB8B8F-2E0C-3A30-5B99-EF003BC9039F}"/>
                  </a:ext>
                </a:extLst>
              </p14:cNvPr>
              <p14:cNvContentPartPr/>
              <p14:nvPr/>
            </p14:nvContentPartPr>
            <p14:xfrm>
              <a:off x="7172785" y="1064642"/>
              <a:ext cx="122400" cy="274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DB8B8F-2E0C-3A30-5B99-EF003BC903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66665" y="1058522"/>
                <a:ext cx="134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63D55A-2D6D-480B-EE3B-29FA48862362}"/>
                  </a:ext>
                </a:extLst>
              </p14:cNvPr>
              <p14:cNvContentPartPr/>
              <p14:nvPr/>
            </p14:nvContentPartPr>
            <p14:xfrm>
              <a:off x="4896865" y="1325282"/>
              <a:ext cx="160920" cy="370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63D55A-2D6D-480B-EE3B-29FA488623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0745" y="1319162"/>
                <a:ext cx="1731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D8383F-CE26-AEF2-AA38-3162FB8A6B47}"/>
                  </a:ext>
                </a:extLst>
              </p14:cNvPr>
              <p14:cNvContentPartPr/>
              <p14:nvPr/>
            </p14:nvContentPartPr>
            <p14:xfrm>
              <a:off x="5174065" y="1448402"/>
              <a:ext cx="526680" cy="199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D8383F-CE26-AEF2-AA38-3162FB8A6B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67945" y="1442282"/>
                <a:ext cx="5389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25B8BF-1A4D-E285-B663-B0ACE66B48B7}"/>
                  </a:ext>
                </a:extLst>
              </p14:cNvPr>
              <p14:cNvContentPartPr/>
              <p14:nvPr/>
            </p14:nvContentPartPr>
            <p14:xfrm>
              <a:off x="1695025" y="2030882"/>
              <a:ext cx="6250680" cy="1765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25B8BF-1A4D-E285-B663-B0ACE66B48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88905" y="2024762"/>
                <a:ext cx="6262920" cy="17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4B923C6-E322-078A-FFBE-EB054AEA94B7}"/>
                  </a:ext>
                </a:extLst>
              </p14:cNvPr>
              <p14:cNvContentPartPr/>
              <p14:nvPr/>
            </p14:nvContentPartPr>
            <p14:xfrm>
              <a:off x="10273825" y="2358482"/>
              <a:ext cx="1662840" cy="114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4B923C6-E322-078A-FFBE-EB054AEA94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67705" y="2352362"/>
                <a:ext cx="1675080" cy="12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8DA72882-4D9C-A376-A418-EFA80DE1AAFA}"/>
              </a:ext>
            </a:extLst>
          </p:cNvPr>
          <p:cNvGrpSpPr/>
          <p:nvPr/>
        </p:nvGrpSpPr>
        <p:grpSpPr>
          <a:xfrm>
            <a:off x="8106625" y="1764482"/>
            <a:ext cx="3744360" cy="690480"/>
            <a:chOff x="8106625" y="1764482"/>
            <a:chExt cx="374436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0F5FEF-1CC4-385D-F422-D32CA63660B8}"/>
                    </a:ext>
                  </a:extLst>
                </p14:cNvPr>
                <p14:cNvContentPartPr/>
                <p14:nvPr/>
              </p14:nvContentPartPr>
              <p14:xfrm>
                <a:off x="8196625" y="1923962"/>
                <a:ext cx="112680" cy="15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0F5FEF-1CC4-385D-F422-D32CA63660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0505" y="1917842"/>
                  <a:ext cx="124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261B0F-ECA1-AD4C-B79C-2EBF2DFEFC1F}"/>
                    </a:ext>
                  </a:extLst>
                </p14:cNvPr>
                <p14:cNvContentPartPr/>
                <p14:nvPr/>
              </p14:nvContentPartPr>
              <p14:xfrm>
                <a:off x="8359345" y="1764482"/>
                <a:ext cx="85680" cy="306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261B0F-ECA1-AD4C-B79C-2EBF2DFEFC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53225" y="1758362"/>
                  <a:ext cx="97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EDEEC7-87B3-E7EF-AF3F-D46584D32815}"/>
                    </a:ext>
                  </a:extLst>
                </p14:cNvPr>
                <p14:cNvContentPartPr/>
                <p14:nvPr/>
              </p14:nvContentPartPr>
              <p14:xfrm>
                <a:off x="8598025" y="1984802"/>
                <a:ext cx="146160" cy="151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EDEEC7-87B3-E7EF-AF3F-D46584D328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91905" y="1978682"/>
                  <a:ext cx="158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782680-0F0A-7EA9-3852-AC5340736141}"/>
                    </a:ext>
                  </a:extLst>
                </p14:cNvPr>
                <p14:cNvContentPartPr/>
                <p14:nvPr/>
              </p14:nvContentPartPr>
              <p14:xfrm>
                <a:off x="8829505" y="1961402"/>
                <a:ext cx="78480" cy="164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782680-0F0A-7EA9-3852-AC53407361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23385" y="1955282"/>
                  <a:ext cx="90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473B2E-C81F-50E6-5507-A6BD5D51472B}"/>
                    </a:ext>
                  </a:extLst>
                </p14:cNvPr>
                <p14:cNvContentPartPr/>
                <p14:nvPr/>
              </p14:nvContentPartPr>
              <p14:xfrm>
                <a:off x="8965225" y="2052842"/>
                <a:ext cx="141840" cy="40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473B2E-C81F-50E6-5507-A6BD5D5147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59105" y="2046722"/>
                  <a:ext cx="1540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0D4554-F4AA-AFA0-2380-FEEB072C4382}"/>
                    </a:ext>
                  </a:extLst>
                </p14:cNvPr>
                <p14:cNvContentPartPr/>
                <p14:nvPr/>
              </p14:nvContentPartPr>
              <p14:xfrm>
                <a:off x="9185905" y="2086322"/>
                <a:ext cx="162360" cy="11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0D4554-F4AA-AFA0-2380-FEEB072C43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79785" y="2080202"/>
                  <a:ext cx="174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BEA75A-B5BF-5380-DF4F-90A696509036}"/>
                    </a:ext>
                  </a:extLst>
                </p14:cNvPr>
                <p14:cNvContentPartPr/>
                <p14:nvPr/>
              </p14:nvContentPartPr>
              <p14:xfrm>
                <a:off x="9445105" y="2089922"/>
                <a:ext cx="121320" cy="11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BEA75A-B5BF-5380-DF4F-90A6965090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38985" y="2083802"/>
                  <a:ext cx="133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3DBD8A-8BC1-EA7A-5F4E-0FA79DDBB6E5}"/>
                    </a:ext>
                  </a:extLst>
                </p14:cNvPr>
                <p14:cNvContentPartPr/>
                <p14:nvPr/>
              </p14:nvContentPartPr>
              <p14:xfrm>
                <a:off x="9471385" y="2076962"/>
                <a:ext cx="99720" cy="2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3DBD8A-8BC1-EA7A-5F4E-0FA79DDBB6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5265" y="2070842"/>
                  <a:ext cx="111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BB6F31-22BA-3AF8-A310-66DE7CF659AF}"/>
                    </a:ext>
                  </a:extLst>
                </p14:cNvPr>
                <p14:cNvContentPartPr/>
                <p14:nvPr/>
              </p14:nvContentPartPr>
              <p14:xfrm>
                <a:off x="9976465" y="1948802"/>
                <a:ext cx="360" cy="242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BB6F31-22BA-3AF8-A310-66DE7CF659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0345" y="1942682"/>
                  <a:ext cx="12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784C8D-BC0F-8CB1-1FD3-B3F27EE351A4}"/>
                    </a:ext>
                  </a:extLst>
                </p14:cNvPr>
                <p14:cNvContentPartPr/>
                <p14:nvPr/>
              </p14:nvContentPartPr>
              <p14:xfrm>
                <a:off x="10091305" y="2145002"/>
                <a:ext cx="360" cy="20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784C8D-BC0F-8CB1-1FD3-B3F27EE351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5185" y="2138882"/>
                  <a:ext cx="12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714DEC-2442-D567-D1B5-65A38CC76EEF}"/>
                    </a:ext>
                  </a:extLst>
                </p14:cNvPr>
                <p14:cNvContentPartPr/>
                <p14:nvPr/>
              </p14:nvContentPartPr>
              <p14:xfrm>
                <a:off x="10127305" y="1995242"/>
                <a:ext cx="360" cy="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714DEC-2442-D567-D1B5-65A38CC76E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21185" y="1989122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371F64-DFD3-756D-F733-3B7D68368782}"/>
                    </a:ext>
                  </a:extLst>
                </p14:cNvPr>
                <p14:cNvContentPartPr/>
                <p14:nvPr/>
              </p14:nvContentPartPr>
              <p14:xfrm>
                <a:off x="10269145" y="2036282"/>
                <a:ext cx="101160" cy="183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371F64-DFD3-756D-F733-3B7D683687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63025" y="2030162"/>
                  <a:ext cx="113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E83A4F0-6B71-0360-27D2-13313D019683}"/>
                    </a:ext>
                  </a:extLst>
                </p14:cNvPr>
                <p14:cNvContentPartPr/>
                <p14:nvPr/>
              </p14:nvContentPartPr>
              <p14:xfrm>
                <a:off x="10464985" y="1939442"/>
                <a:ext cx="2520" cy="205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E83A4F0-6B71-0360-27D2-13313D0196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58865" y="1933322"/>
                  <a:ext cx="14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872697-8A59-E398-C426-ECB38250FE5D}"/>
                    </a:ext>
                  </a:extLst>
                </p14:cNvPr>
                <p14:cNvContentPartPr/>
                <p14:nvPr/>
              </p14:nvContentPartPr>
              <p14:xfrm>
                <a:off x="10443025" y="2041322"/>
                <a:ext cx="91080" cy="6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872697-8A59-E398-C426-ECB38250FE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36905" y="2035202"/>
                  <a:ext cx="103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0D710F-9421-31A3-8B81-5E763C9A48C2}"/>
                    </a:ext>
                  </a:extLst>
                </p14:cNvPr>
                <p14:cNvContentPartPr/>
                <p14:nvPr/>
              </p14:nvContentPartPr>
              <p14:xfrm>
                <a:off x="10781425" y="1981202"/>
                <a:ext cx="113760" cy="429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0D710F-9421-31A3-8B81-5E763C9A48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75305" y="1975082"/>
                  <a:ext cx="126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08FA79-5F32-DF81-BA9D-5FB3E2B70AB4}"/>
                    </a:ext>
                  </a:extLst>
                </p14:cNvPr>
                <p14:cNvContentPartPr/>
                <p14:nvPr/>
              </p14:nvContentPartPr>
              <p14:xfrm>
                <a:off x="11144305" y="2061482"/>
                <a:ext cx="121680" cy="23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08FA79-5F32-DF81-BA9D-5FB3E2B70A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38185" y="2055362"/>
                  <a:ext cx="133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2F08B7-3C1C-0C17-C14D-419972ABC9CD}"/>
                    </a:ext>
                  </a:extLst>
                </p14:cNvPr>
                <p14:cNvContentPartPr/>
                <p14:nvPr/>
              </p14:nvContentPartPr>
              <p14:xfrm>
                <a:off x="11359225" y="2231042"/>
                <a:ext cx="84960" cy="72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2F08B7-3C1C-0C17-C14D-419972ABC9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53105" y="2224922"/>
                  <a:ext cx="97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534517-C105-88CA-9866-E794A60AC416}"/>
                    </a:ext>
                  </a:extLst>
                </p14:cNvPr>
                <p14:cNvContentPartPr/>
                <p14:nvPr/>
              </p14:nvContentPartPr>
              <p14:xfrm>
                <a:off x="11541745" y="2076962"/>
                <a:ext cx="2520" cy="23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534517-C105-88CA-9866-E794A60AC4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35625" y="2070842"/>
                  <a:ext cx="14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1D3BC6-BC52-6C9C-19F0-47120409BE03}"/>
                    </a:ext>
                  </a:extLst>
                </p14:cNvPr>
                <p14:cNvContentPartPr/>
                <p14:nvPr/>
              </p14:nvContentPartPr>
              <p14:xfrm>
                <a:off x="11524825" y="2157242"/>
                <a:ext cx="11664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1D3BC6-BC52-6C9C-19F0-47120409BE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18705" y="2151122"/>
                  <a:ext cx="128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355021-B5AE-D103-4CE0-8FBA63E60B99}"/>
                    </a:ext>
                  </a:extLst>
                </p14:cNvPr>
                <p14:cNvContentPartPr/>
                <p14:nvPr/>
              </p14:nvContentPartPr>
              <p14:xfrm>
                <a:off x="11738305" y="2017202"/>
                <a:ext cx="112680" cy="347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355021-B5AE-D103-4CE0-8FBA63E60B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32185" y="2011082"/>
                  <a:ext cx="1249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E1682B-6ECC-766F-8B80-F7BEAB1E7BE2}"/>
                    </a:ext>
                  </a:extLst>
                </p14:cNvPr>
                <p14:cNvContentPartPr/>
                <p14:nvPr/>
              </p14:nvContentPartPr>
              <p14:xfrm>
                <a:off x="8106625" y="2226362"/>
                <a:ext cx="2189880" cy="152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E1682B-6ECC-766F-8B80-F7BEAB1E7B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00505" y="2220242"/>
                  <a:ext cx="220212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4359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smtClean="0">
            <a:latin typeface="Consolas" panose="020B0609020204030204" pitchFamily="49" charset="0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13254</TotalTime>
  <Words>691</Words>
  <Application>Microsoft Macintosh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Verdana</vt:lpstr>
      <vt:lpstr>1_Custom Design</vt:lpstr>
      <vt:lpstr>Variables and Memory</vt:lpstr>
      <vt:lpstr>Variables and Memory</vt:lpstr>
      <vt:lpstr>PowerPoint Presentation</vt:lpstr>
      <vt:lpstr>Variables and Memory</vt:lpstr>
      <vt:lpstr>PowerPoint Presentation</vt:lpstr>
      <vt:lpstr>Arrays</vt:lpstr>
      <vt:lpstr>PowerPoint Presentation</vt:lpstr>
      <vt:lpstr>Arrays</vt:lpstr>
      <vt:lpstr>PowerPoint Presentation</vt:lpstr>
      <vt:lpstr>Functions and Parameters</vt:lpstr>
      <vt:lpstr>PowerPoint Presentation</vt:lpstr>
      <vt:lpstr>PowerPoint Presentation</vt:lpstr>
      <vt:lpstr>Sorting an Array (Insertion Sort)</vt:lpstr>
      <vt:lpstr>Sorting an Array (Insertion Sort)</vt:lpstr>
      <vt:lpstr>PowerPoint Presentation</vt:lpstr>
      <vt:lpstr>PowerPoint Presentation</vt:lpstr>
      <vt:lpstr>PowerPoint Presentation</vt:lpstr>
    </vt:vector>
  </TitlesOfParts>
  <Company>College of 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Deverick, James</dc:creator>
  <cp:lastModifiedBy>McLemore, Liam</cp:lastModifiedBy>
  <cp:revision>644</cp:revision>
  <dcterms:created xsi:type="dcterms:W3CDTF">2015-09-09T12:15:11Z</dcterms:created>
  <dcterms:modified xsi:type="dcterms:W3CDTF">2024-01-29T18:10:48Z</dcterms:modified>
</cp:coreProperties>
</file>