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02FDE-3205-4D04-BCFA-944F6EFE56EA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E6C93-B8EE-4B16-904C-02DF9760B2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38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Bild:https</a:t>
            </a:r>
            <a:r>
              <a:rPr lang="de-CH" dirty="0"/>
              <a:t>://cdn.pixabay.com/</a:t>
            </a:r>
            <a:r>
              <a:rPr lang="de-CH" dirty="0" err="1"/>
              <a:t>photo</a:t>
            </a:r>
            <a:r>
              <a:rPr lang="de-CH" dirty="0"/>
              <a:t>/2015/10/31/12/00/question-1015308_1280.jpg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E6C93-B8EE-4B16-904C-02DF9760B22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50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92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36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13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0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89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0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14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71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294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97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08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469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07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5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860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23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285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D76EF6-2F66-4AA0-AA44-BE4C59B04319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70152D-6E75-47B8-96E3-E6737813B4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404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9DB1-F405-7227-3E76-4B304B1A1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LA 1600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313B3A-A51C-1333-F83F-06704FC7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Von Koch, Hitz,</a:t>
            </a:r>
            <a:r>
              <a:rPr lang="de-CH" b="0" i="0">
                <a:effectLst/>
                <a:latin typeface="-apple-system"/>
              </a:rPr>
              <a:t> </a:t>
            </a:r>
            <a:r>
              <a:rPr lang="de-CH" dirty="0" err="1"/>
              <a:t>Grigioni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C39B6-3C34-BDB9-0DA3-263D93EB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230" y="1233378"/>
            <a:ext cx="5897649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Wie </a:t>
            </a:r>
            <a:r>
              <a:rPr lang="en-US" sz="5400"/>
              <a:t>platziert</a:t>
            </a:r>
            <a:r>
              <a:rPr lang="en-US" sz="5400" dirty="0"/>
              <a:t> man in </a:t>
            </a:r>
            <a:r>
              <a:rPr lang="en-US" sz="5400"/>
              <a:t>ein</a:t>
            </a:r>
            <a:r>
              <a:rPr lang="en-US" sz="5400" dirty="0"/>
              <a:t> Bild in </a:t>
            </a:r>
            <a:r>
              <a:rPr lang="en-US" sz="5400"/>
              <a:t>einem</a:t>
            </a:r>
            <a:r>
              <a:rPr lang="en-US" sz="5400" dirty="0"/>
              <a:t> div.</a:t>
            </a:r>
            <a:endParaRPr lang="en-US" sz="5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8B583-5E75-4797-8F8F-0314FEC1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5" y="965196"/>
            <a:ext cx="368539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3679CF-72FF-0092-FECB-CEC0E635A2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82" r="-3" b="-3"/>
          <a:stretch/>
        </p:blipFill>
        <p:spPr>
          <a:xfrm>
            <a:off x="1380490" y="1438360"/>
            <a:ext cx="283502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36</Words>
  <Application>Microsoft Office PowerPoint</Application>
  <PresentationFormat>Breitbild</PresentationFormat>
  <Paragraphs>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-apple-system</vt:lpstr>
      <vt:lpstr>Calibri</vt:lpstr>
      <vt:lpstr>Calisto MT</vt:lpstr>
      <vt:lpstr>Wingdings 2</vt:lpstr>
      <vt:lpstr>Schiefer</vt:lpstr>
      <vt:lpstr>LA 1600</vt:lpstr>
      <vt:lpstr>Wie platziert man in ein Bild in einem div.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1600</dc:title>
  <dc:creator>Liam Gideon.Koch</dc:creator>
  <cp:lastModifiedBy>Liam Gideon.Koch</cp:lastModifiedBy>
  <cp:revision>3</cp:revision>
  <dcterms:created xsi:type="dcterms:W3CDTF">2023-06-13T06:11:01Z</dcterms:created>
  <dcterms:modified xsi:type="dcterms:W3CDTF">2023-06-13T06:57:07Z</dcterms:modified>
</cp:coreProperties>
</file>