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27449f815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f27449f815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f27449f815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f27449f815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f27449f815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f27449f815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f27449f815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f27449f815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f27449f815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f27449f815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f27449f815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f27449f815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Selenium WebDriver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1698" y="3326474"/>
            <a:ext cx="3511474" cy="15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Selenium WebDriver?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Key Features of Selenium WebDriver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Setting Up Selenium WebDriver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Live Demo: Automating Google Search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7426" y="1418651"/>
            <a:ext cx="2816352" cy="2816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Selenium WebDriver?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Selenium WebDriver is a tool for automating web application testing.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allows you to control a browser programmatically to simulate user interactions.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Supports multiple browsers (Chrome, Firefox, Safari, etc.) and programming languages (Python, Java, etc.).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9593" y="614975"/>
            <a:ext cx="2326100" cy="2060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 of Selenium WebDriver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694500" y="20649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Cross-Browser Testing: Test your web applications across multiple browsers.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Language Support: Compatible with many programming languages.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Element Interaction: Automate interactions with web elements like buttons, forms, and links.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Integration: Easily integrates with testing frameworks (e.g., PyTest, JUnit).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2000" y="866575"/>
            <a:ext cx="1876726" cy="190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Selenium WebDriver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Step 1: Install Python and pip.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python3 --version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pip3 --version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python3 -m ensurepip --upgrade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Step 2: Install Selenium using pip install selenium.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```pip install selenium``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Step 3: Download and install ChromeDriver.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```https://developer.chrome.com/docs/chromedriver/downloads```</a:t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Step 4: Write and execute a basic Selenium script.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Demo: Automating Google Search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Objective: Automate a Google search using Selenium WebDriver.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Steps: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Open Chrome browser.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Navigate to Google.com.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Perform a search for "Selenium WebDriver".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Verify that the search results page loads successfully.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Selenium WebDriver is a powerful tool for automating web applications.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With a simple setup, you can create automated tests for various browsers.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demo illustrated how to automate a basic Google search.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