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 EasyMed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9936378" cy="1454087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pt-BR" dirty="0" smtClean="0"/>
              <a:t>Equipe: 	Bruno Vitor</a:t>
            </a:r>
          </a:p>
          <a:p>
            <a:pPr algn="r"/>
            <a:r>
              <a:rPr lang="pt-BR" dirty="0"/>
              <a:t>	</a:t>
            </a:r>
            <a:r>
              <a:rPr lang="pt-BR" dirty="0" smtClean="0"/>
              <a:t>	Gisomar Jr.</a:t>
            </a:r>
          </a:p>
          <a:p>
            <a:pPr algn="r"/>
            <a:r>
              <a:rPr lang="pt-BR" dirty="0"/>
              <a:t>	 </a:t>
            </a:r>
            <a:r>
              <a:rPr lang="pt-BR" dirty="0" smtClean="0"/>
              <a:t>Lívia Souza</a:t>
            </a:r>
          </a:p>
          <a:p>
            <a:pPr algn="r"/>
            <a:r>
              <a:rPr lang="pt-BR" dirty="0"/>
              <a:t>		</a:t>
            </a:r>
            <a:r>
              <a:rPr lang="pt-BR" dirty="0" smtClean="0"/>
              <a:t>	</a:t>
            </a:r>
            <a:r>
              <a:rPr lang="pt-BR" dirty="0"/>
              <a:t> </a:t>
            </a:r>
            <a:r>
              <a:rPr lang="pt-BR" dirty="0" smtClean="0"/>
              <a:t>Claudio Igor</a:t>
            </a:r>
          </a:p>
          <a:p>
            <a:pPr algn="r"/>
            <a:r>
              <a:rPr lang="pt-BR" dirty="0"/>
              <a:t>	</a:t>
            </a:r>
            <a:r>
              <a:rPr lang="pt-BR" dirty="0" smtClean="0"/>
              <a:t>	Philipe José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910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Concepção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Mercado Alvo: </a:t>
            </a:r>
            <a:r>
              <a:rPr lang="pt-BR" dirty="0"/>
              <a:t>Área </a:t>
            </a:r>
            <a:r>
              <a:rPr lang="pt-BR" dirty="0" smtClean="0"/>
              <a:t>Hospitalar/Clínica</a:t>
            </a: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Este projeto tem como fundamento facilitar </a:t>
            </a:r>
            <a:r>
              <a:rPr lang="pt-BR" dirty="0"/>
              <a:t>o médico com uma especificação de um </a:t>
            </a:r>
            <a:r>
              <a:rPr lang="pt-BR" dirty="0" smtClean="0"/>
              <a:t>medicamento, </a:t>
            </a:r>
            <a:r>
              <a:rPr lang="pt-BR" dirty="0"/>
              <a:t>com o intuito de gerar uma receita eletrônica adequada de acordo com cada diagnóstico e observar o prontuário do paciente para verificar suas alergias, podendo essa receita ser consultada e confirmada a sua retirada através da farmácia. 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0051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Inovação/Diferenciação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Além de facilitar a vida profissional do Médico, este software terá como grande efeito a modernização neste ramo, deixando de lado todo e qualquer tipo de meios que possam atrasar, ou até mesmo atrapalhar nas consultas em geral. </a:t>
            </a:r>
          </a:p>
          <a:p>
            <a:endParaRPr lang="pt-BR" dirty="0"/>
          </a:p>
          <a:p>
            <a:r>
              <a:rPr lang="pt-BR" dirty="0" smtClean="0"/>
              <a:t>Hoje temos consultas que geram receitas, pareceres e atestados, e em todo este processo contamos com diversas verificações como: Alergias, diagnósticos passados e receitas de tratamentos. Além de contar com essas receitas que são controladas pelas farmácias, e que agora farão parte de um único universo, ou seja para ficar mais fácil para os pacientes, as receitas serão on-line para os farmacêuticos, cada um, em suas farmácias terão acesso, como também a realização da baixa da mesma. Adeus papeis! Receitas perdidas ou rasuradas.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9735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 Finais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isso tudo precisamos de uma grande organização e memória para tantas informações, onde enfim conseguimos reunir tudo isso em um Software. O EasyMed.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Eficácia!</a:t>
            </a:r>
          </a:p>
          <a:p>
            <a:r>
              <a:rPr lang="pt-BR" dirty="0" smtClean="0"/>
              <a:t>Moderno!</a:t>
            </a:r>
          </a:p>
          <a:p>
            <a:r>
              <a:rPr lang="pt-BR" dirty="0" smtClean="0"/>
              <a:t>Fácil!</a:t>
            </a:r>
          </a:p>
          <a:p>
            <a:r>
              <a:rPr lang="pt-BR" dirty="0" smtClean="0"/>
              <a:t>Diferente!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867" y="3928717"/>
            <a:ext cx="4037945" cy="196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15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</TotalTime>
  <Words>241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Íon</vt:lpstr>
      <vt:lpstr>Projeto EasyMed</vt:lpstr>
      <vt:lpstr>Concepção</vt:lpstr>
      <vt:lpstr>Inovação/Diferenciação</vt:lpstr>
      <vt:lpstr>Conclusões Finais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EasyMed</dc:title>
  <dc:creator>Bruno Vitor Pires</dc:creator>
  <cp:lastModifiedBy>Bruno Vitor Pires</cp:lastModifiedBy>
  <cp:revision>4</cp:revision>
  <dcterms:created xsi:type="dcterms:W3CDTF">2014-04-30T02:48:06Z</dcterms:created>
  <dcterms:modified xsi:type="dcterms:W3CDTF">2014-04-30T03:39:25Z</dcterms:modified>
</cp:coreProperties>
</file>