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sldIdLst>
    <p:sldId id="256" r:id="rId2"/>
    <p:sldId id="257" r:id="rId3"/>
    <p:sldId id="308" r:id="rId4"/>
    <p:sldId id="290" r:id="rId5"/>
    <p:sldId id="260" r:id="rId6"/>
    <p:sldId id="309" r:id="rId7"/>
    <p:sldId id="291" r:id="rId8"/>
    <p:sldId id="310" r:id="rId9"/>
    <p:sldId id="261" r:id="rId10"/>
    <p:sldId id="311" r:id="rId11"/>
    <p:sldId id="292" r:id="rId12"/>
    <p:sldId id="312" r:id="rId13"/>
    <p:sldId id="263" r:id="rId14"/>
    <p:sldId id="313" r:id="rId15"/>
    <p:sldId id="306" r:id="rId16"/>
    <p:sldId id="307" r:id="rId17"/>
    <p:sldId id="314"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15" r:id="rId31"/>
    <p:sldId id="293" r:id="rId32"/>
  </p:sldIdLst>
  <p:sldSz cx="9144000" cy="5143500" type="screen16x9"/>
  <p:notesSz cx="6858000" cy="9144000"/>
  <p:embeddedFontLst>
    <p:embeddedFont>
      <p:font typeface="Fira Sans Extra Condensed" panose="020B05030500000200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Fira Sans Extra Condensed SemiBold"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Roboto Black" panose="02000000000000000000" pitchFamily="2" charset="0"/>
      <p:bold r:id="rId50"/>
      <p:boldItalic r:id="rId51"/>
    </p:embeddedFont>
    <p:embeddedFont>
      <p:font typeface="Roboto Medium"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68">
          <p15:clr>
            <a:srgbClr val="9AA0A6"/>
          </p15:clr>
        </p15:guide>
        <p15:guide id="2" orient="horz" pos="2719">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91CD76-8167-4393-9262-033FA9ADFE01}">
  <a:tblStyle styleId="{FD91CD76-8167-4393-9262-033FA9ADFE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52"/>
      </p:cViewPr>
      <p:guideLst>
        <p:guide orient="horz" pos="968"/>
        <p:guide orient="horz" pos="271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31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9a8ede9fd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9a8ede9fd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013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070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3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863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995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7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651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16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087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969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28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319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512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24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063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357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864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a8ede9f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a8ede9fd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32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931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35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9a8ede9fd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9a8ede9fd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83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9a8ede9fd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9a8ede9fd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66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b4504dd3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b4504dd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75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9a8ede9fd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9a8ede9fd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6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b4504dd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b4504dd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50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a8ede9f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a8ede9f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744575"/>
            <a:ext cx="8229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5000"/>
              <a:buFont typeface="Fira Sans Extra Condensed SemiBold"/>
              <a:buNone/>
              <a:defRPr sz="5000">
                <a:latin typeface="Fira Sans Extra Condensed SemiBold"/>
                <a:ea typeface="Fira Sans Extra Condensed SemiBold"/>
                <a:cs typeface="Fira Sans Extra Condensed SemiBold"/>
                <a:sym typeface="Fira Sans Extra Condensed SemiBold"/>
              </a:defRPr>
            </a:lvl9pPr>
          </a:lstStyle>
          <a:p>
            <a:endParaRPr/>
          </a:p>
        </p:txBody>
      </p:sp>
      <p:sp>
        <p:nvSpPr>
          <p:cNvPr id="10" name="Google Shape;10;p2"/>
          <p:cNvSpPr txBox="1">
            <a:spLocks noGrp="1"/>
          </p:cNvSpPr>
          <p:nvPr>
            <p:ph type="subTitle" idx="1"/>
          </p:nvPr>
        </p:nvSpPr>
        <p:spPr>
          <a:xfrm>
            <a:off x="457200" y="2834125"/>
            <a:ext cx="8229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1pPr>
            <a:lvl2pPr lvl="1"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2pPr>
            <a:lvl3pPr lvl="2"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3pPr>
            <a:lvl4pPr lvl="3"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4pPr>
            <a:lvl5pPr lvl="4"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5pPr>
            <a:lvl6pPr lvl="5"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6pPr>
            <a:lvl7pPr lvl="6"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7pPr>
            <a:lvl8pPr lvl="7"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8pPr>
            <a:lvl9pPr lvl="8" algn="ctr">
              <a:lnSpc>
                <a:spcPct val="100000"/>
              </a:lnSpc>
              <a:spcBef>
                <a:spcPts val="0"/>
              </a:spcBef>
              <a:spcAft>
                <a:spcPts val="0"/>
              </a:spcAft>
              <a:buClr>
                <a:schemeClr val="dk1"/>
              </a:buClr>
              <a:buSzPts val="1600"/>
              <a:buFont typeface="Roboto Medium"/>
              <a:buNone/>
              <a:defRPr sz="1600">
                <a:solidFill>
                  <a:schemeClr val="dk1"/>
                </a:solidFill>
                <a:latin typeface="Roboto Medium"/>
                <a:ea typeface="Roboto Medium"/>
                <a:cs typeface="Roboto Medium"/>
                <a:sym typeface="Roboto Medium"/>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38" name="Google Shape;3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3000"/>
              <a:buFont typeface="Fira Sans Extra Condensed SemiBold"/>
              <a:buNone/>
              <a:defRPr sz="3000">
                <a:latin typeface="Fira Sans Extra Condensed SemiBold"/>
                <a:ea typeface="Fira Sans Extra Condensed SemiBold"/>
                <a:cs typeface="Fira Sans Extra Condensed SemiBold"/>
                <a:sym typeface="Fira Sans Extra Condensed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5"/>
          <p:cNvSpPr txBox="1">
            <a:spLocks noGrp="1"/>
          </p:cNvSpPr>
          <p:nvPr>
            <p:ph type="ctrTitle"/>
          </p:nvPr>
        </p:nvSpPr>
        <p:spPr>
          <a:xfrm>
            <a:off x="5026567" y="971828"/>
            <a:ext cx="3896659"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sz="3200" dirty="0"/>
              <a:t>Gestion des Dossiers Médicaux d'un Cabinet Dentaire</a:t>
            </a:r>
            <a:endParaRPr sz="3200" b="1" dirty="0">
              <a:latin typeface="Fira Sans Extra Condensed"/>
              <a:ea typeface="Fira Sans Extra Condensed"/>
              <a:cs typeface="Fira Sans Extra Condensed"/>
              <a:sym typeface="Fira Sans Extra Condensed"/>
            </a:endParaRPr>
          </a:p>
        </p:txBody>
      </p:sp>
      <p:sp>
        <p:nvSpPr>
          <p:cNvPr id="50" name="Google Shape;50;p15"/>
          <p:cNvSpPr txBox="1">
            <a:spLocks noGrp="1"/>
          </p:cNvSpPr>
          <p:nvPr>
            <p:ph type="subTitle" idx="1"/>
          </p:nvPr>
        </p:nvSpPr>
        <p:spPr>
          <a:xfrm>
            <a:off x="5149805" y="3136594"/>
            <a:ext cx="3698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r-FR" sz="1400" dirty="0">
                <a:latin typeface="Roboto"/>
                <a:ea typeface="Roboto"/>
                <a:cs typeface="Roboto"/>
                <a:sym typeface="Roboto"/>
              </a:rPr>
              <a:t>Projet de Développement avec Spring Boot, Java et MySQL</a:t>
            </a:r>
            <a:endParaRPr lang="en-US" dirty="0"/>
          </a:p>
        </p:txBody>
      </p:sp>
      <p:grpSp>
        <p:nvGrpSpPr>
          <p:cNvPr id="51" name="Google Shape;51;p15"/>
          <p:cNvGrpSpPr/>
          <p:nvPr/>
        </p:nvGrpSpPr>
        <p:grpSpPr>
          <a:xfrm>
            <a:off x="669000" y="569640"/>
            <a:ext cx="3757089" cy="3994203"/>
            <a:chOff x="669000" y="569640"/>
            <a:chExt cx="3757089" cy="3994203"/>
          </a:xfrm>
        </p:grpSpPr>
        <p:sp>
          <p:nvSpPr>
            <p:cNvPr id="52" name="Google Shape;52;p15"/>
            <p:cNvSpPr/>
            <p:nvPr/>
          </p:nvSpPr>
          <p:spPr>
            <a:xfrm>
              <a:off x="3843339" y="1394319"/>
              <a:ext cx="487157" cy="314604"/>
            </a:xfrm>
            <a:custGeom>
              <a:avLst/>
              <a:gdLst/>
              <a:ahLst/>
              <a:cxnLst/>
              <a:rect l="l" t="t" r="r" b="b"/>
              <a:pathLst>
                <a:path w="11787" h="7612" extrusionOk="0">
                  <a:moveTo>
                    <a:pt x="0" y="7612"/>
                  </a:moveTo>
                  <a:cubicBezTo>
                    <a:pt x="0" y="7612"/>
                    <a:pt x="609" y="3212"/>
                    <a:pt x="2330" y="3383"/>
                  </a:cubicBezTo>
                  <a:cubicBezTo>
                    <a:pt x="2809" y="3431"/>
                    <a:pt x="3135" y="3975"/>
                    <a:pt x="3347" y="4554"/>
                  </a:cubicBezTo>
                  <a:cubicBezTo>
                    <a:pt x="3478" y="4909"/>
                    <a:pt x="3939" y="4886"/>
                    <a:pt x="4028" y="4513"/>
                  </a:cubicBezTo>
                  <a:cubicBezTo>
                    <a:pt x="4483" y="2727"/>
                    <a:pt x="5417" y="0"/>
                    <a:pt x="6860" y="0"/>
                  </a:cubicBezTo>
                  <a:cubicBezTo>
                    <a:pt x="8357" y="0"/>
                    <a:pt x="8404" y="3123"/>
                    <a:pt x="8298" y="5022"/>
                  </a:cubicBezTo>
                  <a:cubicBezTo>
                    <a:pt x="8280" y="5305"/>
                    <a:pt x="8611" y="5436"/>
                    <a:pt x="8753" y="5199"/>
                  </a:cubicBezTo>
                  <a:cubicBezTo>
                    <a:pt x="9149" y="4548"/>
                    <a:pt x="9723" y="3922"/>
                    <a:pt x="10421" y="4105"/>
                  </a:cubicBezTo>
                  <a:cubicBezTo>
                    <a:pt x="11787" y="4454"/>
                    <a:pt x="11420" y="7612"/>
                    <a:pt x="11420" y="76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669000" y="3084757"/>
              <a:ext cx="487198" cy="314645"/>
            </a:xfrm>
            <a:custGeom>
              <a:avLst/>
              <a:gdLst/>
              <a:ahLst/>
              <a:cxnLst/>
              <a:rect l="l" t="t" r="r" b="b"/>
              <a:pathLst>
                <a:path w="11788" h="7613" extrusionOk="0">
                  <a:moveTo>
                    <a:pt x="0" y="7606"/>
                  </a:moveTo>
                  <a:cubicBezTo>
                    <a:pt x="0" y="7606"/>
                    <a:pt x="609" y="3212"/>
                    <a:pt x="2330" y="3384"/>
                  </a:cubicBezTo>
                  <a:cubicBezTo>
                    <a:pt x="2810" y="3431"/>
                    <a:pt x="3135" y="3975"/>
                    <a:pt x="3348" y="4549"/>
                  </a:cubicBezTo>
                  <a:cubicBezTo>
                    <a:pt x="3478" y="4909"/>
                    <a:pt x="3939" y="4886"/>
                    <a:pt x="4028" y="4513"/>
                  </a:cubicBezTo>
                  <a:cubicBezTo>
                    <a:pt x="4483" y="2721"/>
                    <a:pt x="5418" y="1"/>
                    <a:pt x="6861" y="1"/>
                  </a:cubicBezTo>
                  <a:cubicBezTo>
                    <a:pt x="8357" y="1"/>
                    <a:pt x="8404" y="3123"/>
                    <a:pt x="8298" y="5022"/>
                  </a:cubicBezTo>
                  <a:cubicBezTo>
                    <a:pt x="8280" y="5306"/>
                    <a:pt x="8611" y="5436"/>
                    <a:pt x="8753" y="5199"/>
                  </a:cubicBezTo>
                  <a:cubicBezTo>
                    <a:pt x="9149" y="4549"/>
                    <a:pt x="9723" y="3928"/>
                    <a:pt x="10421" y="4105"/>
                  </a:cubicBezTo>
                  <a:cubicBezTo>
                    <a:pt x="11787" y="4460"/>
                    <a:pt x="11420" y="7612"/>
                    <a:pt x="11420" y="76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938891" y="3067399"/>
              <a:ext cx="487198" cy="314645"/>
            </a:xfrm>
            <a:custGeom>
              <a:avLst/>
              <a:gdLst/>
              <a:ahLst/>
              <a:cxnLst/>
              <a:rect l="l" t="t" r="r" b="b"/>
              <a:pathLst>
                <a:path w="11788" h="7613" extrusionOk="0">
                  <a:moveTo>
                    <a:pt x="0" y="7612"/>
                  </a:moveTo>
                  <a:cubicBezTo>
                    <a:pt x="0" y="7612"/>
                    <a:pt x="610" y="3218"/>
                    <a:pt x="2331" y="3390"/>
                  </a:cubicBezTo>
                  <a:cubicBezTo>
                    <a:pt x="2810" y="3437"/>
                    <a:pt x="3135" y="3981"/>
                    <a:pt x="3348" y="4555"/>
                  </a:cubicBezTo>
                  <a:cubicBezTo>
                    <a:pt x="3478" y="4915"/>
                    <a:pt x="3939" y="4892"/>
                    <a:pt x="4028" y="4519"/>
                  </a:cubicBezTo>
                  <a:cubicBezTo>
                    <a:pt x="4483" y="2733"/>
                    <a:pt x="5418" y="1"/>
                    <a:pt x="6861" y="1"/>
                  </a:cubicBezTo>
                  <a:cubicBezTo>
                    <a:pt x="8357" y="1"/>
                    <a:pt x="8404" y="3123"/>
                    <a:pt x="8298" y="5022"/>
                  </a:cubicBezTo>
                  <a:cubicBezTo>
                    <a:pt x="8280" y="5312"/>
                    <a:pt x="8611" y="5436"/>
                    <a:pt x="8753" y="5199"/>
                  </a:cubicBezTo>
                  <a:cubicBezTo>
                    <a:pt x="9150" y="4549"/>
                    <a:pt x="9723" y="3928"/>
                    <a:pt x="10421" y="4105"/>
                  </a:cubicBezTo>
                  <a:cubicBezTo>
                    <a:pt x="11787" y="4460"/>
                    <a:pt x="11421" y="7612"/>
                    <a:pt x="11421" y="76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837663" y="1077284"/>
              <a:ext cx="487157" cy="314645"/>
            </a:xfrm>
            <a:custGeom>
              <a:avLst/>
              <a:gdLst/>
              <a:ahLst/>
              <a:cxnLst/>
              <a:rect l="l" t="t" r="r" b="b"/>
              <a:pathLst>
                <a:path w="11787" h="7613" extrusionOk="0">
                  <a:moveTo>
                    <a:pt x="0" y="7612"/>
                  </a:moveTo>
                  <a:cubicBezTo>
                    <a:pt x="0" y="7612"/>
                    <a:pt x="609" y="3218"/>
                    <a:pt x="2330" y="3384"/>
                  </a:cubicBezTo>
                  <a:cubicBezTo>
                    <a:pt x="2809" y="3437"/>
                    <a:pt x="3135" y="3975"/>
                    <a:pt x="3347" y="4555"/>
                  </a:cubicBezTo>
                  <a:cubicBezTo>
                    <a:pt x="3478" y="4910"/>
                    <a:pt x="3939" y="4886"/>
                    <a:pt x="4028" y="4513"/>
                  </a:cubicBezTo>
                  <a:cubicBezTo>
                    <a:pt x="4483" y="2727"/>
                    <a:pt x="5417" y="1"/>
                    <a:pt x="6860" y="1"/>
                  </a:cubicBezTo>
                  <a:cubicBezTo>
                    <a:pt x="8357" y="1"/>
                    <a:pt x="8404" y="3124"/>
                    <a:pt x="8298" y="5022"/>
                  </a:cubicBezTo>
                  <a:cubicBezTo>
                    <a:pt x="8280" y="5312"/>
                    <a:pt x="8611" y="5436"/>
                    <a:pt x="8753" y="5199"/>
                  </a:cubicBezTo>
                  <a:cubicBezTo>
                    <a:pt x="9149" y="4549"/>
                    <a:pt x="9723" y="3928"/>
                    <a:pt x="10421" y="4105"/>
                  </a:cubicBezTo>
                  <a:cubicBezTo>
                    <a:pt x="11787" y="4460"/>
                    <a:pt x="11420" y="7612"/>
                    <a:pt x="11420" y="76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1085470" y="1954905"/>
              <a:ext cx="167510" cy="183877"/>
            </a:xfrm>
            <a:custGeom>
              <a:avLst/>
              <a:gdLst/>
              <a:ahLst/>
              <a:cxnLst/>
              <a:rect l="l" t="t" r="r" b="b"/>
              <a:pathLst>
                <a:path w="4053" h="4449" extrusionOk="0">
                  <a:moveTo>
                    <a:pt x="2027" y="1"/>
                  </a:moveTo>
                  <a:cubicBezTo>
                    <a:pt x="1916" y="1"/>
                    <a:pt x="1805" y="75"/>
                    <a:pt x="1805" y="222"/>
                  </a:cubicBezTo>
                  <a:cubicBezTo>
                    <a:pt x="1592" y="1305"/>
                    <a:pt x="1207" y="1742"/>
                    <a:pt x="238" y="1973"/>
                  </a:cubicBezTo>
                  <a:cubicBezTo>
                    <a:pt x="1" y="2032"/>
                    <a:pt x="1" y="2417"/>
                    <a:pt x="238" y="2476"/>
                  </a:cubicBezTo>
                  <a:cubicBezTo>
                    <a:pt x="1207" y="2706"/>
                    <a:pt x="1598" y="3144"/>
                    <a:pt x="1805" y="4226"/>
                  </a:cubicBezTo>
                  <a:cubicBezTo>
                    <a:pt x="1805" y="4374"/>
                    <a:pt x="1916" y="4448"/>
                    <a:pt x="2027" y="4448"/>
                  </a:cubicBezTo>
                  <a:cubicBezTo>
                    <a:pt x="2137" y="4448"/>
                    <a:pt x="2248" y="4374"/>
                    <a:pt x="2248" y="4226"/>
                  </a:cubicBezTo>
                  <a:cubicBezTo>
                    <a:pt x="2461" y="3144"/>
                    <a:pt x="2846" y="2706"/>
                    <a:pt x="3816" y="2476"/>
                  </a:cubicBezTo>
                  <a:cubicBezTo>
                    <a:pt x="4052" y="2411"/>
                    <a:pt x="4052" y="2032"/>
                    <a:pt x="3816" y="1973"/>
                  </a:cubicBezTo>
                  <a:cubicBezTo>
                    <a:pt x="2846" y="1742"/>
                    <a:pt x="2461" y="1305"/>
                    <a:pt x="2248" y="222"/>
                  </a:cubicBezTo>
                  <a:cubicBezTo>
                    <a:pt x="2248" y="75"/>
                    <a:pt x="2137" y="1"/>
                    <a:pt x="2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420711" y="1044675"/>
              <a:ext cx="167469" cy="183836"/>
            </a:xfrm>
            <a:custGeom>
              <a:avLst/>
              <a:gdLst/>
              <a:ahLst/>
              <a:cxnLst/>
              <a:rect l="l" t="t" r="r" b="b"/>
              <a:pathLst>
                <a:path w="4052" h="4448" extrusionOk="0">
                  <a:moveTo>
                    <a:pt x="2026" y="0"/>
                  </a:moveTo>
                  <a:cubicBezTo>
                    <a:pt x="1915" y="0"/>
                    <a:pt x="1804" y="74"/>
                    <a:pt x="1804" y="222"/>
                  </a:cubicBezTo>
                  <a:cubicBezTo>
                    <a:pt x="1597" y="1304"/>
                    <a:pt x="1207" y="1742"/>
                    <a:pt x="237" y="1973"/>
                  </a:cubicBezTo>
                  <a:cubicBezTo>
                    <a:pt x="0" y="2032"/>
                    <a:pt x="0" y="2416"/>
                    <a:pt x="237" y="2469"/>
                  </a:cubicBezTo>
                  <a:cubicBezTo>
                    <a:pt x="1207" y="2706"/>
                    <a:pt x="1597" y="3144"/>
                    <a:pt x="1804" y="4226"/>
                  </a:cubicBezTo>
                  <a:cubicBezTo>
                    <a:pt x="1804" y="4374"/>
                    <a:pt x="1915" y="4448"/>
                    <a:pt x="2026" y="4448"/>
                  </a:cubicBezTo>
                  <a:cubicBezTo>
                    <a:pt x="2137" y="4448"/>
                    <a:pt x="2248" y="4374"/>
                    <a:pt x="2248" y="4226"/>
                  </a:cubicBezTo>
                  <a:cubicBezTo>
                    <a:pt x="2461" y="3144"/>
                    <a:pt x="2845" y="2706"/>
                    <a:pt x="3815" y="2469"/>
                  </a:cubicBezTo>
                  <a:cubicBezTo>
                    <a:pt x="4052" y="2416"/>
                    <a:pt x="4052" y="2032"/>
                    <a:pt x="3815" y="1973"/>
                  </a:cubicBezTo>
                  <a:cubicBezTo>
                    <a:pt x="2845" y="1742"/>
                    <a:pt x="2461" y="1304"/>
                    <a:pt x="2248" y="222"/>
                  </a:cubicBezTo>
                  <a:cubicBezTo>
                    <a:pt x="2248" y="74"/>
                    <a:pt x="2137" y="0"/>
                    <a:pt x="2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649755" y="1322158"/>
              <a:ext cx="87289" cy="94935"/>
            </a:xfrm>
            <a:custGeom>
              <a:avLst/>
              <a:gdLst/>
              <a:ahLst/>
              <a:cxnLst/>
              <a:rect l="l" t="t" r="r" b="b"/>
              <a:pathLst>
                <a:path w="2112" h="2297" extrusionOk="0">
                  <a:moveTo>
                    <a:pt x="1053" y="0"/>
                  </a:moveTo>
                  <a:cubicBezTo>
                    <a:pt x="1000" y="0"/>
                    <a:pt x="946" y="34"/>
                    <a:pt x="940" y="102"/>
                  </a:cubicBezTo>
                  <a:cubicBezTo>
                    <a:pt x="828" y="670"/>
                    <a:pt x="627" y="895"/>
                    <a:pt x="124" y="1019"/>
                  </a:cubicBezTo>
                  <a:cubicBezTo>
                    <a:pt x="0" y="1060"/>
                    <a:pt x="0" y="1232"/>
                    <a:pt x="124" y="1279"/>
                  </a:cubicBezTo>
                  <a:cubicBezTo>
                    <a:pt x="627" y="1398"/>
                    <a:pt x="828" y="1628"/>
                    <a:pt x="940" y="2190"/>
                  </a:cubicBezTo>
                  <a:cubicBezTo>
                    <a:pt x="946" y="2261"/>
                    <a:pt x="1000" y="2297"/>
                    <a:pt x="1053" y="2297"/>
                  </a:cubicBezTo>
                  <a:cubicBezTo>
                    <a:pt x="1107" y="2297"/>
                    <a:pt x="1162" y="2261"/>
                    <a:pt x="1171" y="2190"/>
                  </a:cubicBezTo>
                  <a:cubicBezTo>
                    <a:pt x="1283" y="1628"/>
                    <a:pt x="1484" y="1398"/>
                    <a:pt x="1987" y="1279"/>
                  </a:cubicBezTo>
                  <a:cubicBezTo>
                    <a:pt x="2111" y="1232"/>
                    <a:pt x="2111" y="1060"/>
                    <a:pt x="1987" y="1019"/>
                  </a:cubicBezTo>
                  <a:cubicBezTo>
                    <a:pt x="1484" y="895"/>
                    <a:pt x="1283" y="670"/>
                    <a:pt x="1171" y="102"/>
                  </a:cubicBezTo>
                  <a:cubicBezTo>
                    <a:pt x="1162" y="34"/>
                    <a:pt x="1107" y="0"/>
                    <a:pt x="1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1031949" y="2254871"/>
              <a:ext cx="87082" cy="94935"/>
            </a:xfrm>
            <a:custGeom>
              <a:avLst/>
              <a:gdLst/>
              <a:ahLst/>
              <a:cxnLst/>
              <a:rect l="l" t="t" r="r" b="b"/>
              <a:pathLst>
                <a:path w="2107" h="2297" extrusionOk="0">
                  <a:moveTo>
                    <a:pt x="1054" y="1"/>
                  </a:moveTo>
                  <a:cubicBezTo>
                    <a:pt x="1000" y="1"/>
                    <a:pt x="947" y="35"/>
                    <a:pt x="941" y="103"/>
                  </a:cubicBezTo>
                  <a:cubicBezTo>
                    <a:pt x="835" y="670"/>
                    <a:pt x="628" y="895"/>
                    <a:pt x="125" y="1019"/>
                  </a:cubicBezTo>
                  <a:cubicBezTo>
                    <a:pt x="1" y="1061"/>
                    <a:pt x="1" y="1232"/>
                    <a:pt x="125" y="1280"/>
                  </a:cubicBezTo>
                  <a:cubicBezTo>
                    <a:pt x="628" y="1398"/>
                    <a:pt x="829" y="1629"/>
                    <a:pt x="941" y="2190"/>
                  </a:cubicBezTo>
                  <a:cubicBezTo>
                    <a:pt x="947" y="2261"/>
                    <a:pt x="1000" y="2297"/>
                    <a:pt x="1054" y="2297"/>
                  </a:cubicBezTo>
                  <a:cubicBezTo>
                    <a:pt x="1108" y="2297"/>
                    <a:pt x="1163" y="2261"/>
                    <a:pt x="1172" y="2190"/>
                  </a:cubicBezTo>
                  <a:cubicBezTo>
                    <a:pt x="1278" y="1629"/>
                    <a:pt x="1479" y="1398"/>
                    <a:pt x="1982" y="1280"/>
                  </a:cubicBezTo>
                  <a:cubicBezTo>
                    <a:pt x="2106" y="1232"/>
                    <a:pt x="2106" y="1061"/>
                    <a:pt x="1982" y="1019"/>
                  </a:cubicBezTo>
                  <a:cubicBezTo>
                    <a:pt x="1485" y="895"/>
                    <a:pt x="1278" y="670"/>
                    <a:pt x="1172" y="103"/>
                  </a:cubicBezTo>
                  <a:cubicBezTo>
                    <a:pt x="1163" y="35"/>
                    <a:pt x="1108"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416183" y="4182001"/>
              <a:ext cx="2277655" cy="201194"/>
            </a:xfrm>
            <a:custGeom>
              <a:avLst/>
              <a:gdLst/>
              <a:ahLst/>
              <a:cxnLst/>
              <a:rect l="l" t="t" r="r" b="b"/>
              <a:pathLst>
                <a:path w="55109" h="4868" extrusionOk="0">
                  <a:moveTo>
                    <a:pt x="27555" y="0"/>
                  </a:moveTo>
                  <a:cubicBezTo>
                    <a:pt x="12338" y="0"/>
                    <a:pt x="1" y="1089"/>
                    <a:pt x="1" y="2431"/>
                  </a:cubicBezTo>
                  <a:cubicBezTo>
                    <a:pt x="1" y="3779"/>
                    <a:pt x="12338" y="4868"/>
                    <a:pt x="27555" y="4868"/>
                  </a:cubicBezTo>
                  <a:cubicBezTo>
                    <a:pt x="34865" y="4868"/>
                    <a:pt x="41873" y="4613"/>
                    <a:pt x="47036" y="4152"/>
                  </a:cubicBezTo>
                  <a:cubicBezTo>
                    <a:pt x="52205" y="3697"/>
                    <a:pt x="55109" y="3082"/>
                    <a:pt x="55109" y="2431"/>
                  </a:cubicBezTo>
                  <a:cubicBezTo>
                    <a:pt x="55109" y="1786"/>
                    <a:pt x="52205" y="1171"/>
                    <a:pt x="47036" y="710"/>
                  </a:cubicBezTo>
                  <a:cubicBezTo>
                    <a:pt x="41873" y="255"/>
                    <a:pt x="34865" y="0"/>
                    <a:pt x="275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299346" y="1537110"/>
              <a:ext cx="2545804" cy="2762704"/>
            </a:xfrm>
            <a:custGeom>
              <a:avLst/>
              <a:gdLst/>
              <a:ahLst/>
              <a:cxnLst/>
              <a:rect l="l" t="t" r="r" b="b"/>
              <a:pathLst>
                <a:path w="61597" h="66845" extrusionOk="0">
                  <a:moveTo>
                    <a:pt x="16911" y="1"/>
                  </a:moveTo>
                  <a:cubicBezTo>
                    <a:pt x="13560" y="1"/>
                    <a:pt x="10229" y="1012"/>
                    <a:pt x="7719" y="4009"/>
                  </a:cubicBezTo>
                  <a:cubicBezTo>
                    <a:pt x="1" y="13229"/>
                    <a:pt x="11711" y="34497"/>
                    <a:pt x="11711" y="34497"/>
                  </a:cubicBezTo>
                  <a:cubicBezTo>
                    <a:pt x="10759" y="41653"/>
                    <a:pt x="10670" y="48554"/>
                    <a:pt x="11202" y="54096"/>
                  </a:cubicBezTo>
                  <a:cubicBezTo>
                    <a:pt x="11894" y="61252"/>
                    <a:pt x="13621" y="66149"/>
                    <a:pt x="15868" y="66409"/>
                  </a:cubicBezTo>
                  <a:cubicBezTo>
                    <a:pt x="15961" y="66420"/>
                    <a:pt x="16053" y="66426"/>
                    <a:pt x="16145" y="66426"/>
                  </a:cubicBezTo>
                  <a:cubicBezTo>
                    <a:pt x="19987" y="66426"/>
                    <a:pt x="22861" y="56992"/>
                    <a:pt x="22948" y="49465"/>
                  </a:cubicBezTo>
                  <a:cubicBezTo>
                    <a:pt x="22954" y="49223"/>
                    <a:pt x="22965" y="48986"/>
                    <a:pt x="22977" y="48750"/>
                  </a:cubicBezTo>
                  <a:cubicBezTo>
                    <a:pt x="23291" y="44391"/>
                    <a:pt x="25964" y="41937"/>
                    <a:pt x="28962" y="41357"/>
                  </a:cubicBezTo>
                  <a:cubicBezTo>
                    <a:pt x="29413" y="41269"/>
                    <a:pt x="29874" y="41223"/>
                    <a:pt x="30338" y="41223"/>
                  </a:cubicBezTo>
                  <a:cubicBezTo>
                    <a:pt x="30494" y="41223"/>
                    <a:pt x="30651" y="41228"/>
                    <a:pt x="30807" y="41239"/>
                  </a:cubicBezTo>
                  <a:cubicBezTo>
                    <a:pt x="34244" y="41440"/>
                    <a:pt x="37556" y="44036"/>
                    <a:pt x="37792" y="48968"/>
                  </a:cubicBezTo>
                  <a:cubicBezTo>
                    <a:pt x="37798" y="49205"/>
                    <a:pt x="37804" y="49442"/>
                    <a:pt x="37804" y="49684"/>
                  </a:cubicBezTo>
                  <a:cubicBezTo>
                    <a:pt x="37717" y="57262"/>
                    <a:pt x="40399" y="66844"/>
                    <a:pt x="44280" y="66844"/>
                  </a:cubicBezTo>
                  <a:cubicBezTo>
                    <a:pt x="44348" y="66844"/>
                    <a:pt x="44417" y="66841"/>
                    <a:pt x="44487" y="66835"/>
                  </a:cubicBezTo>
                  <a:cubicBezTo>
                    <a:pt x="48479" y="66486"/>
                    <a:pt x="51193" y="51506"/>
                    <a:pt x="49390" y="35052"/>
                  </a:cubicBezTo>
                  <a:cubicBezTo>
                    <a:pt x="49390" y="35052"/>
                    <a:pt x="61596" y="14134"/>
                    <a:pt x="54097" y="4695"/>
                  </a:cubicBezTo>
                  <a:cubicBezTo>
                    <a:pt x="51534" y="1470"/>
                    <a:pt x="48016" y="408"/>
                    <a:pt x="44494" y="408"/>
                  </a:cubicBezTo>
                  <a:cubicBezTo>
                    <a:pt x="37760" y="408"/>
                    <a:pt x="31013" y="4290"/>
                    <a:pt x="30908" y="4352"/>
                  </a:cubicBezTo>
                  <a:cubicBezTo>
                    <a:pt x="30908" y="4352"/>
                    <a:pt x="23864" y="1"/>
                    <a:pt x="16911" y="1"/>
                  </a:cubicBezTo>
                  <a:close/>
                </a:path>
              </a:pathLst>
            </a:custGeom>
            <a:solidFill>
              <a:srgbClr val="FFFFF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502725" y="1617909"/>
              <a:ext cx="536546" cy="791098"/>
            </a:xfrm>
            <a:custGeom>
              <a:avLst/>
              <a:gdLst/>
              <a:ahLst/>
              <a:cxnLst/>
              <a:rect l="l" t="t" r="r" b="b"/>
              <a:pathLst>
                <a:path w="12982" h="19141" extrusionOk="0">
                  <a:moveTo>
                    <a:pt x="12491" y="1"/>
                  </a:moveTo>
                  <a:cubicBezTo>
                    <a:pt x="10942" y="1"/>
                    <a:pt x="6090" y="320"/>
                    <a:pt x="3324" y="4130"/>
                  </a:cubicBezTo>
                  <a:cubicBezTo>
                    <a:pt x="0" y="8708"/>
                    <a:pt x="2857" y="19140"/>
                    <a:pt x="2857" y="19140"/>
                  </a:cubicBezTo>
                  <a:cubicBezTo>
                    <a:pt x="2857" y="19140"/>
                    <a:pt x="1828" y="2805"/>
                    <a:pt x="12982" y="14"/>
                  </a:cubicBezTo>
                  <a:cubicBezTo>
                    <a:pt x="12982" y="14"/>
                    <a:pt x="12804" y="1"/>
                    <a:pt x="1249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572562" y="1553973"/>
              <a:ext cx="1272551" cy="2745841"/>
            </a:xfrm>
            <a:custGeom>
              <a:avLst/>
              <a:gdLst/>
              <a:ahLst/>
              <a:cxnLst/>
              <a:rect l="l" t="t" r="r" b="b"/>
              <a:pathLst>
                <a:path w="30790" h="66437" extrusionOk="0">
                  <a:moveTo>
                    <a:pt x="13685" y="0"/>
                  </a:moveTo>
                  <a:cubicBezTo>
                    <a:pt x="6952" y="0"/>
                    <a:pt x="204" y="3882"/>
                    <a:pt x="95" y="3944"/>
                  </a:cubicBezTo>
                  <a:cubicBezTo>
                    <a:pt x="189" y="3913"/>
                    <a:pt x="5996" y="1756"/>
                    <a:pt x="11157" y="1756"/>
                  </a:cubicBezTo>
                  <a:cubicBezTo>
                    <a:pt x="13779" y="1756"/>
                    <a:pt x="16234" y="2312"/>
                    <a:pt x="17690" y="3986"/>
                  </a:cubicBezTo>
                  <a:cubicBezTo>
                    <a:pt x="22799" y="9846"/>
                    <a:pt x="20552" y="27613"/>
                    <a:pt x="14437" y="33994"/>
                  </a:cubicBezTo>
                  <a:cubicBezTo>
                    <a:pt x="14437" y="33994"/>
                    <a:pt x="17211" y="46763"/>
                    <a:pt x="15336" y="55421"/>
                  </a:cubicBezTo>
                  <a:cubicBezTo>
                    <a:pt x="14583" y="58900"/>
                    <a:pt x="13660" y="60306"/>
                    <a:pt x="12776" y="60306"/>
                  </a:cubicBezTo>
                  <a:cubicBezTo>
                    <a:pt x="11460" y="60306"/>
                    <a:pt x="10233" y="57182"/>
                    <a:pt x="9794" y="53144"/>
                  </a:cubicBezTo>
                  <a:cubicBezTo>
                    <a:pt x="9124" y="46979"/>
                    <a:pt x="8356" y="40656"/>
                    <a:pt x="1968" y="40656"/>
                  </a:cubicBezTo>
                  <a:cubicBezTo>
                    <a:pt x="1364" y="40656"/>
                    <a:pt x="710" y="40712"/>
                    <a:pt x="0" y="40831"/>
                  </a:cubicBezTo>
                  <a:cubicBezTo>
                    <a:pt x="3437" y="41032"/>
                    <a:pt x="6749" y="43628"/>
                    <a:pt x="6985" y="48560"/>
                  </a:cubicBezTo>
                  <a:cubicBezTo>
                    <a:pt x="6991" y="48797"/>
                    <a:pt x="6997" y="49034"/>
                    <a:pt x="6997" y="49276"/>
                  </a:cubicBezTo>
                  <a:cubicBezTo>
                    <a:pt x="6910" y="56854"/>
                    <a:pt x="9592" y="66436"/>
                    <a:pt x="13473" y="66436"/>
                  </a:cubicBezTo>
                  <a:cubicBezTo>
                    <a:pt x="13541" y="66436"/>
                    <a:pt x="13610" y="66433"/>
                    <a:pt x="13680" y="66427"/>
                  </a:cubicBezTo>
                  <a:cubicBezTo>
                    <a:pt x="17672" y="66078"/>
                    <a:pt x="20386" y="51098"/>
                    <a:pt x="18583" y="34644"/>
                  </a:cubicBezTo>
                  <a:cubicBezTo>
                    <a:pt x="18583" y="34644"/>
                    <a:pt x="30789" y="13726"/>
                    <a:pt x="23284" y="4287"/>
                  </a:cubicBezTo>
                  <a:cubicBezTo>
                    <a:pt x="20723" y="1062"/>
                    <a:pt x="17206" y="0"/>
                    <a:pt x="13685" y="0"/>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762311" y="3246561"/>
              <a:ext cx="733814" cy="1036143"/>
            </a:xfrm>
            <a:custGeom>
              <a:avLst/>
              <a:gdLst/>
              <a:ahLst/>
              <a:cxnLst/>
              <a:rect l="l" t="t" r="r" b="b"/>
              <a:pathLst>
                <a:path w="17755" h="25070" extrusionOk="0">
                  <a:moveTo>
                    <a:pt x="17692" y="0"/>
                  </a:moveTo>
                  <a:cubicBezTo>
                    <a:pt x="17181" y="0"/>
                    <a:pt x="13656" y="107"/>
                    <a:pt x="11882" y="2993"/>
                  </a:cubicBezTo>
                  <a:cubicBezTo>
                    <a:pt x="9960" y="6116"/>
                    <a:pt x="9492" y="18908"/>
                    <a:pt x="5418" y="20913"/>
                  </a:cubicBezTo>
                  <a:cubicBezTo>
                    <a:pt x="5046" y="21097"/>
                    <a:pt x="4697" y="21180"/>
                    <a:pt x="4370" y="21180"/>
                  </a:cubicBezTo>
                  <a:cubicBezTo>
                    <a:pt x="1082" y="21180"/>
                    <a:pt x="1" y="12743"/>
                    <a:pt x="0" y="12740"/>
                  </a:cubicBezTo>
                  <a:lnTo>
                    <a:pt x="0" y="12740"/>
                  </a:lnTo>
                  <a:cubicBezTo>
                    <a:pt x="692" y="19896"/>
                    <a:pt x="2419" y="24787"/>
                    <a:pt x="4660" y="25053"/>
                  </a:cubicBezTo>
                  <a:cubicBezTo>
                    <a:pt x="4752" y="25064"/>
                    <a:pt x="4843" y="25069"/>
                    <a:pt x="4934" y="25069"/>
                  </a:cubicBezTo>
                  <a:cubicBezTo>
                    <a:pt x="8784" y="25069"/>
                    <a:pt x="11659" y="15632"/>
                    <a:pt x="11746" y="8103"/>
                  </a:cubicBezTo>
                  <a:cubicBezTo>
                    <a:pt x="11752" y="7867"/>
                    <a:pt x="11757" y="7624"/>
                    <a:pt x="11775" y="7394"/>
                  </a:cubicBezTo>
                  <a:cubicBezTo>
                    <a:pt x="12089" y="3029"/>
                    <a:pt x="14762" y="580"/>
                    <a:pt x="17754" y="1"/>
                  </a:cubicBezTo>
                  <a:cubicBezTo>
                    <a:pt x="17754" y="1"/>
                    <a:pt x="17733" y="0"/>
                    <a:pt x="17692" y="0"/>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296610" y="944081"/>
              <a:ext cx="166477" cy="354157"/>
            </a:xfrm>
            <a:custGeom>
              <a:avLst/>
              <a:gdLst/>
              <a:ahLst/>
              <a:cxnLst/>
              <a:rect l="l" t="t" r="r" b="b"/>
              <a:pathLst>
                <a:path w="4028" h="8569" extrusionOk="0">
                  <a:moveTo>
                    <a:pt x="320" y="1"/>
                  </a:moveTo>
                  <a:cubicBezTo>
                    <a:pt x="0" y="2248"/>
                    <a:pt x="24" y="5974"/>
                    <a:pt x="24" y="5974"/>
                  </a:cubicBezTo>
                  <a:cubicBezTo>
                    <a:pt x="24" y="5974"/>
                    <a:pt x="515" y="7855"/>
                    <a:pt x="1124" y="8304"/>
                  </a:cubicBezTo>
                  <a:cubicBezTo>
                    <a:pt x="1347" y="8470"/>
                    <a:pt x="1585" y="8569"/>
                    <a:pt x="1833" y="8569"/>
                  </a:cubicBezTo>
                  <a:cubicBezTo>
                    <a:pt x="2256" y="8569"/>
                    <a:pt x="2708" y="8284"/>
                    <a:pt x="3170" y="7565"/>
                  </a:cubicBezTo>
                  <a:cubicBezTo>
                    <a:pt x="4028" y="6228"/>
                    <a:pt x="3655" y="3957"/>
                    <a:pt x="3655" y="3957"/>
                  </a:cubicBezTo>
                  <a:lnTo>
                    <a:pt x="3655" y="3957"/>
                  </a:lnTo>
                  <a:lnTo>
                    <a:pt x="2508" y="4620"/>
                  </a:lnTo>
                  <a:cubicBezTo>
                    <a:pt x="2526" y="5709"/>
                    <a:pt x="2155" y="6542"/>
                    <a:pt x="1850" y="6542"/>
                  </a:cubicBezTo>
                  <a:cubicBezTo>
                    <a:pt x="1747" y="6542"/>
                    <a:pt x="1650" y="6445"/>
                    <a:pt x="1580" y="6228"/>
                  </a:cubicBezTo>
                  <a:cubicBezTo>
                    <a:pt x="1296" y="5383"/>
                    <a:pt x="320"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028221" y="905975"/>
              <a:ext cx="281623" cy="591350"/>
            </a:xfrm>
            <a:custGeom>
              <a:avLst/>
              <a:gdLst/>
              <a:ahLst/>
              <a:cxnLst/>
              <a:rect l="l" t="t" r="r" b="b"/>
              <a:pathLst>
                <a:path w="6814" h="14308" extrusionOk="0">
                  <a:moveTo>
                    <a:pt x="3289" y="0"/>
                  </a:moveTo>
                  <a:cubicBezTo>
                    <a:pt x="2201" y="24"/>
                    <a:pt x="1107" y="337"/>
                    <a:pt x="1" y="923"/>
                  </a:cubicBezTo>
                  <a:lnTo>
                    <a:pt x="267" y="9540"/>
                  </a:lnTo>
                  <a:lnTo>
                    <a:pt x="202" y="13354"/>
                  </a:lnTo>
                  <a:cubicBezTo>
                    <a:pt x="1338" y="13922"/>
                    <a:pt x="2337" y="14307"/>
                    <a:pt x="3405" y="14307"/>
                  </a:cubicBezTo>
                  <a:cubicBezTo>
                    <a:pt x="4305" y="14307"/>
                    <a:pt x="5254" y="14034"/>
                    <a:pt x="6376" y="13366"/>
                  </a:cubicBezTo>
                  <a:lnTo>
                    <a:pt x="6376" y="9658"/>
                  </a:lnTo>
                  <a:lnTo>
                    <a:pt x="6814" y="923"/>
                  </a:lnTo>
                  <a:cubicBezTo>
                    <a:pt x="5702" y="302"/>
                    <a:pt x="4578" y="0"/>
                    <a:pt x="3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163903" y="905727"/>
              <a:ext cx="6861" cy="588415"/>
            </a:xfrm>
            <a:custGeom>
              <a:avLst/>
              <a:gdLst/>
              <a:ahLst/>
              <a:cxnLst/>
              <a:rect l="l" t="t" r="r" b="b"/>
              <a:pathLst>
                <a:path w="166" h="14237" extrusionOk="0">
                  <a:moveTo>
                    <a:pt x="160" y="0"/>
                  </a:moveTo>
                  <a:cubicBezTo>
                    <a:pt x="112" y="0"/>
                    <a:pt x="59" y="0"/>
                    <a:pt x="6" y="6"/>
                  </a:cubicBezTo>
                  <a:lnTo>
                    <a:pt x="6" y="14153"/>
                  </a:lnTo>
                  <a:cubicBezTo>
                    <a:pt x="0" y="14209"/>
                    <a:pt x="41" y="14237"/>
                    <a:pt x="83" y="14237"/>
                  </a:cubicBezTo>
                  <a:cubicBezTo>
                    <a:pt x="124" y="14237"/>
                    <a:pt x="166" y="14209"/>
                    <a:pt x="160" y="14153"/>
                  </a:cubicBezTo>
                  <a:lnTo>
                    <a:pt x="1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133072" y="850966"/>
              <a:ext cx="68980" cy="78320"/>
            </a:xfrm>
            <a:custGeom>
              <a:avLst/>
              <a:gdLst/>
              <a:ahLst/>
              <a:cxnLst/>
              <a:rect l="l" t="t" r="r" b="b"/>
              <a:pathLst>
                <a:path w="1669" h="1895" extrusionOk="0">
                  <a:moveTo>
                    <a:pt x="1" y="0"/>
                  </a:moveTo>
                  <a:lnTo>
                    <a:pt x="1" y="1686"/>
                  </a:lnTo>
                  <a:cubicBezTo>
                    <a:pt x="261" y="1825"/>
                    <a:pt x="548" y="1894"/>
                    <a:pt x="835" y="1894"/>
                  </a:cubicBezTo>
                  <a:cubicBezTo>
                    <a:pt x="1122" y="1894"/>
                    <a:pt x="1408" y="1825"/>
                    <a:pt x="1669" y="1686"/>
                  </a:cubicBezTo>
                  <a:lnTo>
                    <a:pt x="1669" y="0"/>
                  </a:ln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133072" y="850966"/>
              <a:ext cx="68980" cy="54804"/>
            </a:xfrm>
            <a:custGeom>
              <a:avLst/>
              <a:gdLst/>
              <a:ahLst/>
              <a:cxnLst/>
              <a:rect l="l" t="t" r="r" b="b"/>
              <a:pathLst>
                <a:path w="1669" h="1326" extrusionOk="0">
                  <a:moveTo>
                    <a:pt x="1" y="0"/>
                  </a:moveTo>
                  <a:lnTo>
                    <a:pt x="1" y="609"/>
                  </a:lnTo>
                  <a:cubicBezTo>
                    <a:pt x="397" y="905"/>
                    <a:pt x="1018" y="1272"/>
                    <a:pt x="1669" y="1325"/>
                  </a:cubicBezTo>
                  <a:lnTo>
                    <a:pt x="1669" y="0"/>
                  </a:ln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052481" y="713299"/>
              <a:ext cx="42777" cy="90843"/>
            </a:xfrm>
            <a:custGeom>
              <a:avLst/>
              <a:gdLst/>
              <a:ahLst/>
              <a:cxnLst/>
              <a:rect l="l" t="t" r="r" b="b"/>
              <a:pathLst>
                <a:path w="1035" h="2198" extrusionOk="0">
                  <a:moveTo>
                    <a:pt x="318" y="1"/>
                  </a:moveTo>
                  <a:cubicBezTo>
                    <a:pt x="1" y="1"/>
                    <a:pt x="21" y="970"/>
                    <a:pt x="236" y="1681"/>
                  </a:cubicBezTo>
                  <a:cubicBezTo>
                    <a:pt x="363" y="2105"/>
                    <a:pt x="601" y="2198"/>
                    <a:pt x="784" y="2198"/>
                  </a:cubicBezTo>
                  <a:cubicBezTo>
                    <a:pt x="925" y="2198"/>
                    <a:pt x="1034" y="2143"/>
                    <a:pt x="1034" y="2143"/>
                  </a:cubicBezTo>
                  <a:lnTo>
                    <a:pt x="916" y="581"/>
                  </a:lnTo>
                  <a:cubicBezTo>
                    <a:pt x="916" y="581"/>
                    <a:pt x="733" y="102"/>
                    <a:pt x="366" y="8"/>
                  </a:cubicBezTo>
                  <a:cubicBezTo>
                    <a:pt x="349" y="3"/>
                    <a:pt x="333" y="1"/>
                    <a:pt x="318" y="1"/>
                  </a:cubicBez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239659" y="713299"/>
              <a:ext cx="42735" cy="90843"/>
            </a:xfrm>
            <a:custGeom>
              <a:avLst/>
              <a:gdLst/>
              <a:ahLst/>
              <a:cxnLst/>
              <a:rect l="l" t="t" r="r" b="b"/>
              <a:pathLst>
                <a:path w="1034" h="2198" extrusionOk="0">
                  <a:moveTo>
                    <a:pt x="717" y="1"/>
                  </a:moveTo>
                  <a:cubicBezTo>
                    <a:pt x="702" y="1"/>
                    <a:pt x="686" y="3"/>
                    <a:pt x="669" y="8"/>
                  </a:cubicBezTo>
                  <a:cubicBezTo>
                    <a:pt x="302" y="102"/>
                    <a:pt x="119" y="581"/>
                    <a:pt x="119" y="581"/>
                  </a:cubicBezTo>
                  <a:lnTo>
                    <a:pt x="0" y="2143"/>
                  </a:lnTo>
                  <a:cubicBezTo>
                    <a:pt x="0" y="2143"/>
                    <a:pt x="109" y="2198"/>
                    <a:pt x="251" y="2198"/>
                  </a:cubicBezTo>
                  <a:cubicBezTo>
                    <a:pt x="434" y="2198"/>
                    <a:pt x="672" y="2105"/>
                    <a:pt x="799" y="1681"/>
                  </a:cubicBezTo>
                  <a:cubicBezTo>
                    <a:pt x="1013" y="970"/>
                    <a:pt x="1034" y="1"/>
                    <a:pt x="717" y="1"/>
                  </a:cubicBez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084221" y="668375"/>
              <a:ext cx="166229" cy="213924"/>
            </a:xfrm>
            <a:custGeom>
              <a:avLst/>
              <a:gdLst/>
              <a:ahLst/>
              <a:cxnLst/>
              <a:rect l="l" t="t" r="r" b="b"/>
              <a:pathLst>
                <a:path w="4022" h="5176" extrusionOk="0">
                  <a:moveTo>
                    <a:pt x="0" y="0"/>
                  </a:moveTo>
                  <a:lnTo>
                    <a:pt x="0" y="2662"/>
                  </a:lnTo>
                  <a:cubicBezTo>
                    <a:pt x="0" y="3839"/>
                    <a:pt x="905" y="5175"/>
                    <a:pt x="2011" y="5175"/>
                  </a:cubicBezTo>
                  <a:cubicBezTo>
                    <a:pt x="3123" y="5175"/>
                    <a:pt x="4022" y="3839"/>
                    <a:pt x="4022" y="2662"/>
                  </a:cubicBezTo>
                  <a:lnTo>
                    <a:pt x="4022" y="0"/>
                  </a:ln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055622" y="569640"/>
              <a:ext cx="226364" cy="178711"/>
            </a:xfrm>
            <a:custGeom>
              <a:avLst/>
              <a:gdLst/>
              <a:ahLst/>
              <a:cxnLst/>
              <a:rect l="l" t="t" r="r" b="b"/>
              <a:pathLst>
                <a:path w="5477" h="4324" extrusionOk="0">
                  <a:moveTo>
                    <a:pt x="2806" y="0"/>
                  </a:moveTo>
                  <a:cubicBezTo>
                    <a:pt x="1575" y="0"/>
                    <a:pt x="718" y="577"/>
                    <a:pt x="479" y="1088"/>
                  </a:cubicBezTo>
                  <a:cubicBezTo>
                    <a:pt x="183" y="1721"/>
                    <a:pt x="479" y="2384"/>
                    <a:pt x="479" y="2384"/>
                  </a:cubicBezTo>
                  <a:cubicBezTo>
                    <a:pt x="0" y="3164"/>
                    <a:pt x="692" y="4323"/>
                    <a:pt x="692" y="4323"/>
                  </a:cubicBezTo>
                  <a:cubicBezTo>
                    <a:pt x="1176" y="3816"/>
                    <a:pt x="965" y="2390"/>
                    <a:pt x="958" y="2384"/>
                  </a:cubicBezTo>
                  <a:lnTo>
                    <a:pt x="958" y="2384"/>
                  </a:lnTo>
                  <a:cubicBezTo>
                    <a:pt x="1549" y="2665"/>
                    <a:pt x="2191" y="2752"/>
                    <a:pt x="2761" y="2752"/>
                  </a:cubicBezTo>
                  <a:cubicBezTo>
                    <a:pt x="3702" y="2752"/>
                    <a:pt x="4447" y="2514"/>
                    <a:pt x="4448" y="2514"/>
                  </a:cubicBezTo>
                  <a:lnTo>
                    <a:pt x="4448" y="2514"/>
                  </a:lnTo>
                  <a:cubicBezTo>
                    <a:pt x="4335" y="3744"/>
                    <a:pt x="4714" y="4323"/>
                    <a:pt x="4714" y="4323"/>
                  </a:cubicBezTo>
                  <a:cubicBezTo>
                    <a:pt x="5358" y="3200"/>
                    <a:pt x="4927" y="2313"/>
                    <a:pt x="4927" y="2313"/>
                  </a:cubicBezTo>
                  <a:cubicBezTo>
                    <a:pt x="5151" y="1916"/>
                    <a:pt x="5477" y="485"/>
                    <a:pt x="3744" y="107"/>
                  </a:cubicBezTo>
                  <a:cubicBezTo>
                    <a:pt x="3412" y="33"/>
                    <a:pt x="3098" y="0"/>
                    <a:pt x="2806"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099348" y="775913"/>
              <a:ext cx="133992" cy="106383"/>
            </a:xfrm>
            <a:custGeom>
              <a:avLst/>
              <a:gdLst/>
              <a:ahLst/>
              <a:cxnLst/>
              <a:rect l="l" t="t" r="r" b="b"/>
              <a:pathLst>
                <a:path w="3242" h="2574" extrusionOk="0">
                  <a:moveTo>
                    <a:pt x="3112" y="1"/>
                  </a:moveTo>
                  <a:lnTo>
                    <a:pt x="3112" y="1"/>
                  </a:lnTo>
                  <a:cubicBezTo>
                    <a:pt x="3111" y="1"/>
                    <a:pt x="2431" y="308"/>
                    <a:pt x="1553" y="308"/>
                  </a:cubicBezTo>
                  <a:cubicBezTo>
                    <a:pt x="1114" y="308"/>
                    <a:pt x="626" y="231"/>
                    <a:pt x="149" y="1"/>
                  </a:cubicBezTo>
                  <a:lnTo>
                    <a:pt x="149" y="1"/>
                  </a:lnTo>
                  <a:cubicBezTo>
                    <a:pt x="149" y="1"/>
                    <a:pt x="1" y="1343"/>
                    <a:pt x="373" y="1970"/>
                  </a:cubicBezTo>
                  <a:cubicBezTo>
                    <a:pt x="373" y="1970"/>
                    <a:pt x="716" y="2573"/>
                    <a:pt x="1651" y="2573"/>
                  </a:cubicBezTo>
                  <a:cubicBezTo>
                    <a:pt x="2579" y="2573"/>
                    <a:pt x="2964" y="1911"/>
                    <a:pt x="2964" y="1911"/>
                  </a:cubicBezTo>
                  <a:cubicBezTo>
                    <a:pt x="3194" y="1302"/>
                    <a:pt x="3242" y="639"/>
                    <a:pt x="31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066615" y="705984"/>
              <a:ext cx="44760" cy="80965"/>
            </a:xfrm>
            <a:custGeom>
              <a:avLst/>
              <a:gdLst/>
              <a:ahLst/>
              <a:cxnLst/>
              <a:rect l="l" t="t" r="r" b="b"/>
              <a:pathLst>
                <a:path w="1083" h="1959" extrusionOk="0">
                  <a:moveTo>
                    <a:pt x="63" y="0"/>
                  </a:moveTo>
                  <a:cubicBezTo>
                    <a:pt x="60" y="0"/>
                    <a:pt x="57" y="1"/>
                    <a:pt x="53" y="1"/>
                  </a:cubicBezTo>
                  <a:cubicBezTo>
                    <a:pt x="18" y="13"/>
                    <a:pt x="0" y="43"/>
                    <a:pt x="12" y="78"/>
                  </a:cubicBezTo>
                  <a:cubicBezTo>
                    <a:pt x="290" y="1480"/>
                    <a:pt x="964" y="1929"/>
                    <a:pt x="994" y="1947"/>
                  </a:cubicBezTo>
                  <a:cubicBezTo>
                    <a:pt x="1006" y="1953"/>
                    <a:pt x="1012" y="1959"/>
                    <a:pt x="1023" y="1959"/>
                  </a:cubicBezTo>
                  <a:cubicBezTo>
                    <a:pt x="1041" y="1959"/>
                    <a:pt x="1059" y="1947"/>
                    <a:pt x="1071" y="1923"/>
                  </a:cubicBezTo>
                  <a:cubicBezTo>
                    <a:pt x="1083" y="1894"/>
                    <a:pt x="1077" y="1858"/>
                    <a:pt x="1053" y="1841"/>
                  </a:cubicBezTo>
                  <a:cubicBezTo>
                    <a:pt x="1041" y="1841"/>
                    <a:pt x="385" y="1397"/>
                    <a:pt x="119" y="49"/>
                  </a:cubicBezTo>
                  <a:cubicBezTo>
                    <a:pt x="113" y="22"/>
                    <a:pt x="89"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089594" y="820548"/>
              <a:ext cx="25459" cy="26038"/>
            </a:xfrm>
            <a:custGeom>
              <a:avLst/>
              <a:gdLst/>
              <a:ahLst/>
              <a:cxnLst/>
              <a:rect l="l" t="t" r="r" b="b"/>
              <a:pathLst>
                <a:path w="616" h="630" extrusionOk="0">
                  <a:moveTo>
                    <a:pt x="62" y="0"/>
                  </a:moveTo>
                  <a:cubicBezTo>
                    <a:pt x="53" y="0"/>
                    <a:pt x="44" y="3"/>
                    <a:pt x="36" y="9"/>
                  </a:cubicBezTo>
                  <a:cubicBezTo>
                    <a:pt x="6" y="33"/>
                    <a:pt x="0" y="68"/>
                    <a:pt x="18" y="92"/>
                  </a:cubicBezTo>
                  <a:cubicBezTo>
                    <a:pt x="302" y="565"/>
                    <a:pt x="532" y="630"/>
                    <a:pt x="544" y="630"/>
                  </a:cubicBezTo>
                  <a:lnTo>
                    <a:pt x="556" y="630"/>
                  </a:lnTo>
                  <a:cubicBezTo>
                    <a:pt x="580" y="630"/>
                    <a:pt x="603" y="612"/>
                    <a:pt x="603" y="588"/>
                  </a:cubicBezTo>
                  <a:cubicBezTo>
                    <a:pt x="615" y="553"/>
                    <a:pt x="598" y="523"/>
                    <a:pt x="568" y="512"/>
                  </a:cubicBezTo>
                  <a:cubicBezTo>
                    <a:pt x="562" y="512"/>
                    <a:pt x="361" y="452"/>
                    <a:pt x="107" y="27"/>
                  </a:cubicBezTo>
                  <a:cubicBezTo>
                    <a:pt x="99" y="11"/>
                    <a:pt x="80"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223789" y="705984"/>
              <a:ext cx="44760" cy="80965"/>
            </a:xfrm>
            <a:custGeom>
              <a:avLst/>
              <a:gdLst/>
              <a:ahLst/>
              <a:cxnLst/>
              <a:rect l="l" t="t" r="r" b="b"/>
              <a:pathLst>
                <a:path w="1083" h="1959" extrusionOk="0">
                  <a:moveTo>
                    <a:pt x="1026" y="0"/>
                  </a:moveTo>
                  <a:cubicBezTo>
                    <a:pt x="998" y="0"/>
                    <a:pt x="970" y="22"/>
                    <a:pt x="970" y="49"/>
                  </a:cubicBezTo>
                  <a:cubicBezTo>
                    <a:pt x="698" y="1397"/>
                    <a:pt x="41" y="1841"/>
                    <a:pt x="36" y="1841"/>
                  </a:cubicBezTo>
                  <a:cubicBezTo>
                    <a:pt x="6" y="1864"/>
                    <a:pt x="0" y="1900"/>
                    <a:pt x="18" y="1929"/>
                  </a:cubicBezTo>
                  <a:cubicBezTo>
                    <a:pt x="24" y="1947"/>
                    <a:pt x="41" y="1959"/>
                    <a:pt x="65" y="1959"/>
                  </a:cubicBezTo>
                  <a:cubicBezTo>
                    <a:pt x="71" y="1959"/>
                    <a:pt x="83" y="1953"/>
                    <a:pt x="89" y="1953"/>
                  </a:cubicBezTo>
                  <a:cubicBezTo>
                    <a:pt x="118" y="1929"/>
                    <a:pt x="793" y="1480"/>
                    <a:pt x="1076" y="78"/>
                  </a:cubicBezTo>
                  <a:cubicBezTo>
                    <a:pt x="1082" y="49"/>
                    <a:pt x="1065" y="13"/>
                    <a:pt x="1035" y="1"/>
                  </a:cubicBezTo>
                  <a:cubicBezTo>
                    <a:pt x="1032" y="1"/>
                    <a:pt x="1029" y="0"/>
                    <a:pt x="1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220110" y="820465"/>
              <a:ext cx="25459" cy="26121"/>
            </a:xfrm>
            <a:custGeom>
              <a:avLst/>
              <a:gdLst/>
              <a:ahLst/>
              <a:cxnLst/>
              <a:rect l="l" t="t" r="r" b="b"/>
              <a:pathLst>
                <a:path w="616" h="632" extrusionOk="0">
                  <a:moveTo>
                    <a:pt x="550" y="1"/>
                  </a:moveTo>
                  <a:cubicBezTo>
                    <a:pt x="533" y="1"/>
                    <a:pt x="516" y="10"/>
                    <a:pt x="509" y="29"/>
                  </a:cubicBezTo>
                  <a:cubicBezTo>
                    <a:pt x="255" y="449"/>
                    <a:pt x="54" y="514"/>
                    <a:pt x="48" y="514"/>
                  </a:cubicBezTo>
                  <a:cubicBezTo>
                    <a:pt x="18" y="520"/>
                    <a:pt x="0" y="555"/>
                    <a:pt x="12" y="585"/>
                  </a:cubicBezTo>
                  <a:cubicBezTo>
                    <a:pt x="12" y="614"/>
                    <a:pt x="36" y="632"/>
                    <a:pt x="59" y="632"/>
                  </a:cubicBezTo>
                  <a:lnTo>
                    <a:pt x="71" y="632"/>
                  </a:lnTo>
                  <a:cubicBezTo>
                    <a:pt x="83" y="632"/>
                    <a:pt x="320" y="567"/>
                    <a:pt x="598" y="94"/>
                  </a:cubicBezTo>
                  <a:cubicBezTo>
                    <a:pt x="615" y="64"/>
                    <a:pt x="609" y="29"/>
                    <a:pt x="580" y="11"/>
                  </a:cubicBezTo>
                  <a:cubicBezTo>
                    <a:pt x="571" y="4"/>
                    <a:pt x="561"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028717" y="1374770"/>
              <a:ext cx="263313" cy="172057"/>
            </a:xfrm>
            <a:custGeom>
              <a:avLst/>
              <a:gdLst/>
              <a:ahLst/>
              <a:cxnLst/>
              <a:rect l="l" t="t" r="r" b="b"/>
              <a:pathLst>
                <a:path w="6371" h="4163" extrusionOk="0">
                  <a:moveTo>
                    <a:pt x="237" y="0"/>
                  </a:moveTo>
                  <a:cubicBezTo>
                    <a:pt x="237" y="1"/>
                    <a:pt x="1" y="3224"/>
                    <a:pt x="1089" y="3768"/>
                  </a:cubicBezTo>
                  <a:cubicBezTo>
                    <a:pt x="1592" y="4019"/>
                    <a:pt x="2519" y="4162"/>
                    <a:pt x="3422" y="4162"/>
                  </a:cubicBezTo>
                  <a:cubicBezTo>
                    <a:pt x="4470" y="4162"/>
                    <a:pt x="5487" y="3970"/>
                    <a:pt x="5773" y="3531"/>
                  </a:cubicBezTo>
                  <a:cubicBezTo>
                    <a:pt x="6305" y="2715"/>
                    <a:pt x="6370" y="1"/>
                    <a:pt x="6370" y="0"/>
                  </a:cubicBezTo>
                  <a:lnTo>
                    <a:pt x="6370" y="0"/>
                  </a:lnTo>
                  <a:cubicBezTo>
                    <a:pt x="5343" y="516"/>
                    <a:pt x="4318" y="774"/>
                    <a:pt x="3295" y="774"/>
                  </a:cubicBezTo>
                  <a:cubicBezTo>
                    <a:pt x="2275" y="774"/>
                    <a:pt x="1256" y="517"/>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49283" y="1364768"/>
              <a:ext cx="162096" cy="665826"/>
            </a:xfrm>
            <a:custGeom>
              <a:avLst/>
              <a:gdLst/>
              <a:ahLst/>
              <a:cxnLst/>
              <a:rect l="l" t="t" r="r" b="b"/>
              <a:pathLst>
                <a:path w="3922" h="16110" extrusionOk="0">
                  <a:moveTo>
                    <a:pt x="2341" y="1"/>
                  </a:moveTo>
                  <a:cubicBezTo>
                    <a:pt x="2141" y="1"/>
                    <a:pt x="1921" y="53"/>
                    <a:pt x="1680" y="165"/>
                  </a:cubicBezTo>
                  <a:cubicBezTo>
                    <a:pt x="0" y="952"/>
                    <a:pt x="639" y="4767"/>
                    <a:pt x="639" y="4767"/>
                  </a:cubicBezTo>
                  <a:lnTo>
                    <a:pt x="1449" y="16110"/>
                  </a:lnTo>
                  <a:lnTo>
                    <a:pt x="3029" y="16110"/>
                  </a:lnTo>
                  <a:cubicBezTo>
                    <a:pt x="3029" y="16110"/>
                    <a:pt x="3182" y="13916"/>
                    <a:pt x="3720" y="8049"/>
                  </a:cubicBezTo>
                  <a:cubicBezTo>
                    <a:pt x="3744" y="7741"/>
                    <a:pt x="3922" y="4767"/>
                    <a:pt x="3922" y="3247"/>
                  </a:cubicBezTo>
                  <a:cubicBezTo>
                    <a:pt x="3922" y="1525"/>
                    <a:pt x="3424" y="1"/>
                    <a:pt x="2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959243" y="2030579"/>
              <a:ext cx="119402" cy="173545"/>
            </a:xfrm>
            <a:custGeom>
              <a:avLst/>
              <a:gdLst/>
              <a:ahLst/>
              <a:cxnLst/>
              <a:rect l="l" t="t" r="r" b="b"/>
              <a:pathLst>
                <a:path w="2889" h="4199" extrusionOk="0">
                  <a:moveTo>
                    <a:pt x="1208" y="0"/>
                  </a:moveTo>
                  <a:cubicBezTo>
                    <a:pt x="1208" y="0"/>
                    <a:pt x="836" y="1242"/>
                    <a:pt x="398" y="2318"/>
                  </a:cubicBezTo>
                  <a:cubicBezTo>
                    <a:pt x="1" y="3290"/>
                    <a:pt x="227" y="4198"/>
                    <a:pt x="826" y="4198"/>
                  </a:cubicBezTo>
                  <a:cubicBezTo>
                    <a:pt x="886" y="4198"/>
                    <a:pt x="951" y="4189"/>
                    <a:pt x="1019" y="4169"/>
                  </a:cubicBezTo>
                  <a:cubicBezTo>
                    <a:pt x="2042" y="3880"/>
                    <a:pt x="2888" y="816"/>
                    <a:pt x="2888" y="816"/>
                  </a:cubicBezTo>
                  <a:lnTo>
                    <a:pt x="2788" y="0"/>
                  </a:lnTo>
                  <a:cubicBezTo>
                    <a:pt x="2788" y="0"/>
                    <a:pt x="2530" y="11"/>
                    <a:pt x="2062" y="11"/>
                  </a:cubicBezTo>
                  <a:cubicBezTo>
                    <a:pt x="1828" y="11"/>
                    <a:pt x="1542" y="8"/>
                    <a:pt x="1208"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201512" y="1365554"/>
              <a:ext cx="170197" cy="665041"/>
            </a:xfrm>
            <a:custGeom>
              <a:avLst/>
              <a:gdLst/>
              <a:ahLst/>
              <a:cxnLst/>
              <a:rect l="l" t="t" r="r" b="b"/>
              <a:pathLst>
                <a:path w="4118" h="16091" extrusionOk="0">
                  <a:moveTo>
                    <a:pt x="1842" y="1"/>
                  </a:moveTo>
                  <a:cubicBezTo>
                    <a:pt x="719" y="1"/>
                    <a:pt x="207" y="1716"/>
                    <a:pt x="54" y="2642"/>
                  </a:cubicBezTo>
                  <a:cubicBezTo>
                    <a:pt x="1" y="2944"/>
                    <a:pt x="48" y="4245"/>
                    <a:pt x="72" y="4553"/>
                  </a:cubicBezTo>
                  <a:cubicBezTo>
                    <a:pt x="610" y="10419"/>
                    <a:pt x="1089" y="16091"/>
                    <a:pt x="1089" y="16091"/>
                  </a:cubicBezTo>
                  <a:lnTo>
                    <a:pt x="2668" y="16091"/>
                  </a:lnTo>
                  <a:lnTo>
                    <a:pt x="3478" y="4742"/>
                  </a:lnTo>
                  <a:cubicBezTo>
                    <a:pt x="3478" y="4742"/>
                    <a:pt x="4117" y="933"/>
                    <a:pt x="2437" y="146"/>
                  </a:cubicBezTo>
                  <a:cubicBezTo>
                    <a:pt x="2222" y="46"/>
                    <a:pt x="2024" y="1"/>
                    <a:pt x="1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241849" y="2030579"/>
              <a:ext cx="119609" cy="173545"/>
            </a:xfrm>
            <a:custGeom>
              <a:avLst/>
              <a:gdLst/>
              <a:ahLst/>
              <a:cxnLst/>
              <a:rect l="l" t="t" r="r" b="b"/>
              <a:pathLst>
                <a:path w="2894" h="4199" extrusionOk="0">
                  <a:moveTo>
                    <a:pt x="101" y="0"/>
                  </a:moveTo>
                  <a:lnTo>
                    <a:pt x="1" y="816"/>
                  </a:lnTo>
                  <a:cubicBezTo>
                    <a:pt x="1" y="816"/>
                    <a:pt x="852" y="3880"/>
                    <a:pt x="1870" y="4169"/>
                  </a:cubicBezTo>
                  <a:cubicBezTo>
                    <a:pt x="1938" y="4189"/>
                    <a:pt x="2002" y="4198"/>
                    <a:pt x="2063" y="4198"/>
                  </a:cubicBezTo>
                  <a:cubicBezTo>
                    <a:pt x="2662" y="4198"/>
                    <a:pt x="2893" y="3290"/>
                    <a:pt x="2491" y="2318"/>
                  </a:cubicBezTo>
                  <a:cubicBezTo>
                    <a:pt x="2053" y="1242"/>
                    <a:pt x="1680" y="0"/>
                    <a:pt x="1680" y="0"/>
                  </a:cubicBezTo>
                  <a:cubicBezTo>
                    <a:pt x="1347" y="8"/>
                    <a:pt x="1061" y="11"/>
                    <a:pt x="827" y="11"/>
                  </a:cubicBezTo>
                  <a:cubicBezTo>
                    <a:pt x="359" y="11"/>
                    <a:pt x="101" y="0"/>
                    <a:pt x="101"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676513" y="907504"/>
              <a:ext cx="828667" cy="585522"/>
            </a:xfrm>
            <a:custGeom>
              <a:avLst/>
              <a:gdLst/>
              <a:ahLst/>
              <a:cxnLst/>
              <a:rect l="l" t="t" r="r" b="b"/>
              <a:pathLst>
                <a:path w="20050" h="14167" extrusionOk="0">
                  <a:moveTo>
                    <a:pt x="18009" y="1"/>
                  </a:moveTo>
                  <a:cubicBezTo>
                    <a:pt x="17919" y="1"/>
                    <a:pt x="17828" y="25"/>
                    <a:pt x="17743" y="75"/>
                  </a:cubicBezTo>
                  <a:lnTo>
                    <a:pt x="1047" y="9875"/>
                  </a:lnTo>
                  <a:cubicBezTo>
                    <a:pt x="290" y="10319"/>
                    <a:pt x="0" y="11365"/>
                    <a:pt x="397" y="12211"/>
                  </a:cubicBezTo>
                  <a:lnTo>
                    <a:pt x="882" y="13240"/>
                  </a:lnTo>
                  <a:cubicBezTo>
                    <a:pt x="1158" y="13829"/>
                    <a:pt x="1695" y="14166"/>
                    <a:pt x="2249" y="14166"/>
                  </a:cubicBezTo>
                  <a:cubicBezTo>
                    <a:pt x="2491" y="14166"/>
                    <a:pt x="2735" y="14102"/>
                    <a:pt x="2963" y="13968"/>
                  </a:cubicBezTo>
                  <a:lnTo>
                    <a:pt x="19665" y="4168"/>
                  </a:lnTo>
                  <a:cubicBezTo>
                    <a:pt x="19937" y="4002"/>
                    <a:pt x="20049" y="3624"/>
                    <a:pt x="19901" y="3310"/>
                  </a:cubicBezTo>
                  <a:lnTo>
                    <a:pt x="18506" y="342"/>
                  </a:lnTo>
                  <a:cubicBezTo>
                    <a:pt x="18407" y="124"/>
                    <a:pt x="18212" y="1"/>
                    <a:pt x="18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462338" y="677302"/>
              <a:ext cx="513815" cy="322787"/>
            </a:xfrm>
            <a:custGeom>
              <a:avLst/>
              <a:gdLst/>
              <a:ahLst/>
              <a:cxnLst/>
              <a:rect l="l" t="t" r="r" b="b"/>
              <a:pathLst>
                <a:path w="12432" h="7810" extrusionOk="0">
                  <a:moveTo>
                    <a:pt x="11982" y="0"/>
                  </a:moveTo>
                  <a:cubicBezTo>
                    <a:pt x="11934" y="0"/>
                    <a:pt x="11886" y="13"/>
                    <a:pt x="11840" y="39"/>
                  </a:cubicBezTo>
                  <a:lnTo>
                    <a:pt x="0" y="6988"/>
                  </a:lnTo>
                  <a:lnTo>
                    <a:pt x="385" y="7810"/>
                  </a:lnTo>
                  <a:lnTo>
                    <a:pt x="12219" y="861"/>
                  </a:lnTo>
                  <a:cubicBezTo>
                    <a:pt x="12373" y="754"/>
                    <a:pt x="12432" y="559"/>
                    <a:pt x="12349" y="394"/>
                  </a:cubicBezTo>
                  <a:lnTo>
                    <a:pt x="12254" y="187"/>
                  </a:lnTo>
                  <a:cubicBezTo>
                    <a:pt x="12204" y="70"/>
                    <a:pt x="12096" y="0"/>
                    <a:pt x="11982"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891538" y="596008"/>
              <a:ext cx="116137" cy="211031"/>
            </a:xfrm>
            <a:custGeom>
              <a:avLst/>
              <a:gdLst/>
              <a:ahLst/>
              <a:cxnLst/>
              <a:rect l="l" t="t" r="r" b="b"/>
              <a:pathLst>
                <a:path w="2810" h="5106" extrusionOk="0">
                  <a:moveTo>
                    <a:pt x="404" y="0"/>
                  </a:moveTo>
                  <a:cubicBezTo>
                    <a:pt x="358" y="0"/>
                    <a:pt x="310" y="12"/>
                    <a:pt x="267" y="36"/>
                  </a:cubicBezTo>
                  <a:lnTo>
                    <a:pt x="202" y="78"/>
                  </a:lnTo>
                  <a:cubicBezTo>
                    <a:pt x="54" y="172"/>
                    <a:pt x="0" y="362"/>
                    <a:pt x="77" y="521"/>
                  </a:cubicBezTo>
                  <a:lnTo>
                    <a:pt x="2147" y="4933"/>
                  </a:lnTo>
                  <a:cubicBezTo>
                    <a:pt x="2193" y="5041"/>
                    <a:pt x="2297" y="5106"/>
                    <a:pt x="2406" y="5106"/>
                  </a:cubicBezTo>
                  <a:cubicBezTo>
                    <a:pt x="2452" y="5106"/>
                    <a:pt x="2499" y="5094"/>
                    <a:pt x="2543" y="5069"/>
                  </a:cubicBezTo>
                  <a:lnTo>
                    <a:pt x="2609" y="5028"/>
                  </a:lnTo>
                  <a:cubicBezTo>
                    <a:pt x="2756" y="4933"/>
                    <a:pt x="2810" y="4744"/>
                    <a:pt x="2733" y="4584"/>
                  </a:cubicBezTo>
                  <a:lnTo>
                    <a:pt x="663" y="178"/>
                  </a:lnTo>
                  <a:cubicBezTo>
                    <a:pt x="621" y="66"/>
                    <a:pt x="515"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843885" y="624111"/>
              <a:ext cx="116137" cy="211196"/>
            </a:xfrm>
            <a:custGeom>
              <a:avLst/>
              <a:gdLst/>
              <a:ahLst/>
              <a:cxnLst/>
              <a:rect l="l" t="t" r="r" b="b"/>
              <a:pathLst>
                <a:path w="2810" h="5110" extrusionOk="0">
                  <a:moveTo>
                    <a:pt x="403" y="0"/>
                  </a:moveTo>
                  <a:cubicBezTo>
                    <a:pt x="357" y="0"/>
                    <a:pt x="310" y="12"/>
                    <a:pt x="266" y="36"/>
                  </a:cubicBezTo>
                  <a:lnTo>
                    <a:pt x="195" y="78"/>
                  </a:lnTo>
                  <a:cubicBezTo>
                    <a:pt x="53" y="173"/>
                    <a:pt x="0" y="362"/>
                    <a:pt x="77" y="521"/>
                  </a:cubicBezTo>
                  <a:lnTo>
                    <a:pt x="2135" y="4933"/>
                  </a:lnTo>
                  <a:cubicBezTo>
                    <a:pt x="2180" y="5044"/>
                    <a:pt x="2288" y="5109"/>
                    <a:pt x="2399" y="5109"/>
                  </a:cubicBezTo>
                  <a:cubicBezTo>
                    <a:pt x="2448" y="5109"/>
                    <a:pt x="2498" y="5097"/>
                    <a:pt x="2543" y="5069"/>
                  </a:cubicBezTo>
                  <a:lnTo>
                    <a:pt x="2608" y="5034"/>
                  </a:lnTo>
                  <a:cubicBezTo>
                    <a:pt x="2756" y="4933"/>
                    <a:pt x="2809" y="4744"/>
                    <a:pt x="2732" y="4590"/>
                  </a:cubicBezTo>
                  <a:lnTo>
                    <a:pt x="663" y="178"/>
                  </a:lnTo>
                  <a:cubicBezTo>
                    <a:pt x="617" y="66"/>
                    <a:pt x="512" y="0"/>
                    <a:pt x="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795489" y="652298"/>
              <a:ext cx="116137" cy="211196"/>
            </a:xfrm>
            <a:custGeom>
              <a:avLst/>
              <a:gdLst/>
              <a:ahLst/>
              <a:cxnLst/>
              <a:rect l="l" t="t" r="r" b="b"/>
              <a:pathLst>
                <a:path w="2810" h="5110" extrusionOk="0">
                  <a:moveTo>
                    <a:pt x="409" y="1"/>
                  </a:moveTo>
                  <a:cubicBezTo>
                    <a:pt x="361" y="1"/>
                    <a:pt x="312" y="13"/>
                    <a:pt x="266" y="41"/>
                  </a:cubicBezTo>
                  <a:lnTo>
                    <a:pt x="201" y="76"/>
                  </a:lnTo>
                  <a:cubicBezTo>
                    <a:pt x="53" y="171"/>
                    <a:pt x="0" y="360"/>
                    <a:pt x="77" y="520"/>
                  </a:cubicBezTo>
                  <a:lnTo>
                    <a:pt x="2147" y="4932"/>
                  </a:lnTo>
                  <a:cubicBezTo>
                    <a:pt x="2193" y="5044"/>
                    <a:pt x="2297" y="5110"/>
                    <a:pt x="2407" y="5110"/>
                  </a:cubicBezTo>
                  <a:cubicBezTo>
                    <a:pt x="2453" y="5110"/>
                    <a:pt x="2500" y="5098"/>
                    <a:pt x="2543" y="5073"/>
                  </a:cubicBezTo>
                  <a:lnTo>
                    <a:pt x="2608" y="5032"/>
                  </a:lnTo>
                  <a:cubicBezTo>
                    <a:pt x="2756" y="4937"/>
                    <a:pt x="2809" y="4748"/>
                    <a:pt x="2732" y="4589"/>
                  </a:cubicBezTo>
                  <a:lnTo>
                    <a:pt x="663" y="177"/>
                  </a:lnTo>
                  <a:cubicBezTo>
                    <a:pt x="622" y="66"/>
                    <a:pt x="518"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747589" y="680567"/>
              <a:ext cx="116137" cy="211031"/>
            </a:xfrm>
            <a:custGeom>
              <a:avLst/>
              <a:gdLst/>
              <a:ahLst/>
              <a:cxnLst/>
              <a:rect l="l" t="t" r="r" b="b"/>
              <a:pathLst>
                <a:path w="2810" h="5106" extrusionOk="0">
                  <a:moveTo>
                    <a:pt x="404" y="0"/>
                  </a:moveTo>
                  <a:cubicBezTo>
                    <a:pt x="357" y="0"/>
                    <a:pt x="310" y="12"/>
                    <a:pt x="266" y="37"/>
                  </a:cubicBezTo>
                  <a:lnTo>
                    <a:pt x="201" y="72"/>
                  </a:lnTo>
                  <a:cubicBezTo>
                    <a:pt x="53" y="173"/>
                    <a:pt x="0" y="362"/>
                    <a:pt x="77" y="516"/>
                  </a:cubicBezTo>
                  <a:lnTo>
                    <a:pt x="2147" y="4928"/>
                  </a:lnTo>
                  <a:cubicBezTo>
                    <a:pt x="2188" y="5040"/>
                    <a:pt x="2295" y="5106"/>
                    <a:pt x="2405" y="5106"/>
                  </a:cubicBezTo>
                  <a:cubicBezTo>
                    <a:pt x="2452" y="5106"/>
                    <a:pt x="2499" y="5094"/>
                    <a:pt x="2543" y="5070"/>
                  </a:cubicBezTo>
                  <a:lnTo>
                    <a:pt x="2608" y="5028"/>
                  </a:lnTo>
                  <a:cubicBezTo>
                    <a:pt x="2756" y="4934"/>
                    <a:pt x="2809" y="4744"/>
                    <a:pt x="2732" y="4585"/>
                  </a:cubicBezTo>
                  <a:lnTo>
                    <a:pt x="662" y="173"/>
                  </a:lnTo>
                  <a:cubicBezTo>
                    <a:pt x="617" y="65"/>
                    <a:pt x="513" y="0"/>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699648" y="708671"/>
              <a:ext cx="116179" cy="211031"/>
            </a:xfrm>
            <a:custGeom>
              <a:avLst/>
              <a:gdLst/>
              <a:ahLst/>
              <a:cxnLst/>
              <a:rect l="l" t="t" r="r" b="b"/>
              <a:pathLst>
                <a:path w="2811" h="5106" extrusionOk="0">
                  <a:moveTo>
                    <a:pt x="399" y="1"/>
                  </a:moveTo>
                  <a:cubicBezTo>
                    <a:pt x="352" y="1"/>
                    <a:pt x="305" y="12"/>
                    <a:pt x="261" y="37"/>
                  </a:cubicBezTo>
                  <a:lnTo>
                    <a:pt x="196" y="78"/>
                  </a:lnTo>
                  <a:cubicBezTo>
                    <a:pt x="48" y="173"/>
                    <a:pt x="1" y="362"/>
                    <a:pt x="72" y="522"/>
                  </a:cubicBezTo>
                  <a:lnTo>
                    <a:pt x="2142" y="4934"/>
                  </a:lnTo>
                  <a:cubicBezTo>
                    <a:pt x="2187" y="5042"/>
                    <a:pt x="2294" y="5106"/>
                    <a:pt x="2405" y="5106"/>
                  </a:cubicBezTo>
                  <a:cubicBezTo>
                    <a:pt x="2452" y="5106"/>
                    <a:pt x="2500" y="5094"/>
                    <a:pt x="2544" y="5070"/>
                  </a:cubicBezTo>
                  <a:lnTo>
                    <a:pt x="2609" y="5034"/>
                  </a:lnTo>
                  <a:cubicBezTo>
                    <a:pt x="2757" y="4934"/>
                    <a:pt x="2810" y="4744"/>
                    <a:pt x="2733" y="4591"/>
                  </a:cubicBezTo>
                  <a:lnTo>
                    <a:pt x="663" y="179"/>
                  </a:lnTo>
                  <a:cubicBezTo>
                    <a:pt x="617" y="66"/>
                    <a:pt x="510" y="1"/>
                    <a:pt x="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651500" y="736774"/>
              <a:ext cx="116137" cy="211072"/>
            </a:xfrm>
            <a:custGeom>
              <a:avLst/>
              <a:gdLst/>
              <a:ahLst/>
              <a:cxnLst/>
              <a:rect l="l" t="t" r="r" b="b"/>
              <a:pathLst>
                <a:path w="2810" h="5107" extrusionOk="0">
                  <a:moveTo>
                    <a:pt x="404" y="1"/>
                  </a:moveTo>
                  <a:cubicBezTo>
                    <a:pt x="358" y="1"/>
                    <a:pt x="311" y="12"/>
                    <a:pt x="267" y="37"/>
                  </a:cubicBezTo>
                  <a:lnTo>
                    <a:pt x="202" y="78"/>
                  </a:lnTo>
                  <a:cubicBezTo>
                    <a:pt x="54" y="173"/>
                    <a:pt x="1" y="362"/>
                    <a:pt x="78" y="522"/>
                  </a:cubicBezTo>
                  <a:lnTo>
                    <a:pt x="2148" y="4934"/>
                  </a:lnTo>
                  <a:cubicBezTo>
                    <a:pt x="2193" y="5042"/>
                    <a:pt x="2297" y="5106"/>
                    <a:pt x="2406" y="5106"/>
                  </a:cubicBezTo>
                  <a:cubicBezTo>
                    <a:pt x="2453" y="5106"/>
                    <a:pt x="2500" y="5095"/>
                    <a:pt x="2544" y="5070"/>
                  </a:cubicBezTo>
                  <a:lnTo>
                    <a:pt x="2609" y="5034"/>
                  </a:lnTo>
                  <a:cubicBezTo>
                    <a:pt x="2757" y="4934"/>
                    <a:pt x="2810" y="4745"/>
                    <a:pt x="2733" y="4591"/>
                  </a:cubicBezTo>
                  <a:lnTo>
                    <a:pt x="663" y="179"/>
                  </a:lnTo>
                  <a:cubicBezTo>
                    <a:pt x="621" y="66"/>
                    <a:pt x="515" y="1"/>
                    <a:pt x="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366497" y="995576"/>
              <a:ext cx="61664" cy="60342"/>
            </a:xfrm>
            <a:custGeom>
              <a:avLst/>
              <a:gdLst/>
              <a:ahLst/>
              <a:cxnLst/>
              <a:rect l="l" t="t" r="r" b="b"/>
              <a:pathLst>
                <a:path w="1492" h="1460" extrusionOk="0">
                  <a:moveTo>
                    <a:pt x="749" y="0"/>
                  </a:moveTo>
                  <a:cubicBezTo>
                    <a:pt x="646" y="0"/>
                    <a:pt x="542" y="28"/>
                    <a:pt x="444" y="85"/>
                  </a:cubicBezTo>
                  <a:cubicBezTo>
                    <a:pt x="125" y="269"/>
                    <a:pt x="1" y="712"/>
                    <a:pt x="166" y="1067"/>
                  </a:cubicBezTo>
                  <a:cubicBezTo>
                    <a:pt x="282" y="1318"/>
                    <a:pt x="508" y="1460"/>
                    <a:pt x="742" y="1460"/>
                  </a:cubicBezTo>
                  <a:cubicBezTo>
                    <a:pt x="846" y="1460"/>
                    <a:pt x="950" y="1432"/>
                    <a:pt x="1048" y="1375"/>
                  </a:cubicBezTo>
                  <a:cubicBezTo>
                    <a:pt x="1367" y="1191"/>
                    <a:pt x="1491" y="748"/>
                    <a:pt x="1326" y="393"/>
                  </a:cubicBezTo>
                  <a:cubicBezTo>
                    <a:pt x="1207" y="142"/>
                    <a:pt x="982" y="0"/>
                    <a:pt x="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184898" y="1102040"/>
              <a:ext cx="61871" cy="60466"/>
            </a:xfrm>
            <a:custGeom>
              <a:avLst/>
              <a:gdLst/>
              <a:ahLst/>
              <a:cxnLst/>
              <a:rect l="l" t="t" r="r" b="b"/>
              <a:pathLst>
                <a:path w="1497" h="1463" extrusionOk="0">
                  <a:moveTo>
                    <a:pt x="745" y="0"/>
                  </a:moveTo>
                  <a:cubicBezTo>
                    <a:pt x="644" y="0"/>
                    <a:pt x="540" y="27"/>
                    <a:pt x="444" y="82"/>
                  </a:cubicBezTo>
                  <a:cubicBezTo>
                    <a:pt x="125" y="271"/>
                    <a:pt x="1" y="715"/>
                    <a:pt x="172" y="1070"/>
                  </a:cubicBezTo>
                  <a:cubicBezTo>
                    <a:pt x="287" y="1320"/>
                    <a:pt x="514" y="1462"/>
                    <a:pt x="748" y="1462"/>
                  </a:cubicBezTo>
                  <a:cubicBezTo>
                    <a:pt x="851" y="1462"/>
                    <a:pt x="956" y="1435"/>
                    <a:pt x="1053" y="1377"/>
                  </a:cubicBezTo>
                  <a:cubicBezTo>
                    <a:pt x="1373" y="1194"/>
                    <a:pt x="1497" y="750"/>
                    <a:pt x="1325" y="390"/>
                  </a:cubicBezTo>
                  <a:cubicBezTo>
                    <a:pt x="1210" y="142"/>
                    <a:pt x="98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275821" y="1048767"/>
              <a:ext cx="61664" cy="60466"/>
            </a:xfrm>
            <a:custGeom>
              <a:avLst/>
              <a:gdLst/>
              <a:ahLst/>
              <a:cxnLst/>
              <a:rect l="l" t="t" r="r" b="b"/>
              <a:pathLst>
                <a:path w="1492" h="1463" extrusionOk="0">
                  <a:moveTo>
                    <a:pt x="739" y="0"/>
                  </a:moveTo>
                  <a:cubicBezTo>
                    <a:pt x="637" y="0"/>
                    <a:pt x="534" y="27"/>
                    <a:pt x="438" y="82"/>
                  </a:cubicBezTo>
                  <a:cubicBezTo>
                    <a:pt x="119" y="271"/>
                    <a:pt x="1" y="714"/>
                    <a:pt x="166" y="1069"/>
                  </a:cubicBezTo>
                  <a:cubicBezTo>
                    <a:pt x="281" y="1320"/>
                    <a:pt x="508" y="1462"/>
                    <a:pt x="742" y="1462"/>
                  </a:cubicBezTo>
                  <a:cubicBezTo>
                    <a:pt x="845" y="1462"/>
                    <a:pt x="950" y="1435"/>
                    <a:pt x="1048" y="1377"/>
                  </a:cubicBezTo>
                  <a:cubicBezTo>
                    <a:pt x="1367" y="1194"/>
                    <a:pt x="1491" y="750"/>
                    <a:pt x="1320" y="395"/>
                  </a:cubicBezTo>
                  <a:cubicBezTo>
                    <a:pt x="1204" y="143"/>
                    <a:pt x="975" y="0"/>
                    <a:pt x="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920931" y="944081"/>
              <a:ext cx="125685" cy="443430"/>
            </a:xfrm>
            <a:custGeom>
              <a:avLst/>
              <a:gdLst/>
              <a:ahLst/>
              <a:cxnLst/>
              <a:rect l="l" t="t" r="r" b="b"/>
              <a:pathLst>
                <a:path w="3041" h="10729" extrusionOk="0">
                  <a:moveTo>
                    <a:pt x="2597" y="1"/>
                  </a:moveTo>
                  <a:cubicBezTo>
                    <a:pt x="2597" y="1"/>
                    <a:pt x="450" y="2124"/>
                    <a:pt x="225" y="5495"/>
                  </a:cubicBezTo>
                  <a:cubicBezTo>
                    <a:pt x="0" y="8866"/>
                    <a:pt x="1035" y="10729"/>
                    <a:pt x="1035" y="10729"/>
                  </a:cubicBezTo>
                  <a:lnTo>
                    <a:pt x="2331" y="9984"/>
                  </a:lnTo>
                  <a:cubicBezTo>
                    <a:pt x="2331" y="9984"/>
                    <a:pt x="1509" y="7825"/>
                    <a:pt x="1710" y="5660"/>
                  </a:cubicBezTo>
                  <a:cubicBezTo>
                    <a:pt x="1911" y="3496"/>
                    <a:pt x="2881" y="3082"/>
                    <a:pt x="2881" y="3082"/>
                  </a:cubicBezTo>
                  <a:cubicBezTo>
                    <a:pt x="3040" y="2047"/>
                    <a:pt x="2946" y="988"/>
                    <a:pt x="2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963459" y="1341748"/>
              <a:ext cx="87785" cy="71212"/>
            </a:xfrm>
            <a:custGeom>
              <a:avLst/>
              <a:gdLst/>
              <a:ahLst/>
              <a:cxnLst/>
              <a:rect l="l" t="t" r="r" b="b"/>
              <a:pathLst>
                <a:path w="2124" h="1723" extrusionOk="0">
                  <a:moveTo>
                    <a:pt x="1923" y="1"/>
                  </a:moveTo>
                  <a:lnTo>
                    <a:pt x="994" y="539"/>
                  </a:lnTo>
                  <a:lnTo>
                    <a:pt x="0" y="1107"/>
                  </a:lnTo>
                  <a:cubicBezTo>
                    <a:pt x="0" y="1107"/>
                    <a:pt x="148" y="1722"/>
                    <a:pt x="740" y="1722"/>
                  </a:cubicBezTo>
                  <a:cubicBezTo>
                    <a:pt x="745" y="1722"/>
                    <a:pt x="750" y="1722"/>
                    <a:pt x="756" y="1722"/>
                  </a:cubicBezTo>
                  <a:cubicBezTo>
                    <a:pt x="1246" y="1722"/>
                    <a:pt x="1694" y="1451"/>
                    <a:pt x="1923" y="1024"/>
                  </a:cubicBezTo>
                  <a:cubicBezTo>
                    <a:pt x="2124" y="598"/>
                    <a:pt x="1923" y="1"/>
                    <a:pt x="1923"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376044" y="1030913"/>
              <a:ext cx="89149" cy="104110"/>
            </a:xfrm>
            <a:custGeom>
              <a:avLst/>
              <a:gdLst/>
              <a:ahLst/>
              <a:cxnLst/>
              <a:rect l="l" t="t" r="r" b="b"/>
              <a:pathLst>
                <a:path w="2157" h="2519" extrusionOk="0">
                  <a:moveTo>
                    <a:pt x="966" y="1"/>
                  </a:moveTo>
                  <a:cubicBezTo>
                    <a:pt x="697" y="1"/>
                    <a:pt x="417" y="168"/>
                    <a:pt x="278" y="543"/>
                  </a:cubicBezTo>
                  <a:cubicBezTo>
                    <a:pt x="1" y="1300"/>
                    <a:pt x="586" y="2519"/>
                    <a:pt x="586" y="2519"/>
                  </a:cubicBezTo>
                  <a:lnTo>
                    <a:pt x="1727" y="1856"/>
                  </a:lnTo>
                  <a:cubicBezTo>
                    <a:pt x="1727" y="1856"/>
                    <a:pt x="2136" y="1525"/>
                    <a:pt x="2153" y="1141"/>
                  </a:cubicBezTo>
                  <a:cubicBezTo>
                    <a:pt x="2157" y="1043"/>
                    <a:pt x="2130" y="1007"/>
                    <a:pt x="2087" y="1007"/>
                  </a:cubicBezTo>
                  <a:cubicBezTo>
                    <a:pt x="1992" y="1007"/>
                    <a:pt x="1821" y="1185"/>
                    <a:pt x="1739" y="1271"/>
                  </a:cubicBezTo>
                  <a:cubicBezTo>
                    <a:pt x="1722" y="999"/>
                    <a:pt x="1674" y="721"/>
                    <a:pt x="1591" y="460"/>
                  </a:cubicBezTo>
                  <a:cubicBezTo>
                    <a:pt x="1494" y="168"/>
                    <a:pt x="1235" y="1"/>
                    <a:pt x="966"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366447" y="4380463"/>
              <a:ext cx="800562" cy="109566"/>
            </a:xfrm>
            <a:custGeom>
              <a:avLst/>
              <a:gdLst/>
              <a:ahLst/>
              <a:cxnLst/>
              <a:rect l="l" t="t" r="r" b="b"/>
              <a:pathLst>
                <a:path w="19370" h="2651" extrusionOk="0">
                  <a:moveTo>
                    <a:pt x="9682" y="1"/>
                  </a:moveTo>
                  <a:cubicBezTo>
                    <a:pt x="4336" y="1"/>
                    <a:pt x="1" y="592"/>
                    <a:pt x="1" y="1325"/>
                  </a:cubicBezTo>
                  <a:cubicBezTo>
                    <a:pt x="1" y="2059"/>
                    <a:pt x="4336" y="2650"/>
                    <a:pt x="9682" y="2650"/>
                  </a:cubicBezTo>
                  <a:cubicBezTo>
                    <a:pt x="15028" y="2650"/>
                    <a:pt x="19369" y="2059"/>
                    <a:pt x="19369" y="1325"/>
                  </a:cubicBezTo>
                  <a:cubicBezTo>
                    <a:pt x="19369" y="598"/>
                    <a:pt x="15028" y="1"/>
                    <a:pt x="9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46898" y="2902166"/>
              <a:ext cx="341510" cy="209543"/>
            </a:xfrm>
            <a:custGeom>
              <a:avLst/>
              <a:gdLst/>
              <a:ahLst/>
              <a:cxnLst/>
              <a:rect l="l" t="t" r="r" b="b"/>
              <a:pathLst>
                <a:path w="8263" h="5070" extrusionOk="0">
                  <a:moveTo>
                    <a:pt x="7789" y="1"/>
                  </a:moveTo>
                  <a:cubicBezTo>
                    <a:pt x="7789" y="1"/>
                    <a:pt x="5779" y="2201"/>
                    <a:pt x="4850" y="2934"/>
                  </a:cubicBezTo>
                  <a:cubicBezTo>
                    <a:pt x="4850" y="2934"/>
                    <a:pt x="4022" y="2721"/>
                    <a:pt x="2266" y="2148"/>
                  </a:cubicBezTo>
                  <a:cubicBezTo>
                    <a:pt x="651" y="1615"/>
                    <a:pt x="1" y="1302"/>
                    <a:pt x="0" y="1302"/>
                  </a:cubicBezTo>
                  <a:lnTo>
                    <a:pt x="0" y="1302"/>
                  </a:lnTo>
                  <a:cubicBezTo>
                    <a:pt x="243" y="1887"/>
                    <a:pt x="420" y="2497"/>
                    <a:pt x="527" y="3118"/>
                  </a:cubicBezTo>
                  <a:cubicBezTo>
                    <a:pt x="527" y="3118"/>
                    <a:pt x="3797" y="5022"/>
                    <a:pt x="5116" y="5069"/>
                  </a:cubicBezTo>
                  <a:cubicBezTo>
                    <a:pt x="5116" y="5069"/>
                    <a:pt x="6914" y="3857"/>
                    <a:pt x="8262" y="2266"/>
                  </a:cubicBezTo>
                  <a:lnTo>
                    <a:pt x="77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589374" y="3424771"/>
              <a:ext cx="194582" cy="955508"/>
            </a:xfrm>
            <a:custGeom>
              <a:avLst/>
              <a:gdLst/>
              <a:ahLst/>
              <a:cxnLst/>
              <a:rect l="l" t="t" r="r" b="b"/>
              <a:pathLst>
                <a:path w="4708" h="23119" extrusionOk="0">
                  <a:moveTo>
                    <a:pt x="4708" y="0"/>
                  </a:moveTo>
                  <a:lnTo>
                    <a:pt x="988" y="391"/>
                  </a:lnTo>
                  <a:lnTo>
                    <a:pt x="0" y="11267"/>
                  </a:lnTo>
                  <a:lnTo>
                    <a:pt x="876" y="23119"/>
                  </a:lnTo>
                  <a:lnTo>
                    <a:pt x="2254" y="23119"/>
                  </a:lnTo>
                  <a:cubicBezTo>
                    <a:pt x="2579" y="18926"/>
                    <a:pt x="3105" y="15259"/>
                    <a:pt x="2478" y="12396"/>
                  </a:cubicBezTo>
                  <a:lnTo>
                    <a:pt x="4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519198" y="4372900"/>
              <a:ext cx="168709" cy="69186"/>
            </a:xfrm>
            <a:custGeom>
              <a:avLst/>
              <a:gdLst/>
              <a:ahLst/>
              <a:cxnLst/>
              <a:rect l="l" t="t" r="r" b="b"/>
              <a:pathLst>
                <a:path w="4082" h="1674" extrusionOk="0">
                  <a:moveTo>
                    <a:pt x="2562" y="0"/>
                  </a:moveTo>
                  <a:cubicBezTo>
                    <a:pt x="1811" y="586"/>
                    <a:pt x="1024" y="219"/>
                    <a:pt x="515" y="598"/>
                  </a:cubicBezTo>
                  <a:cubicBezTo>
                    <a:pt x="1" y="970"/>
                    <a:pt x="19" y="1674"/>
                    <a:pt x="19" y="1674"/>
                  </a:cubicBezTo>
                  <a:lnTo>
                    <a:pt x="4052" y="1674"/>
                  </a:lnTo>
                  <a:cubicBezTo>
                    <a:pt x="4052" y="1674"/>
                    <a:pt x="4076" y="751"/>
                    <a:pt x="4076" y="479"/>
                  </a:cubicBezTo>
                  <a:cubicBezTo>
                    <a:pt x="4082" y="343"/>
                    <a:pt x="4052" y="207"/>
                    <a:pt x="3993" y="83"/>
                  </a:cubicBezTo>
                  <a:cubicBezTo>
                    <a:pt x="3713" y="110"/>
                    <a:pt x="3487" y="120"/>
                    <a:pt x="3304" y="120"/>
                  </a:cubicBezTo>
                  <a:cubicBezTo>
                    <a:pt x="2682" y="120"/>
                    <a:pt x="2562" y="0"/>
                    <a:pt x="2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747746" y="3417663"/>
              <a:ext cx="246451" cy="962989"/>
            </a:xfrm>
            <a:custGeom>
              <a:avLst/>
              <a:gdLst/>
              <a:ahLst/>
              <a:cxnLst/>
              <a:rect l="l" t="t" r="r" b="b"/>
              <a:pathLst>
                <a:path w="5963" h="23300" extrusionOk="0">
                  <a:moveTo>
                    <a:pt x="3638" y="1"/>
                  </a:moveTo>
                  <a:lnTo>
                    <a:pt x="1" y="971"/>
                  </a:lnTo>
                  <a:lnTo>
                    <a:pt x="1089" y="12154"/>
                  </a:lnTo>
                  <a:lnTo>
                    <a:pt x="4572" y="23107"/>
                  </a:lnTo>
                  <a:cubicBezTo>
                    <a:pt x="4791" y="23248"/>
                    <a:pt x="5027" y="23299"/>
                    <a:pt x="5275" y="23299"/>
                  </a:cubicBezTo>
                  <a:cubicBezTo>
                    <a:pt x="5496" y="23299"/>
                    <a:pt x="5727" y="23258"/>
                    <a:pt x="5962" y="23202"/>
                  </a:cubicBezTo>
                  <a:cubicBezTo>
                    <a:pt x="5696" y="19985"/>
                    <a:pt x="4448" y="13521"/>
                    <a:pt x="3650" y="12125"/>
                  </a:cubicBezTo>
                  <a:lnTo>
                    <a:pt x="3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830858" y="4372900"/>
              <a:ext cx="167469" cy="69186"/>
            </a:xfrm>
            <a:custGeom>
              <a:avLst/>
              <a:gdLst/>
              <a:ahLst/>
              <a:cxnLst/>
              <a:rect l="l" t="t" r="r" b="b"/>
              <a:pathLst>
                <a:path w="4052" h="1674" extrusionOk="0">
                  <a:moveTo>
                    <a:pt x="2561" y="0"/>
                  </a:moveTo>
                  <a:cubicBezTo>
                    <a:pt x="1810" y="592"/>
                    <a:pt x="1024" y="225"/>
                    <a:pt x="515" y="598"/>
                  </a:cubicBezTo>
                  <a:cubicBezTo>
                    <a:pt x="0" y="970"/>
                    <a:pt x="18" y="1674"/>
                    <a:pt x="18" y="1674"/>
                  </a:cubicBezTo>
                  <a:lnTo>
                    <a:pt x="4046" y="1674"/>
                  </a:lnTo>
                  <a:lnTo>
                    <a:pt x="4046" y="491"/>
                  </a:lnTo>
                  <a:cubicBezTo>
                    <a:pt x="4052" y="349"/>
                    <a:pt x="4022" y="213"/>
                    <a:pt x="3951" y="89"/>
                  </a:cubicBezTo>
                  <a:cubicBezTo>
                    <a:pt x="3678" y="115"/>
                    <a:pt x="3457" y="125"/>
                    <a:pt x="3280" y="125"/>
                  </a:cubicBezTo>
                  <a:cubicBezTo>
                    <a:pt x="2658" y="125"/>
                    <a:pt x="2561" y="0"/>
                    <a:pt x="2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581315" y="2878484"/>
              <a:ext cx="363249" cy="909053"/>
            </a:xfrm>
            <a:custGeom>
              <a:avLst/>
              <a:gdLst/>
              <a:ahLst/>
              <a:cxnLst/>
              <a:rect l="l" t="t" r="r" b="b"/>
              <a:pathLst>
                <a:path w="8789" h="21995" extrusionOk="0">
                  <a:moveTo>
                    <a:pt x="5950" y="0"/>
                  </a:moveTo>
                  <a:lnTo>
                    <a:pt x="4755" y="178"/>
                  </a:lnTo>
                  <a:lnTo>
                    <a:pt x="4589" y="201"/>
                  </a:lnTo>
                  <a:lnTo>
                    <a:pt x="3968" y="296"/>
                  </a:lnTo>
                  <a:lnTo>
                    <a:pt x="3649" y="343"/>
                  </a:lnTo>
                  <a:lnTo>
                    <a:pt x="3531" y="361"/>
                  </a:lnTo>
                  <a:lnTo>
                    <a:pt x="2117" y="574"/>
                  </a:lnTo>
                  <a:lnTo>
                    <a:pt x="0" y="21338"/>
                  </a:lnTo>
                  <a:cubicBezTo>
                    <a:pt x="812" y="21770"/>
                    <a:pt x="2257" y="21995"/>
                    <a:pt x="3785" y="21995"/>
                  </a:cubicBezTo>
                  <a:cubicBezTo>
                    <a:pt x="3805" y="21995"/>
                    <a:pt x="3824" y="21995"/>
                    <a:pt x="3844" y="21995"/>
                  </a:cubicBezTo>
                  <a:lnTo>
                    <a:pt x="3998" y="21995"/>
                  </a:lnTo>
                  <a:cubicBezTo>
                    <a:pt x="5820" y="21971"/>
                    <a:pt x="7724" y="21628"/>
                    <a:pt x="8788" y="20936"/>
                  </a:cubicBezTo>
                  <a:lnTo>
                    <a:pt x="7280" y="10167"/>
                  </a:lnTo>
                  <a:lnTo>
                    <a:pt x="8676" y="1041"/>
                  </a:lnTo>
                  <a:lnTo>
                    <a:pt x="6801" y="325"/>
                  </a:lnTo>
                  <a:lnTo>
                    <a:pt x="6701" y="284"/>
                  </a:lnTo>
                  <a:lnTo>
                    <a:pt x="6281" y="124"/>
                  </a:lnTo>
                  <a:lnTo>
                    <a:pt x="5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713030" y="2885800"/>
              <a:ext cx="64847" cy="901738"/>
            </a:xfrm>
            <a:custGeom>
              <a:avLst/>
              <a:gdLst/>
              <a:ahLst/>
              <a:cxnLst/>
              <a:rect l="l" t="t" r="r" b="b"/>
              <a:pathLst>
                <a:path w="1569" h="21818" extrusionOk="0">
                  <a:moveTo>
                    <a:pt x="1568" y="1"/>
                  </a:moveTo>
                  <a:lnTo>
                    <a:pt x="1402" y="24"/>
                  </a:lnTo>
                  <a:cubicBezTo>
                    <a:pt x="1190" y="1355"/>
                    <a:pt x="870" y="3579"/>
                    <a:pt x="622" y="6317"/>
                  </a:cubicBezTo>
                  <a:cubicBezTo>
                    <a:pt x="267" y="10262"/>
                    <a:pt x="1" y="16075"/>
                    <a:pt x="657" y="21818"/>
                  </a:cubicBezTo>
                  <a:lnTo>
                    <a:pt x="811" y="21818"/>
                  </a:lnTo>
                  <a:cubicBezTo>
                    <a:pt x="155" y="16087"/>
                    <a:pt x="427" y="10279"/>
                    <a:pt x="781" y="6335"/>
                  </a:cubicBezTo>
                  <a:cubicBezTo>
                    <a:pt x="1030" y="3561"/>
                    <a:pt x="1355" y="1319"/>
                    <a:pt x="1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205140" y="2731271"/>
              <a:ext cx="631398" cy="866607"/>
            </a:xfrm>
            <a:custGeom>
              <a:avLst/>
              <a:gdLst/>
              <a:ahLst/>
              <a:cxnLst/>
              <a:rect l="l" t="t" r="r" b="b"/>
              <a:pathLst>
                <a:path w="15277" h="20968" extrusionOk="0">
                  <a:moveTo>
                    <a:pt x="2747" y="0"/>
                  </a:moveTo>
                  <a:cubicBezTo>
                    <a:pt x="2684" y="0"/>
                    <a:pt x="2620" y="11"/>
                    <a:pt x="2561" y="31"/>
                  </a:cubicBezTo>
                  <a:cubicBezTo>
                    <a:pt x="2496" y="55"/>
                    <a:pt x="2431" y="91"/>
                    <a:pt x="2384" y="132"/>
                  </a:cubicBezTo>
                  <a:lnTo>
                    <a:pt x="331" y="1829"/>
                  </a:lnTo>
                  <a:cubicBezTo>
                    <a:pt x="53" y="2078"/>
                    <a:pt x="0" y="2492"/>
                    <a:pt x="207" y="2799"/>
                  </a:cubicBezTo>
                  <a:lnTo>
                    <a:pt x="12024" y="20684"/>
                  </a:lnTo>
                  <a:cubicBezTo>
                    <a:pt x="12083" y="20772"/>
                    <a:pt x="12154" y="20843"/>
                    <a:pt x="12248" y="20891"/>
                  </a:cubicBezTo>
                  <a:cubicBezTo>
                    <a:pt x="12337" y="20942"/>
                    <a:pt x="12436" y="20967"/>
                    <a:pt x="12535" y="20967"/>
                  </a:cubicBezTo>
                  <a:cubicBezTo>
                    <a:pt x="12562" y="20967"/>
                    <a:pt x="12588" y="20965"/>
                    <a:pt x="12615" y="20962"/>
                  </a:cubicBezTo>
                  <a:cubicBezTo>
                    <a:pt x="12716" y="20944"/>
                    <a:pt x="12816" y="20897"/>
                    <a:pt x="12893" y="20831"/>
                  </a:cubicBezTo>
                  <a:lnTo>
                    <a:pt x="14939" y="19134"/>
                  </a:lnTo>
                  <a:cubicBezTo>
                    <a:pt x="15217" y="18886"/>
                    <a:pt x="15276" y="18478"/>
                    <a:pt x="15069" y="18164"/>
                  </a:cubicBezTo>
                  <a:lnTo>
                    <a:pt x="3253" y="280"/>
                  </a:lnTo>
                  <a:cubicBezTo>
                    <a:pt x="3176" y="167"/>
                    <a:pt x="3064" y="79"/>
                    <a:pt x="2934" y="31"/>
                  </a:cubicBezTo>
                  <a:cubicBezTo>
                    <a:pt x="2875" y="11"/>
                    <a:pt x="2811" y="0"/>
                    <a:pt x="2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235930" y="2766111"/>
              <a:ext cx="567833" cy="793577"/>
            </a:xfrm>
            <a:custGeom>
              <a:avLst/>
              <a:gdLst/>
              <a:ahLst/>
              <a:cxnLst/>
              <a:rect l="l" t="t" r="r" b="b"/>
              <a:pathLst>
                <a:path w="13739" h="19201" extrusionOk="0">
                  <a:moveTo>
                    <a:pt x="2024" y="0"/>
                  </a:moveTo>
                  <a:cubicBezTo>
                    <a:pt x="1917" y="0"/>
                    <a:pt x="1817" y="37"/>
                    <a:pt x="1733" y="111"/>
                  </a:cubicBezTo>
                  <a:lnTo>
                    <a:pt x="267" y="1323"/>
                  </a:lnTo>
                  <a:cubicBezTo>
                    <a:pt x="48" y="1519"/>
                    <a:pt x="0" y="1850"/>
                    <a:pt x="166" y="2098"/>
                  </a:cubicBezTo>
                  <a:lnTo>
                    <a:pt x="11320" y="18977"/>
                  </a:lnTo>
                  <a:cubicBezTo>
                    <a:pt x="11385" y="19084"/>
                    <a:pt x="11497" y="19161"/>
                    <a:pt x="11622" y="19190"/>
                  </a:cubicBezTo>
                  <a:cubicBezTo>
                    <a:pt x="11653" y="19197"/>
                    <a:pt x="11685" y="19200"/>
                    <a:pt x="11718" y="19200"/>
                  </a:cubicBezTo>
                  <a:cubicBezTo>
                    <a:pt x="11824" y="19200"/>
                    <a:pt x="11930" y="19164"/>
                    <a:pt x="12012" y="19095"/>
                  </a:cubicBezTo>
                  <a:lnTo>
                    <a:pt x="13473" y="17883"/>
                  </a:lnTo>
                  <a:cubicBezTo>
                    <a:pt x="13698" y="17682"/>
                    <a:pt x="13739" y="17351"/>
                    <a:pt x="13579" y="17102"/>
                  </a:cubicBezTo>
                  <a:lnTo>
                    <a:pt x="2425" y="229"/>
                  </a:lnTo>
                  <a:cubicBezTo>
                    <a:pt x="2348" y="105"/>
                    <a:pt x="2224" y="28"/>
                    <a:pt x="2088" y="5"/>
                  </a:cubicBezTo>
                  <a:cubicBezTo>
                    <a:pt x="2066" y="2"/>
                    <a:pt x="2045" y="0"/>
                    <a:pt x="2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253040" y="2794380"/>
              <a:ext cx="25707" cy="94150"/>
            </a:xfrm>
            <a:custGeom>
              <a:avLst/>
              <a:gdLst/>
              <a:ahLst/>
              <a:cxnLst/>
              <a:rect l="l" t="t" r="r" b="b"/>
              <a:pathLst>
                <a:path w="622" h="2278" extrusionOk="0">
                  <a:moveTo>
                    <a:pt x="621" y="1"/>
                  </a:moveTo>
                  <a:lnTo>
                    <a:pt x="196" y="350"/>
                  </a:lnTo>
                  <a:lnTo>
                    <a:pt x="0" y="1805"/>
                  </a:lnTo>
                  <a:lnTo>
                    <a:pt x="314" y="2278"/>
                  </a:lnTo>
                  <a:lnTo>
                    <a:pt x="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86021" y="2766111"/>
              <a:ext cx="35998" cy="172305"/>
            </a:xfrm>
            <a:custGeom>
              <a:avLst/>
              <a:gdLst/>
              <a:ahLst/>
              <a:cxnLst/>
              <a:rect l="l" t="t" r="r" b="b"/>
              <a:pathLst>
                <a:path w="871" h="4169" extrusionOk="0">
                  <a:moveTo>
                    <a:pt x="813" y="1"/>
                  </a:moveTo>
                  <a:cubicBezTo>
                    <a:pt x="707" y="1"/>
                    <a:pt x="600" y="41"/>
                    <a:pt x="515" y="111"/>
                  </a:cubicBezTo>
                  <a:lnTo>
                    <a:pt x="480" y="141"/>
                  </a:lnTo>
                  <a:lnTo>
                    <a:pt x="1" y="3695"/>
                  </a:lnTo>
                  <a:lnTo>
                    <a:pt x="314" y="4168"/>
                  </a:lnTo>
                  <a:lnTo>
                    <a:pt x="870" y="5"/>
                  </a:lnTo>
                  <a:cubicBezTo>
                    <a:pt x="851" y="2"/>
                    <a:pt x="832" y="1"/>
                    <a:pt x="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19042" y="2786569"/>
              <a:ext cx="37445" cy="201938"/>
            </a:xfrm>
            <a:custGeom>
              <a:avLst/>
              <a:gdLst/>
              <a:ahLst/>
              <a:cxnLst/>
              <a:rect l="l" t="t" r="r" b="b"/>
              <a:pathLst>
                <a:path w="906" h="4886" extrusionOk="0">
                  <a:moveTo>
                    <a:pt x="592" y="0"/>
                  </a:moveTo>
                  <a:lnTo>
                    <a:pt x="0" y="4406"/>
                  </a:lnTo>
                  <a:lnTo>
                    <a:pt x="314" y="4886"/>
                  </a:lnTo>
                  <a:lnTo>
                    <a:pt x="905" y="474"/>
                  </a:lnTo>
                  <a:lnTo>
                    <a:pt x="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352023" y="2836412"/>
              <a:ext cx="37445" cy="201980"/>
            </a:xfrm>
            <a:custGeom>
              <a:avLst/>
              <a:gdLst/>
              <a:ahLst/>
              <a:cxnLst/>
              <a:rect l="l" t="t" r="r" b="b"/>
              <a:pathLst>
                <a:path w="906" h="4887" extrusionOk="0">
                  <a:moveTo>
                    <a:pt x="592" y="1"/>
                  </a:moveTo>
                  <a:lnTo>
                    <a:pt x="1" y="4407"/>
                  </a:lnTo>
                  <a:lnTo>
                    <a:pt x="314" y="4886"/>
                  </a:lnTo>
                  <a:lnTo>
                    <a:pt x="905" y="474"/>
                  </a:lnTo>
                  <a:lnTo>
                    <a:pt x="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385044" y="2886296"/>
              <a:ext cx="37404" cy="201938"/>
            </a:xfrm>
            <a:custGeom>
              <a:avLst/>
              <a:gdLst/>
              <a:ahLst/>
              <a:cxnLst/>
              <a:rect l="l" t="t" r="r" b="b"/>
              <a:pathLst>
                <a:path w="905" h="4886" extrusionOk="0">
                  <a:moveTo>
                    <a:pt x="591" y="0"/>
                  </a:moveTo>
                  <a:lnTo>
                    <a:pt x="0" y="4412"/>
                  </a:lnTo>
                  <a:lnTo>
                    <a:pt x="313" y="4886"/>
                  </a:lnTo>
                  <a:lnTo>
                    <a:pt x="905" y="47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418025" y="2936386"/>
              <a:ext cx="37445" cy="201690"/>
            </a:xfrm>
            <a:custGeom>
              <a:avLst/>
              <a:gdLst/>
              <a:ahLst/>
              <a:cxnLst/>
              <a:rect l="l" t="t" r="r" b="b"/>
              <a:pathLst>
                <a:path w="906" h="4880" extrusionOk="0">
                  <a:moveTo>
                    <a:pt x="592" y="1"/>
                  </a:moveTo>
                  <a:lnTo>
                    <a:pt x="0" y="4407"/>
                  </a:lnTo>
                  <a:lnTo>
                    <a:pt x="314" y="4880"/>
                  </a:lnTo>
                  <a:lnTo>
                    <a:pt x="905" y="474"/>
                  </a:lnTo>
                  <a:lnTo>
                    <a:pt x="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451005" y="2986270"/>
              <a:ext cx="37445" cy="201690"/>
            </a:xfrm>
            <a:custGeom>
              <a:avLst/>
              <a:gdLst/>
              <a:ahLst/>
              <a:cxnLst/>
              <a:rect l="l" t="t" r="r" b="b"/>
              <a:pathLst>
                <a:path w="906" h="4880" extrusionOk="0">
                  <a:moveTo>
                    <a:pt x="592" y="0"/>
                  </a:moveTo>
                  <a:lnTo>
                    <a:pt x="1" y="4406"/>
                  </a:lnTo>
                  <a:lnTo>
                    <a:pt x="314" y="4879"/>
                  </a:lnTo>
                  <a:lnTo>
                    <a:pt x="906" y="473"/>
                  </a:lnTo>
                  <a:lnTo>
                    <a:pt x="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484027" y="3036113"/>
              <a:ext cx="37445" cy="201938"/>
            </a:xfrm>
            <a:custGeom>
              <a:avLst/>
              <a:gdLst/>
              <a:ahLst/>
              <a:cxnLst/>
              <a:rect l="l" t="t" r="r" b="b"/>
              <a:pathLst>
                <a:path w="906" h="4886" extrusionOk="0">
                  <a:moveTo>
                    <a:pt x="592" y="1"/>
                  </a:moveTo>
                  <a:lnTo>
                    <a:pt x="0" y="4407"/>
                  </a:lnTo>
                  <a:lnTo>
                    <a:pt x="314" y="4886"/>
                  </a:lnTo>
                  <a:lnTo>
                    <a:pt x="905" y="474"/>
                  </a:lnTo>
                  <a:lnTo>
                    <a:pt x="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517007" y="3085997"/>
              <a:ext cx="37445" cy="201938"/>
            </a:xfrm>
            <a:custGeom>
              <a:avLst/>
              <a:gdLst/>
              <a:ahLst/>
              <a:cxnLst/>
              <a:rect l="l" t="t" r="r" b="b"/>
              <a:pathLst>
                <a:path w="906" h="4886" extrusionOk="0">
                  <a:moveTo>
                    <a:pt x="592" y="0"/>
                  </a:moveTo>
                  <a:lnTo>
                    <a:pt x="1" y="4412"/>
                  </a:lnTo>
                  <a:lnTo>
                    <a:pt x="314" y="4885"/>
                  </a:lnTo>
                  <a:lnTo>
                    <a:pt x="906" y="473"/>
                  </a:lnTo>
                  <a:lnTo>
                    <a:pt x="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550029" y="3135840"/>
              <a:ext cx="37404" cy="201938"/>
            </a:xfrm>
            <a:custGeom>
              <a:avLst/>
              <a:gdLst/>
              <a:ahLst/>
              <a:cxnLst/>
              <a:rect l="l" t="t" r="r" b="b"/>
              <a:pathLst>
                <a:path w="905" h="4886" extrusionOk="0">
                  <a:moveTo>
                    <a:pt x="591" y="1"/>
                  </a:moveTo>
                  <a:lnTo>
                    <a:pt x="0" y="4413"/>
                  </a:lnTo>
                  <a:lnTo>
                    <a:pt x="314" y="4886"/>
                  </a:lnTo>
                  <a:lnTo>
                    <a:pt x="905" y="480"/>
                  </a:lnTo>
                  <a:lnTo>
                    <a:pt x="5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583009" y="3185972"/>
              <a:ext cx="37445" cy="201690"/>
            </a:xfrm>
            <a:custGeom>
              <a:avLst/>
              <a:gdLst/>
              <a:ahLst/>
              <a:cxnLst/>
              <a:rect l="l" t="t" r="r" b="b"/>
              <a:pathLst>
                <a:path w="906" h="4880" extrusionOk="0">
                  <a:moveTo>
                    <a:pt x="592" y="0"/>
                  </a:moveTo>
                  <a:lnTo>
                    <a:pt x="0" y="4406"/>
                  </a:lnTo>
                  <a:lnTo>
                    <a:pt x="314" y="4879"/>
                  </a:lnTo>
                  <a:lnTo>
                    <a:pt x="905" y="473"/>
                  </a:lnTo>
                  <a:lnTo>
                    <a:pt x="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615990" y="3235815"/>
              <a:ext cx="37197" cy="201690"/>
            </a:xfrm>
            <a:custGeom>
              <a:avLst/>
              <a:gdLst/>
              <a:ahLst/>
              <a:cxnLst/>
              <a:rect l="l" t="t" r="r" b="b"/>
              <a:pathLst>
                <a:path w="900" h="4880" extrusionOk="0">
                  <a:moveTo>
                    <a:pt x="592" y="1"/>
                  </a:moveTo>
                  <a:lnTo>
                    <a:pt x="1" y="4407"/>
                  </a:lnTo>
                  <a:lnTo>
                    <a:pt x="314" y="4880"/>
                  </a:lnTo>
                  <a:lnTo>
                    <a:pt x="900" y="474"/>
                  </a:lnTo>
                  <a:lnTo>
                    <a:pt x="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649011" y="3285699"/>
              <a:ext cx="37197" cy="201938"/>
            </a:xfrm>
            <a:custGeom>
              <a:avLst/>
              <a:gdLst/>
              <a:ahLst/>
              <a:cxnLst/>
              <a:rect l="l" t="t" r="r" b="b"/>
              <a:pathLst>
                <a:path w="900" h="4886" extrusionOk="0">
                  <a:moveTo>
                    <a:pt x="586" y="0"/>
                  </a:moveTo>
                  <a:lnTo>
                    <a:pt x="0" y="4412"/>
                  </a:lnTo>
                  <a:lnTo>
                    <a:pt x="314" y="4885"/>
                  </a:lnTo>
                  <a:lnTo>
                    <a:pt x="899" y="473"/>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681992" y="3335542"/>
              <a:ext cx="37197" cy="201938"/>
            </a:xfrm>
            <a:custGeom>
              <a:avLst/>
              <a:gdLst/>
              <a:ahLst/>
              <a:cxnLst/>
              <a:rect l="l" t="t" r="r" b="b"/>
              <a:pathLst>
                <a:path w="900" h="4886" extrusionOk="0">
                  <a:moveTo>
                    <a:pt x="586" y="1"/>
                  </a:moveTo>
                  <a:lnTo>
                    <a:pt x="1" y="4413"/>
                  </a:lnTo>
                  <a:lnTo>
                    <a:pt x="314" y="4886"/>
                  </a:lnTo>
                  <a:lnTo>
                    <a:pt x="900" y="480"/>
                  </a:lnTo>
                  <a:lnTo>
                    <a:pt x="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715964" y="3385674"/>
              <a:ext cx="36246" cy="174082"/>
            </a:xfrm>
            <a:custGeom>
              <a:avLst/>
              <a:gdLst/>
              <a:ahLst/>
              <a:cxnLst/>
              <a:rect l="l" t="t" r="r" b="b"/>
              <a:pathLst>
                <a:path w="877" h="4212" extrusionOk="0">
                  <a:moveTo>
                    <a:pt x="563" y="0"/>
                  </a:moveTo>
                  <a:lnTo>
                    <a:pt x="1" y="4199"/>
                  </a:lnTo>
                  <a:cubicBezTo>
                    <a:pt x="34" y="4208"/>
                    <a:pt x="67" y="4212"/>
                    <a:pt x="101" y="4212"/>
                  </a:cubicBezTo>
                  <a:cubicBezTo>
                    <a:pt x="206" y="4212"/>
                    <a:pt x="310" y="4172"/>
                    <a:pt x="391" y="4104"/>
                  </a:cubicBezTo>
                  <a:lnTo>
                    <a:pt x="876" y="473"/>
                  </a:lnTo>
                  <a:lnTo>
                    <a:pt x="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759235" y="3435517"/>
              <a:ext cx="25955" cy="97332"/>
            </a:xfrm>
            <a:custGeom>
              <a:avLst/>
              <a:gdLst/>
              <a:ahLst/>
              <a:cxnLst/>
              <a:rect l="l" t="t" r="r" b="b"/>
              <a:pathLst>
                <a:path w="628" h="2355" extrusionOk="0">
                  <a:moveTo>
                    <a:pt x="314" y="1"/>
                  </a:moveTo>
                  <a:lnTo>
                    <a:pt x="1" y="2354"/>
                  </a:lnTo>
                  <a:lnTo>
                    <a:pt x="1" y="2354"/>
                  </a:lnTo>
                  <a:lnTo>
                    <a:pt x="426" y="2005"/>
                  </a:lnTo>
                  <a:lnTo>
                    <a:pt x="627" y="474"/>
                  </a:lnTo>
                  <a:lnTo>
                    <a:pt x="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923815" y="2270576"/>
              <a:ext cx="358124" cy="515798"/>
            </a:xfrm>
            <a:custGeom>
              <a:avLst/>
              <a:gdLst/>
              <a:ahLst/>
              <a:cxnLst/>
              <a:rect l="l" t="t" r="r" b="b"/>
              <a:pathLst>
                <a:path w="8665" h="12480" extrusionOk="0">
                  <a:moveTo>
                    <a:pt x="923" y="1"/>
                  </a:moveTo>
                  <a:lnTo>
                    <a:pt x="0" y="764"/>
                  </a:lnTo>
                  <a:lnTo>
                    <a:pt x="7742" y="12480"/>
                  </a:lnTo>
                  <a:lnTo>
                    <a:pt x="8664" y="11717"/>
                  </a:lnTo>
                  <a:lnTo>
                    <a:pt x="923"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923815" y="2286240"/>
              <a:ext cx="339030" cy="500134"/>
            </a:xfrm>
            <a:custGeom>
              <a:avLst/>
              <a:gdLst/>
              <a:ahLst/>
              <a:cxnLst/>
              <a:rect l="l" t="t" r="r" b="b"/>
              <a:pathLst>
                <a:path w="8203" h="12101" extrusionOk="0">
                  <a:moveTo>
                    <a:pt x="461" y="0"/>
                  </a:moveTo>
                  <a:lnTo>
                    <a:pt x="0" y="385"/>
                  </a:lnTo>
                  <a:lnTo>
                    <a:pt x="7742" y="12101"/>
                  </a:lnTo>
                  <a:lnTo>
                    <a:pt x="8203" y="11722"/>
                  </a:lnTo>
                  <a:lnTo>
                    <a:pt x="461"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766890" y="2019544"/>
              <a:ext cx="322209" cy="360604"/>
            </a:xfrm>
            <a:custGeom>
              <a:avLst/>
              <a:gdLst/>
              <a:ahLst/>
              <a:cxnLst/>
              <a:rect l="l" t="t" r="r" b="b"/>
              <a:pathLst>
                <a:path w="7796" h="8725" extrusionOk="0">
                  <a:moveTo>
                    <a:pt x="3898" y="1"/>
                  </a:moveTo>
                  <a:cubicBezTo>
                    <a:pt x="1745" y="1"/>
                    <a:pt x="0" y="1953"/>
                    <a:pt x="0" y="4366"/>
                  </a:cubicBezTo>
                  <a:cubicBezTo>
                    <a:pt x="0" y="6773"/>
                    <a:pt x="1745" y="8724"/>
                    <a:pt x="3898" y="8724"/>
                  </a:cubicBezTo>
                  <a:cubicBezTo>
                    <a:pt x="6050" y="8724"/>
                    <a:pt x="7795" y="6773"/>
                    <a:pt x="7795" y="4366"/>
                  </a:cubicBezTo>
                  <a:cubicBezTo>
                    <a:pt x="7795" y="1953"/>
                    <a:pt x="6050" y="1"/>
                    <a:pt x="389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795242" y="2068560"/>
              <a:ext cx="265463" cy="262693"/>
            </a:xfrm>
            <a:custGeom>
              <a:avLst/>
              <a:gdLst/>
              <a:ahLst/>
              <a:cxnLst/>
              <a:rect l="l" t="t" r="r" b="b"/>
              <a:pathLst>
                <a:path w="6423" h="6356" extrusionOk="0">
                  <a:moveTo>
                    <a:pt x="3206" y="0"/>
                  </a:moveTo>
                  <a:cubicBezTo>
                    <a:pt x="2619" y="0"/>
                    <a:pt x="2028" y="203"/>
                    <a:pt x="1520" y="625"/>
                  </a:cubicBezTo>
                  <a:cubicBezTo>
                    <a:pt x="266" y="1665"/>
                    <a:pt x="0" y="3659"/>
                    <a:pt x="929" y="5066"/>
                  </a:cubicBezTo>
                  <a:cubicBezTo>
                    <a:pt x="1483" y="5910"/>
                    <a:pt x="2344" y="6356"/>
                    <a:pt x="3216" y="6356"/>
                  </a:cubicBezTo>
                  <a:cubicBezTo>
                    <a:pt x="3803" y="6356"/>
                    <a:pt x="4396" y="6154"/>
                    <a:pt x="4903" y="5734"/>
                  </a:cubicBezTo>
                  <a:cubicBezTo>
                    <a:pt x="6163" y="4688"/>
                    <a:pt x="6423" y="2695"/>
                    <a:pt x="5494" y="1287"/>
                  </a:cubicBezTo>
                  <a:cubicBezTo>
                    <a:pt x="4936" y="446"/>
                    <a:pt x="4077" y="0"/>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663187" y="2602985"/>
              <a:ext cx="50381" cy="102002"/>
            </a:xfrm>
            <a:custGeom>
              <a:avLst/>
              <a:gdLst/>
              <a:ahLst/>
              <a:cxnLst/>
              <a:rect l="l" t="t" r="r" b="b"/>
              <a:pathLst>
                <a:path w="1219" h="2468" extrusionOk="0">
                  <a:moveTo>
                    <a:pt x="533" y="1"/>
                  </a:moveTo>
                  <a:cubicBezTo>
                    <a:pt x="532" y="1"/>
                    <a:pt x="0" y="297"/>
                    <a:pt x="65" y="1302"/>
                  </a:cubicBezTo>
                  <a:cubicBezTo>
                    <a:pt x="130" y="2313"/>
                    <a:pt x="456" y="2467"/>
                    <a:pt x="456" y="2467"/>
                  </a:cubicBezTo>
                  <a:cubicBezTo>
                    <a:pt x="456" y="2467"/>
                    <a:pt x="1219" y="362"/>
                    <a:pt x="533" y="1"/>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751672" y="2800827"/>
              <a:ext cx="84355" cy="101011"/>
            </a:xfrm>
            <a:custGeom>
              <a:avLst/>
              <a:gdLst/>
              <a:ahLst/>
              <a:cxnLst/>
              <a:rect l="l" t="t" r="r" b="b"/>
              <a:pathLst>
                <a:path w="2041" h="2444" extrusionOk="0">
                  <a:moveTo>
                    <a:pt x="1330" y="1"/>
                  </a:moveTo>
                  <a:cubicBezTo>
                    <a:pt x="1046" y="1"/>
                    <a:pt x="739" y="41"/>
                    <a:pt x="509" y="81"/>
                  </a:cubicBezTo>
                  <a:cubicBezTo>
                    <a:pt x="284" y="117"/>
                    <a:pt x="124" y="152"/>
                    <a:pt x="124" y="152"/>
                  </a:cubicBezTo>
                  <a:lnTo>
                    <a:pt x="42" y="1430"/>
                  </a:lnTo>
                  <a:lnTo>
                    <a:pt x="0" y="2199"/>
                  </a:lnTo>
                  <a:cubicBezTo>
                    <a:pt x="167" y="2379"/>
                    <a:pt x="380" y="2443"/>
                    <a:pt x="598" y="2443"/>
                  </a:cubicBezTo>
                  <a:cubicBezTo>
                    <a:pt x="1137" y="2443"/>
                    <a:pt x="1709" y="2051"/>
                    <a:pt x="1709" y="2051"/>
                  </a:cubicBezTo>
                  <a:lnTo>
                    <a:pt x="2041" y="182"/>
                  </a:lnTo>
                  <a:cubicBezTo>
                    <a:pt x="1904" y="45"/>
                    <a:pt x="1629" y="1"/>
                    <a:pt x="1330"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753862" y="2803679"/>
              <a:ext cx="63607" cy="55052"/>
            </a:xfrm>
            <a:custGeom>
              <a:avLst/>
              <a:gdLst/>
              <a:ahLst/>
              <a:cxnLst/>
              <a:rect l="l" t="t" r="r" b="b"/>
              <a:pathLst>
                <a:path w="1539" h="1332" extrusionOk="0">
                  <a:moveTo>
                    <a:pt x="456" y="0"/>
                  </a:moveTo>
                  <a:cubicBezTo>
                    <a:pt x="237" y="36"/>
                    <a:pt x="77" y="71"/>
                    <a:pt x="77" y="71"/>
                  </a:cubicBezTo>
                  <a:lnTo>
                    <a:pt x="0" y="1331"/>
                  </a:lnTo>
                  <a:cubicBezTo>
                    <a:pt x="775" y="1242"/>
                    <a:pt x="1538" y="166"/>
                    <a:pt x="1538" y="166"/>
                  </a:cubicBezTo>
                  <a:lnTo>
                    <a:pt x="456" y="0"/>
                  </a:ln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640208" y="2528386"/>
              <a:ext cx="256453" cy="288855"/>
            </a:xfrm>
            <a:custGeom>
              <a:avLst/>
              <a:gdLst/>
              <a:ahLst/>
              <a:cxnLst/>
              <a:rect l="l" t="t" r="r" b="b"/>
              <a:pathLst>
                <a:path w="6205" h="6989" extrusionOk="0">
                  <a:moveTo>
                    <a:pt x="1212" y="1"/>
                  </a:moveTo>
                  <a:cubicBezTo>
                    <a:pt x="891" y="1"/>
                    <a:pt x="637" y="125"/>
                    <a:pt x="479" y="475"/>
                  </a:cubicBezTo>
                  <a:cubicBezTo>
                    <a:pt x="0" y="1528"/>
                    <a:pt x="1130" y="2320"/>
                    <a:pt x="1130" y="2320"/>
                  </a:cubicBezTo>
                  <a:cubicBezTo>
                    <a:pt x="1177" y="2314"/>
                    <a:pt x="1225" y="2311"/>
                    <a:pt x="1272" y="2311"/>
                  </a:cubicBezTo>
                  <a:cubicBezTo>
                    <a:pt x="2605" y="2311"/>
                    <a:pt x="3874" y="4809"/>
                    <a:pt x="4046" y="5609"/>
                  </a:cubicBezTo>
                  <a:cubicBezTo>
                    <a:pt x="4181" y="6263"/>
                    <a:pt x="4365" y="6988"/>
                    <a:pt x="4725" y="6988"/>
                  </a:cubicBezTo>
                  <a:cubicBezTo>
                    <a:pt x="4821" y="6988"/>
                    <a:pt x="4928" y="6938"/>
                    <a:pt x="5051" y="6821"/>
                  </a:cubicBezTo>
                  <a:cubicBezTo>
                    <a:pt x="5637" y="6259"/>
                    <a:pt x="5814" y="4568"/>
                    <a:pt x="6009" y="3314"/>
                  </a:cubicBezTo>
                  <a:cubicBezTo>
                    <a:pt x="6204" y="2060"/>
                    <a:pt x="5743" y="1108"/>
                    <a:pt x="3679" y="688"/>
                  </a:cubicBezTo>
                  <a:cubicBezTo>
                    <a:pt x="2763" y="503"/>
                    <a:pt x="1855" y="1"/>
                    <a:pt x="1212" y="1"/>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674181" y="2590297"/>
              <a:ext cx="198756" cy="247567"/>
            </a:xfrm>
            <a:custGeom>
              <a:avLst/>
              <a:gdLst/>
              <a:ahLst/>
              <a:cxnLst/>
              <a:rect l="l" t="t" r="r" b="b"/>
              <a:pathLst>
                <a:path w="4809" h="5990" extrusionOk="0">
                  <a:moveTo>
                    <a:pt x="2294" y="1"/>
                  </a:moveTo>
                  <a:cubicBezTo>
                    <a:pt x="1419" y="1"/>
                    <a:pt x="608" y="287"/>
                    <a:pt x="338" y="763"/>
                  </a:cubicBezTo>
                  <a:cubicBezTo>
                    <a:pt x="207" y="1000"/>
                    <a:pt x="125" y="1402"/>
                    <a:pt x="77" y="1887"/>
                  </a:cubicBezTo>
                  <a:cubicBezTo>
                    <a:pt x="71" y="1928"/>
                    <a:pt x="71" y="1970"/>
                    <a:pt x="66" y="2017"/>
                  </a:cubicBezTo>
                  <a:cubicBezTo>
                    <a:pt x="0" y="2804"/>
                    <a:pt x="12" y="3768"/>
                    <a:pt x="42" y="4560"/>
                  </a:cubicBezTo>
                  <a:cubicBezTo>
                    <a:pt x="76" y="5364"/>
                    <a:pt x="668" y="5989"/>
                    <a:pt x="1372" y="5989"/>
                  </a:cubicBezTo>
                  <a:cubicBezTo>
                    <a:pt x="1404" y="5989"/>
                    <a:pt x="1435" y="5988"/>
                    <a:pt x="1467" y="5986"/>
                  </a:cubicBezTo>
                  <a:cubicBezTo>
                    <a:pt x="2372" y="5909"/>
                    <a:pt x="3490" y="5761"/>
                    <a:pt x="4028" y="5465"/>
                  </a:cubicBezTo>
                  <a:cubicBezTo>
                    <a:pt x="4188" y="5376"/>
                    <a:pt x="4294" y="5276"/>
                    <a:pt x="4330" y="5158"/>
                  </a:cubicBezTo>
                  <a:cubicBezTo>
                    <a:pt x="4418" y="4803"/>
                    <a:pt x="4489" y="4442"/>
                    <a:pt x="4531" y="4081"/>
                  </a:cubicBezTo>
                  <a:cubicBezTo>
                    <a:pt x="4714" y="2816"/>
                    <a:pt x="4809" y="1219"/>
                    <a:pt x="4809" y="1219"/>
                  </a:cubicBezTo>
                  <a:cubicBezTo>
                    <a:pt x="4339" y="362"/>
                    <a:pt x="3276" y="1"/>
                    <a:pt x="2294"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657938" y="2571038"/>
              <a:ext cx="233101" cy="146143"/>
            </a:xfrm>
            <a:custGeom>
              <a:avLst/>
              <a:gdLst/>
              <a:ahLst/>
              <a:cxnLst/>
              <a:rect l="l" t="t" r="r" b="b"/>
              <a:pathLst>
                <a:path w="5640" h="3536" extrusionOk="0">
                  <a:moveTo>
                    <a:pt x="2952" y="0"/>
                  </a:moveTo>
                  <a:cubicBezTo>
                    <a:pt x="1549" y="0"/>
                    <a:pt x="1" y="886"/>
                    <a:pt x="701" y="1294"/>
                  </a:cubicBezTo>
                  <a:cubicBezTo>
                    <a:pt x="1083" y="1520"/>
                    <a:pt x="1546" y="1587"/>
                    <a:pt x="1964" y="1587"/>
                  </a:cubicBezTo>
                  <a:cubicBezTo>
                    <a:pt x="2590" y="1587"/>
                    <a:pt x="3114" y="1436"/>
                    <a:pt x="3114" y="1436"/>
                  </a:cubicBezTo>
                  <a:cubicBezTo>
                    <a:pt x="3155" y="1904"/>
                    <a:pt x="3741" y="1980"/>
                    <a:pt x="3847" y="2383"/>
                  </a:cubicBezTo>
                  <a:cubicBezTo>
                    <a:pt x="3954" y="2785"/>
                    <a:pt x="3859" y="3489"/>
                    <a:pt x="3859" y="3489"/>
                  </a:cubicBezTo>
                  <a:lnTo>
                    <a:pt x="4167" y="3536"/>
                  </a:lnTo>
                  <a:cubicBezTo>
                    <a:pt x="4356" y="3309"/>
                    <a:pt x="4539" y="3241"/>
                    <a:pt x="4690" y="3241"/>
                  </a:cubicBezTo>
                  <a:cubicBezTo>
                    <a:pt x="4912" y="3241"/>
                    <a:pt x="5066" y="3388"/>
                    <a:pt x="5066" y="3388"/>
                  </a:cubicBezTo>
                  <a:cubicBezTo>
                    <a:pt x="5426" y="2211"/>
                    <a:pt x="5639" y="1519"/>
                    <a:pt x="4297" y="407"/>
                  </a:cubicBezTo>
                  <a:cubicBezTo>
                    <a:pt x="3942" y="115"/>
                    <a:pt x="3456" y="0"/>
                    <a:pt x="2952"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823295" y="2758961"/>
              <a:ext cx="38148" cy="57242"/>
            </a:xfrm>
            <a:custGeom>
              <a:avLst/>
              <a:gdLst/>
              <a:ahLst/>
              <a:cxnLst/>
              <a:rect l="l" t="t" r="r" b="b"/>
              <a:pathLst>
                <a:path w="923" h="1385" extrusionOk="0">
                  <a:moveTo>
                    <a:pt x="923" y="0"/>
                  </a:moveTo>
                  <a:lnTo>
                    <a:pt x="83" y="485"/>
                  </a:lnTo>
                  <a:cubicBezTo>
                    <a:pt x="83" y="485"/>
                    <a:pt x="0" y="1106"/>
                    <a:pt x="420" y="1384"/>
                  </a:cubicBezTo>
                  <a:cubicBezTo>
                    <a:pt x="580" y="1295"/>
                    <a:pt x="686" y="1195"/>
                    <a:pt x="722" y="1077"/>
                  </a:cubicBezTo>
                  <a:cubicBezTo>
                    <a:pt x="810" y="722"/>
                    <a:pt x="881" y="361"/>
                    <a:pt x="923"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826684" y="2704531"/>
              <a:ext cx="55672" cy="75262"/>
            </a:xfrm>
            <a:custGeom>
              <a:avLst/>
              <a:gdLst/>
              <a:ahLst/>
              <a:cxnLst/>
              <a:rect l="l" t="t" r="r" b="b"/>
              <a:pathLst>
                <a:path w="1347" h="1821" extrusionOk="0">
                  <a:moveTo>
                    <a:pt x="667" y="1"/>
                  </a:moveTo>
                  <a:cubicBezTo>
                    <a:pt x="373" y="1"/>
                    <a:pt x="84" y="306"/>
                    <a:pt x="84" y="306"/>
                  </a:cubicBezTo>
                  <a:lnTo>
                    <a:pt x="1" y="1808"/>
                  </a:lnTo>
                  <a:cubicBezTo>
                    <a:pt x="48" y="1816"/>
                    <a:pt x="94" y="1820"/>
                    <a:pt x="139" y="1820"/>
                  </a:cubicBezTo>
                  <a:cubicBezTo>
                    <a:pt x="927" y="1820"/>
                    <a:pt x="1346" y="600"/>
                    <a:pt x="983" y="158"/>
                  </a:cubicBezTo>
                  <a:cubicBezTo>
                    <a:pt x="887" y="43"/>
                    <a:pt x="777" y="1"/>
                    <a:pt x="667"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666617" y="2722054"/>
              <a:ext cx="133000" cy="114484"/>
            </a:xfrm>
            <a:custGeom>
              <a:avLst/>
              <a:gdLst/>
              <a:ahLst/>
              <a:cxnLst/>
              <a:rect l="l" t="t" r="r" b="b"/>
              <a:pathLst>
                <a:path w="3218" h="2770" extrusionOk="0">
                  <a:moveTo>
                    <a:pt x="160" y="0"/>
                  </a:moveTo>
                  <a:lnTo>
                    <a:pt x="101" y="337"/>
                  </a:lnTo>
                  <a:cubicBezTo>
                    <a:pt x="0" y="917"/>
                    <a:pt x="30" y="1561"/>
                    <a:pt x="237" y="2100"/>
                  </a:cubicBezTo>
                  <a:cubicBezTo>
                    <a:pt x="308" y="2301"/>
                    <a:pt x="319" y="2366"/>
                    <a:pt x="438" y="2484"/>
                  </a:cubicBezTo>
                  <a:lnTo>
                    <a:pt x="444" y="2496"/>
                  </a:lnTo>
                  <a:cubicBezTo>
                    <a:pt x="823" y="2702"/>
                    <a:pt x="1249" y="2769"/>
                    <a:pt x="1641" y="2769"/>
                  </a:cubicBezTo>
                  <a:cubicBezTo>
                    <a:pt x="2351" y="2769"/>
                    <a:pt x="2952" y="2551"/>
                    <a:pt x="2975" y="2543"/>
                  </a:cubicBezTo>
                  <a:cubicBezTo>
                    <a:pt x="2898" y="1662"/>
                    <a:pt x="3217" y="213"/>
                    <a:pt x="3217" y="213"/>
                  </a:cubicBezTo>
                  <a:lnTo>
                    <a:pt x="3217" y="213"/>
                  </a:lnTo>
                  <a:cubicBezTo>
                    <a:pt x="2809" y="448"/>
                    <a:pt x="2386" y="534"/>
                    <a:pt x="1987" y="534"/>
                  </a:cubicBezTo>
                  <a:cubicBezTo>
                    <a:pt x="1514" y="534"/>
                    <a:pt x="1074" y="413"/>
                    <a:pt x="733" y="278"/>
                  </a:cubicBezTo>
                  <a:cubicBezTo>
                    <a:pt x="532" y="201"/>
                    <a:pt x="343" y="107"/>
                    <a:pt x="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789281" y="2709160"/>
              <a:ext cx="97828" cy="46166"/>
            </a:xfrm>
            <a:custGeom>
              <a:avLst/>
              <a:gdLst/>
              <a:ahLst/>
              <a:cxnLst/>
              <a:rect l="l" t="t" r="r" b="b"/>
              <a:pathLst>
                <a:path w="2367" h="1117" extrusionOk="0">
                  <a:moveTo>
                    <a:pt x="2278" y="1"/>
                  </a:moveTo>
                  <a:cubicBezTo>
                    <a:pt x="2258" y="1"/>
                    <a:pt x="2237" y="10"/>
                    <a:pt x="2225" y="28"/>
                  </a:cubicBezTo>
                  <a:cubicBezTo>
                    <a:pt x="1539" y="874"/>
                    <a:pt x="96" y="939"/>
                    <a:pt x="78" y="939"/>
                  </a:cubicBezTo>
                  <a:cubicBezTo>
                    <a:pt x="36" y="945"/>
                    <a:pt x="1" y="986"/>
                    <a:pt x="7" y="1028"/>
                  </a:cubicBezTo>
                  <a:cubicBezTo>
                    <a:pt x="1" y="1075"/>
                    <a:pt x="36" y="1111"/>
                    <a:pt x="84" y="1116"/>
                  </a:cubicBezTo>
                  <a:cubicBezTo>
                    <a:pt x="143" y="1111"/>
                    <a:pt x="1610" y="1045"/>
                    <a:pt x="2337" y="147"/>
                  </a:cubicBezTo>
                  <a:cubicBezTo>
                    <a:pt x="2367" y="111"/>
                    <a:pt x="2367" y="58"/>
                    <a:pt x="2331" y="22"/>
                  </a:cubicBezTo>
                  <a:cubicBezTo>
                    <a:pt x="2317" y="8"/>
                    <a:pt x="2298" y="1"/>
                    <a:pt x="2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781966" y="2778055"/>
              <a:ext cx="90223" cy="39842"/>
            </a:xfrm>
            <a:custGeom>
              <a:avLst/>
              <a:gdLst/>
              <a:ahLst/>
              <a:cxnLst/>
              <a:rect l="l" t="t" r="r" b="b"/>
              <a:pathLst>
                <a:path w="2183" h="964" extrusionOk="0">
                  <a:moveTo>
                    <a:pt x="2094" y="0"/>
                  </a:moveTo>
                  <a:cubicBezTo>
                    <a:pt x="2077" y="0"/>
                    <a:pt x="2061" y="6"/>
                    <a:pt x="2047" y="17"/>
                  </a:cubicBezTo>
                  <a:cubicBezTo>
                    <a:pt x="1503" y="479"/>
                    <a:pt x="823" y="751"/>
                    <a:pt x="107" y="792"/>
                  </a:cubicBezTo>
                  <a:cubicBezTo>
                    <a:pt x="1" y="798"/>
                    <a:pt x="1" y="952"/>
                    <a:pt x="107" y="963"/>
                  </a:cubicBezTo>
                  <a:cubicBezTo>
                    <a:pt x="858" y="928"/>
                    <a:pt x="1574" y="644"/>
                    <a:pt x="2147" y="153"/>
                  </a:cubicBezTo>
                  <a:cubicBezTo>
                    <a:pt x="2177" y="124"/>
                    <a:pt x="2183" y="70"/>
                    <a:pt x="2159" y="35"/>
                  </a:cubicBezTo>
                  <a:cubicBezTo>
                    <a:pt x="2145" y="13"/>
                    <a:pt x="2119" y="0"/>
                    <a:pt x="20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569825" y="2921508"/>
              <a:ext cx="409952" cy="292368"/>
            </a:xfrm>
            <a:custGeom>
              <a:avLst/>
              <a:gdLst/>
              <a:ahLst/>
              <a:cxnLst/>
              <a:rect l="l" t="t" r="r" b="b"/>
              <a:pathLst>
                <a:path w="9919" h="7074" extrusionOk="0">
                  <a:moveTo>
                    <a:pt x="8954" y="0"/>
                  </a:moveTo>
                  <a:cubicBezTo>
                    <a:pt x="7647" y="1029"/>
                    <a:pt x="4992" y="4720"/>
                    <a:pt x="4992" y="4720"/>
                  </a:cubicBezTo>
                  <a:cubicBezTo>
                    <a:pt x="4922" y="4710"/>
                    <a:pt x="4847" y="4706"/>
                    <a:pt x="4769" y="4706"/>
                  </a:cubicBezTo>
                  <a:cubicBezTo>
                    <a:pt x="3920" y="4706"/>
                    <a:pt x="2636" y="5221"/>
                    <a:pt x="2100" y="5341"/>
                  </a:cubicBezTo>
                  <a:cubicBezTo>
                    <a:pt x="1514" y="5471"/>
                    <a:pt x="0" y="5861"/>
                    <a:pt x="0" y="5861"/>
                  </a:cubicBezTo>
                  <a:lnTo>
                    <a:pt x="160" y="7073"/>
                  </a:lnTo>
                  <a:lnTo>
                    <a:pt x="5542" y="6316"/>
                  </a:lnTo>
                  <a:cubicBezTo>
                    <a:pt x="5542" y="6316"/>
                    <a:pt x="8712" y="4323"/>
                    <a:pt x="9315" y="2857"/>
                  </a:cubicBezTo>
                  <a:cubicBezTo>
                    <a:pt x="9918" y="1384"/>
                    <a:pt x="8954" y="0"/>
                    <a:pt x="8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470347" y="3155554"/>
              <a:ext cx="106094" cy="80635"/>
            </a:xfrm>
            <a:custGeom>
              <a:avLst/>
              <a:gdLst/>
              <a:ahLst/>
              <a:cxnLst/>
              <a:rect l="l" t="t" r="r" b="b"/>
              <a:pathLst>
                <a:path w="2567" h="1951" extrusionOk="0">
                  <a:moveTo>
                    <a:pt x="1198" y="0"/>
                  </a:moveTo>
                  <a:cubicBezTo>
                    <a:pt x="997" y="0"/>
                    <a:pt x="851" y="31"/>
                    <a:pt x="864" y="109"/>
                  </a:cubicBezTo>
                  <a:cubicBezTo>
                    <a:pt x="893" y="245"/>
                    <a:pt x="1106" y="216"/>
                    <a:pt x="1218" y="340"/>
                  </a:cubicBezTo>
                  <a:cubicBezTo>
                    <a:pt x="1354" y="476"/>
                    <a:pt x="775" y="576"/>
                    <a:pt x="491" y="695"/>
                  </a:cubicBezTo>
                  <a:cubicBezTo>
                    <a:pt x="0" y="902"/>
                    <a:pt x="384" y="1671"/>
                    <a:pt x="929" y="1860"/>
                  </a:cubicBezTo>
                  <a:cubicBezTo>
                    <a:pt x="1094" y="1919"/>
                    <a:pt x="1281" y="1951"/>
                    <a:pt x="1471" y="1951"/>
                  </a:cubicBezTo>
                  <a:cubicBezTo>
                    <a:pt x="1906" y="1951"/>
                    <a:pt x="2353" y="1785"/>
                    <a:pt x="2567" y="1410"/>
                  </a:cubicBezTo>
                  <a:lnTo>
                    <a:pt x="2407" y="198"/>
                  </a:lnTo>
                  <a:cubicBezTo>
                    <a:pt x="2277" y="180"/>
                    <a:pt x="2147" y="157"/>
                    <a:pt x="2017" y="121"/>
                  </a:cubicBezTo>
                  <a:cubicBezTo>
                    <a:pt x="1801" y="51"/>
                    <a:pt x="1455" y="0"/>
                    <a:pt x="1198" y="0"/>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1396386" y="2865755"/>
              <a:ext cx="347627" cy="165775"/>
            </a:xfrm>
            <a:custGeom>
              <a:avLst/>
              <a:gdLst/>
              <a:ahLst/>
              <a:cxnLst/>
              <a:rect l="l" t="t" r="r" b="b"/>
              <a:pathLst>
                <a:path w="8411" h="4011" extrusionOk="0">
                  <a:moveTo>
                    <a:pt x="8411" y="1"/>
                  </a:moveTo>
                  <a:lnTo>
                    <a:pt x="8411" y="1"/>
                  </a:lnTo>
                  <a:cubicBezTo>
                    <a:pt x="8410" y="1"/>
                    <a:pt x="5767" y="1467"/>
                    <a:pt x="4501" y="1923"/>
                  </a:cubicBezTo>
                  <a:cubicBezTo>
                    <a:pt x="3807" y="2171"/>
                    <a:pt x="2575" y="2228"/>
                    <a:pt x="1599" y="2228"/>
                  </a:cubicBezTo>
                  <a:cubicBezTo>
                    <a:pt x="788" y="2228"/>
                    <a:pt x="154" y="2189"/>
                    <a:pt x="154" y="2189"/>
                  </a:cubicBezTo>
                  <a:cubicBezTo>
                    <a:pt x="1" y="2970"/>
                    <a:pt x="101" y="4010"/>
                    <a:pt x="101" y="4010"/>
                  </a:cubicBezTo>
                  <a:cubicBezTo>
                    <a:pt x="101" y="4010"/>
                    <a:pt x="2467" y="3999"/>
                    <a:pt x="4005" y="3857"/>
                  </a:cubicBezTo>
                  <a:cubicBezTo>
                    <a:pt x="5548" y="3709"/>
                    <a:pt x="8050" y="1958"/>
                    <a:pt x="8050" y="1958"/>
                  </a:cubicBezTo>
                  <a:lnTo>
                    <a:pt x="8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887753" y="4454277"/>
              <a:ext cx="800562" cy="109566"/>
            </a:xfrm>
            <a:custGeom>
              <a:avLst/>
              <a:gdLst/>
              <a:ahLst/>
              <a:cxnLst/>
              <a:rect l="l" t="t" r="r" b="b"/>
              <a:pathLst>
                <a:path w="19370" h="2651" extrusionOk="0">
                  <a:moveTo>
                    <a:pt x="9682" y="1"/>
                  </a:moveTo>
                  <a:cubicBezTo>
                    <a:pt x="4335" y="1"/>
                    <a:pt x="0" y="592"/>
                    <a:pt x="0" y="1325"/>
                  </a:cubicBezTo>
                  <a:cubicBezTo>
                    <a:pt x="0" y="2059"/>
                    <a:pt x="4335" y="2650"/>
                    <a:pt x="9682" y="2650"/>
                  </a:cubicBezTo>
                  <a:cubicBezTo>
                    <a:pt x="15028" y="2650"/>
                    <a:pt x="19369" y="2059"/>
                    <a:pt x="19369" y="1325"/>
                  </a:cubicBezTo>
                  <a:cubicBezTo>
                    <a:pt x="19369" y="592"/>
                    <a:pt x="15028" y="1"/>
                    <a:pt x="9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242643" y="3498585"/>
              <a:ext cx="194623" cy="955260"/>
            </a:xfrm>
            <a:custGeom>
              <a:avLst/>
              <a:gdLst/>
              <a:ahLst/>
              <a:cxnLst/>
              <a:rect l="l" t="t" r="r" b="b"/>
              <a:pathLst>
                <a:path w="4709" h="23113" extrusionOk="0">
                  <a:moveTo>
                    <a:pt x="1" y="0"/>
                  </a:moveTo>
                  <a:lnTo>
                    <a:pt x="2230" y="12390"/>
                  </a:lnTo>
                  <a:cubicBezTo>
                    <a:pt x="1603" y="15259"/>
                    <a:pt x="2130" y="18920"/>
                    <a:pt x="2455" y="23113"/>
                  </a:cubicBezTo>
                  <a:lnTo>
                    <a:pt x="3833" y="23113"/>
                  </a:lnTo>
                  <a:lnTo>
                    <a:pt x="4708" y="11261"/>
                  </a:lnTo>
                  <a:lnTo>
                    <a:pt x="3721" y="3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338691" y="4446465"/>
              <a:ext cx="168461" cy="69228"/>
            </a:xfrm>
            <a:custGeom>
              <a:avLst/>
              <a:gdLst/>
              <a:ahLst/>
              <a:cxnLst/>
              <a:rect l="l" t="t" r="r" b="b"/>
              <a:pathLst>
                <a:path w="4076" h="1675" extrusionOk="0">
                  <a:moveTo>
                    <a:pt x="1521" y="0"/>
                  </a:moveTo>
                  <a:cubicBezTo>
                    <a:pt x="1521" y="0"/>
                    <a:pt x="1399" y="126"/>
                    <a:pt x="766" y="126"/>
                  </a:cubicBezTo>
                  <a:cubicBezTo>
                    <a:pt x="586" y="126"/>
                    <a:pt x="363" y="115"/>
                    <a:pt x="90" y="89"/>
                  </a:cubicBezTo>
                  <a:cubicBezTo>
                    <a:pt x="31" y="207"/>
                    <a:pt x="1" y="349"/>
                    <a:pt x="7" y="485"/>
                  </a:cubicBezTo>
                  <a:cubicBezTo>
                    <a:pt x="7" y="752"/>
                    <a:pt x="31" y="1674"/>
                    <a:pt x="31" y="1674"/>
                  </a:cubicBezTo>
                  <a:lnTo>
                    <a:pt x="4064" y="1674"/>
                  </a:lnTo>
                  <a:cubicBezTo>
                    <a:pt x="4064" y="1674"/>
                    <a:pt x="4076" y="976"/>
                    <a:pt x="3567" y="598"/>
                  </a:cubicBezTo>
                  <a:cubicBezTo>
                    <a:pt x="3053" y="225"/>
                    <a:pt x="2272" y="592"/>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067161" y="3491476"/>
              <a:ext cx="246409" cy="962865"/>
            </a:xfrm>
            <a:custGeom>
              <a:avLst/>
              <a:gdLst/>
              <a:ahLst/>
              <a:cxnLst/>
              <a:rect l="l" t="t" r="r" b="b"/>
              <a:pathLst>
                <a:path w="5962" h="23297" extrusionOk="0">
                  <a:moveTo>
                    <a:pt x="2325" y="1"/>
                  </a:moveTo>
                  <a:lnTo>
                    <a:pt x="2319" y="12125"/>
                  </a:lnTo>
                  <a:cubicBezTo>
                    <a:pt x="1520" y="13521"/>
                    <a:pt x="267" y="19985"/>
                    <a:pt x="0" y="23196"/>
                  </a:cubicBezTo>
                  <a:cubicBezTo>
                    <a:pt x="235" y="23255"/>
                    <a:pt x="467" y="23296"/>
                    <a:pt x="691" y="23296"/>
                  </a:cubicBezTo>
                  <a:cubicBezTo>
                    <a:pt x="940" y="23296"/>
                    <a:pt x="1178" y="23245"/>
                    <a:pt x="1396" y="23107"/>
                  </a:cubicBezTo>
                  <a:lnTo>
                    <a:pt x="4874" y="12149"/>
                  </a:lnTo>
                  <a:lnTo>
                    <a:pt x="5962" y="965"/>
                  </a:lnTo>
                  <a:lnTo>
                    <a:pt x="23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062987" y="4446465"/>
              <a:ext cx="167510" cy="69476"/>
            </a:xfrm>
            <a:custGeom>
              <a:avLst/>
              <a:gdLst/>
              <a:ahLst/>
              <a:cxnLst/>
              <a:rect l="l" t="t" r="r" b="b"/>
              <a:pathLst>
                <a:path w="4053" h="1681" extrusionOk="0">
                  <a:moveTo>
                    <a:pt x="1497" y="0"/>
                  </a:moveTo>
                  <a:cubicBezTo>
                    <a:pt x="1497" y="0"/>
                    <a:pt x="1398" y="128"/>
                    <a:pt x="782" y="128"/>
                  </a:cubicBezTo>
                  <a:cubicBezTo>
                    <a:pt x="603" y="128"/>
                    <a:pt x="379" y="117"/>
                    <a:pt x="101" y="89"/>
                  </a:cubicBezTo>
                  <a:cubicBezTo>
                    <a:pt x="36" y="213"/>
                    <a:pt x="1" y="355"/>
                    <a:pt x="13" y="497"/>
                  </a:cubicBezTo>
                  <a:lnTo>
                    <a:pt x="13" y="1680"/>
                  </a:lnTo>
                  <a:lnTo>
                    <a:pt x="4040" y="1680"/>
                  </a:lnTo>
                  <a:cubicBezTo>
                    <a:pt x="4040" y="1680"/>
                    <a:pt x="4052" y="976"/>
                    <a:pt x="3543" y="598"/>
                  </a:cubicBezTo>
                  <a:cubicBezTo>
                    <a:pt x="3029" y="225"/>
                    <a:pt x="2248" y="592"/>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126799" y="2590504"/>
              <a:ext cx="281127" cy="433924"/>
            </a:xfrm>
            <a:custGeom>
              <a:avLst/>
              <a:gdLst/>
              <a:ahLst/>
              <a:cxnLst/>
              <a:rect l="l" t="t" r="r" b="b"/>
              <a:pathLst>
                <a:path w="6802" h="10499" extrusionOk="0">
                  <a:moveTo>
                    <a:pt x="3440" y="1"/>
                  </a:moveTo>
                  <a:cubicBezTo>
                    <a:pt x="3176" y="1"/>
                    <a:pt x="2887" y="36"/>
                    <a:pt x="2573" y="114"/>
                  </a:cubicBezTo>
                  <a:cubicBezTo>
                    <a:pt x="604" y="599"/>
                    <a:pt x="0" y="3006"/>
                    <a:pt x="592" y="5330"/>
                  </a:cubicBezTo>
                  <a:cubicBezTo>
                    <a:pt x="1408" y="8535"/>
                    <a:pt x="1272" y="10499"/>
                    <a:pt x="1272" y="10499"/>
                  </a:cubicBezTo>
                  <a:lnTo>
                    <a:pt x="6311" y="10292"/>
                  </a:lnTo>
                  <a:cubicBezTo>
                    <a:pt x="6311" y="10292"/>
                    <a:pt x="6802" y="7441"/>
                    <a:pt x="6169" y="2834"/>
                  </a:cubicBezTo>
                  <a:cubicBezTo>
                    <a:pt x="6116" y="2426"/>
                    <a:pt x="5832" y="1651"/>
                    <a:pt x="5643" y="1308"/>
                  </a:cubicBezTo>
                  <a:cubicBezTo>
                    <a:pt x="5278" y="651"/>
                    <a:pt x="4582" y="1"/>
                    <a:pt x="3440" y="1"/>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120434" y="2935436"/>
              <a:ext cx="328821" cy="824905"/>
            </a:xfrm>
            <a:custGeom>
              <a:avLst/>
              <a:gdLst/>
              <a:ahLst/>
              <a:cxnLst/>
              <a:rect l="l" t="t" r="r" b="b"/>
              <a:pathLst>
                <a:path w="7956" h="19959" extrusionOk="0">
                  <a:moveTo>
                    <a:pt x="3360" y="0"/>
                  </a:moveTo>
                  <a:lnTo>
                    <a:pt x="2053" y="734"/>
                  </a:lnTo>
                  <a:lnTo>
                    <a:pt x="1645" y="970"/>
                  </a:lnTo>
                  <a:lnTo>
                    <a:pt x="1456" y="1077"/>
                  </a:lnTo>
                  <a:lnTo>
                    <a:pt x="515" y="1603"/>
                  </a:lnTo>
                  <a:lnTo>
                    <a:pt x="1899" y="7422"/>
                  </a:lnTo>
                  <a:lnTo>
                    <a:pt x="1" y="19186"/>
                  </a:lnTo>
                  <a:cubicBezTo>
                    <a:pt x="1" y="19186"/>
                    <a:pt x="2072" y="19958"/>
                    <a:pt x="4542" y="19958"/>
                  </a:cubicBezTo>
                  <a:cubicBezTo>
                    <a:pt x="4638" y="19958"/>
                    <a:pt x="4735" y="19957"/>
                    <a:pt x="4833" y="19954"/>
                  </a:cubicBezTo>
                  <a:lnTo>
                    <a:pt x="4992" y="19949"/>
                  </a:lnTo>
                  <a:cubicBezTo>
                    <a:pt x="6009" y="19919"/>
                    <a:pt x="7009" y="19718"/>
                    <a:pt x="7955" y="19351"/>
                  </a:cubicBezTo>
                  <a:lnTo>
                    <a:pt x="6956" y="6435"/>
                  </a:lnTo>
                  <a:lnTo>
                    <a:pt x="6956" y="6287"/>
                  </a:lnTo>
                  <a:lnTo>
                    <a:pt x="6991" y="6246"/>
                  </a:lnTo>
                  <a:cubicBezTo>
                    <a:pt x="7180" y="5956"/>
                    <a:pt x="7281" y="5613"/>
                    <a:pt x="7269" y="5264"/>
                  </a:cubicBezTo>
                  <a:cubicBezTo>
                    <a:pt x="7257" y="4797"/>
                    <a:pt x="7098" y="4270"/>
                    <a:pt x="6902" y="3803"/>
                  </a:cubicBezTo>
                  <a:cubicBezTo>
                    <a:pt x="6796" y="2620"/>
                    <a:pt x="6701" y="1461"/>
                    <a:pt x="6831" y="503"/>
                  </a:cubicBezTo>
                  <a:lnTo>
                    <a:pt x="6554" y="461"/>
                  </a:lnTo>
                  <a:lnTo>
                    <a:pt x="6341" y="432"/>
                  </a:lnTo>
                  <a:lnTo>
                    <a:pt x="5974" y="379"/>
                  </a:lnTo>
                  <a:lnTo>
                    <a:pt x="3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281286" y="2941552"/>
              <a:ext cx="79974" cy="818623"/>
            </a:xfrm>
            <a:custGeom>
              <a:avLst/>
              <a:gdLst/>
              <a:ahLst/>
              <a:cxnLst/>
              <a:rect l="l" t="t" r="r" b="b"/>
              <a:pathLst>
                <a:path w="1935" h="19807" extrusionOk="0">
                  <a:moveTo>
                    <a:pt x="87" y="1"/>
                  </a:moveTo>
                  <a:cubicBezTo>
                    <a:pt x="78" y="1"/>
                    <a:pt x="69" y="2"/>
                    <a:pt x="59" y="6"/>
                  </a:cubicBezTo>
                  <a:cubicBezTo>
                    <a:pt x="18" y="24"/>
                    <a:pt x="0" y="77"/>
                    <a:pt x="12" y="118"/>
                  </a:cubicBezTo>
                  <a:cubicBezTo>
                    <a:pt x="24" y="142"/>
                    <a:pt x="680" y="2236"/>
                    <a:pt x="1118" y="5766"/>
                  </a:cubicBezTo>
                  <a:cubicBezTo>
                    <a:pt x="1502" y="8924"/>
                    <a:pt x="1780" y="13892"/>
                    <a:pt x="941" y="19806"/>
                  </a:cubicBezTo>
                  <a:lnTo>
                    <a:pt x="1100" y="19801"/>
                  </a:lnTo>
                  <a:cubicBezTo>
                    <a:pt x="1934" y="13881"/>
                    <a:pt x="1662" y="8913"/>
                    <a:pt x="1272" y="5743"/>
                  </a:cubicBezTo>
                  <a:cubicBezTo>
                    <a:pt x="834" y="2194"/>
                    <a:pt x="166" y="83"/>
                    <a:pt x="160" y="59"/>
                  </a:cubicBezTo>
                  <a:cubicBezTo>
                    <a:pt x="150" y="26"/>
                    <a:pt x="122" y="1"/>
                    <a:pt x="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227517" y="2863234"/>
              <a:ext cx="79230" cy="93943"/>
            </a:xfrm>
            <a:custGeom>
              <a:avLst/>
              <a:gdLst/>
              <a:ahLst/>
              <a:cxnLst/>
              <a:rect l="l" t="t" r="r" b="b"/>
              <a:pathLst>
                <a:path w="1917" h="2273" extrusionOk="0">
                  <a:moveTo>
                    <a:pt x="387" y="0"/>
                  </a:moveTo>
                  <a:cubicBezTo>
                    <a:pt x="225" y="0"/>
                    <a:pt x="86" y="29"/>
                    <a:pt x="0" y="115"/>
                  </a:cubicBezTo>
                  <a:lnTo>
                    <a:pt x="41" y="399"/>
                  </a:lnTo>
                  <a:lnTo>
                    <a:pt x="272" y="1984"/>
                  </a:lnTo>
                  <a:lnTo>
                    <a:pt x="278" y="2025"/>
                  </a:lnTo>
                  <a:cubicBezTo>
                    <a:pt x="515" y="2143"/>
                    <a:pt x="775" y="2226"/>
                    <a:pt x="1041" y="2262"/>
                  </a:cubicBezTo>
                  <a:cubicBezTo>
                    <a:pt x="1098" y="2268"/>
                    <a:pt x="1156" y="2272"/>
                    <a:pt x="1214" y="2272"/>
                  </a:cubicBezTo>
                  <a:cubicBezTo>
                    <a:pt x="1464" y="2272"/>
                    <a:pt x="1720" y="2203"/>
                    <a:pt x="1916" y="2001"/>
                  </a:cubicBezTo>
                  <a:lnTo>
                    <a:pt x="1881" y="1446"/>
                  </a:lnTo>
                  <a:lnTo>
                    <a:pt x="1845" y="807"/>
                  </a:lnTo>
                  <a:lnTo>
                    <a:pt x="1810" y="245"/>
                  </a:lnTo>
                  <a:cubicBezTo>
                    <a:pt x="1810" y="245"/>
                    <a:pt x="1674" y="209"/>
                    <a:pt x="1449" y="174"/>
                  </a:cubicBezTo>
                  <a:cubicBezTo>
                    <a:pt x="1224" y="133"/>
                    <a:pt x="934" y="56"/>
                    <a:pt x="657" y="20"/>
                  </a:cubicBezTo>
                  <a:cubicBezTo>
                    <a:pt x="563" y="8"/>
                    <a:pt x="472" y="0"/>
                    <a:pt x="387" y="0"/>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244627" y="2870425"/>
              <a:ext cx="60879" cy="52572"/>
            </a:xfrm>
            <a:custGeom>
              <a:avLst/>
              <a:gdLst/>
              <a:ahLst/>
              <a:cxnLst/>
              <a:rect l="l" t="t" r="r" b="b"/>
              <a:pathLst>
                <a:path w="1473" h="1272" extrusionOk="0">
                  <a:moveTo>
                    <a:pt x="1035" y="0"/>
                  </a:moveTo>
                  <a:lnTo>
                    <a:pt x="0" y="148"/>
                  </a:lnTo>
                  <a:cubicBezTo>
                    <a:pt x="0" y="148"/>
                    <a:pt x="727" y="1183"/>
                    <a:pt x="1473" y="1272"/>
                  </a:cubicBezTo>
                  <a:lnTo>
                    <a:pt x="1396" y="71"/>
                  </a:lnTo>
                  <a:cubicBezTo>
                    <a:pt x="1396" y="71"/>
                    <a:pt x="1248" y="35"/>
                    <a:pt x="1035" y="0"/>
                  </a:cubicBez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189619" y="2662168"/>
              <a:ext cx="201938" cy="234465"/>
            </a:xfrm>
            <a:custGeom>
              <a:avLst/>
              <a:gdLst/>
              <a:ahLst/>
              <a:cxnLst/>
              <a:rect l="l" t="t" r="r" b="b"/>
              <a:pathLst>
                <a:path w="4886" h="5673" extrusionOk="0">
                  <a:moveTo>
                    <a:pt x="4128" y="0"/>
                  </a:moveTo>
                  <a:lnTo>
                    <a:pt x="1083" y="804"/>
                  </a:lnTo>
                  <a:lnTo>
                    <a:pt x="438" y="976"/>
                  </a:lnTo>
                  <a:cubicBezTo>
                    <a:pt x="89" y="1284"/>
                    <a:pt x="0" y="1940"/>
                    <a:pt x="30" y="2638"/>
                  </a:cubicBezTo>
                  <a:cubicBezTo>
                    <a:pt x="60" y="3182"/>
                    <a:pt x="130" y="3732"/>
                    <a:pt x="243" y="4270"/>
                  </a:cubicBezTo>
                  <a:cubicBezTo>
                    <a:pt x="332" y="4690"/>
                    <a:pt x="414" y="4974"/>
                    <a:pt x="414" y="4974"/>
                  </a:cubicBezTo>
                  <a:cubicBezTo>
                    <a:pt x="414" y="4974"/>
                    <a:pt x="479" y="5021"/>
                    <a:pt x="574" y="5069"/>
                  </a:cubicBezTo>
                  <a:cubicBezTo>
                    <a:pt x="663" y="5122"/>
                    <a:pt x="799" y="5193"/>
                    <a:pt x="958" y="5264"/>
                  </a:cubicBezTo>
                  <a:cubicBezTo>
                    <a:pt x="1183" y="5370"/>
                    <a:pt x="1420" y="5453"/>
                    <a:pt x="1662" y="5524"/>
                  </a:cubicBezTo>
                  <a:cubicBezTo>
                    <a:pt x="1997" y="5625"/>
                    <a:pt x="2348" y="5672"/>
                    <a:pt x="2695" y="5672"/>
                  </a:cubicBezTo>
                  <a:cubicBezTo>
                    <a:pt x="2716" y="5672"/>
                    <a:pt x="2736" y="5672"/>
                    <a:pt x="2756" y="5672"/>
                  </a:cubicBezTo>
                  <a:cubicBezTo>
                    <a:pt x="3182" y="5666"/>
                    <a:pt x="3590" y="5536"/>
                    <a:pt x="3939" y="5305"/>
                  </a:cubicBezTo>
                  <a:cubicBezTo>
                    <a:pt x="4885" y="4666"/>
                    <a:pt x="4702" y="2679"/>
                    <a:pt x="4442" y="1325"/>
                  </a:cubicBezTo>
                  <a:cubicBezTo>
                    <a:pt x="4436" y="1289"/>
                    <a:pt x="4430" y="1248"/>
                    <a:pt x="4424" y="1213"/>
                  </a:cubicBezTo>
                  <a:cubicBezTo>
                    <a:pt x="4324" y="734"/>
                    <a:pt x="4223" y="337"/>
                    <a:pt x="4170" y="142"/>
                  </a:cubicBezTo>
                  <a:cubicBezTo>
                    <a:pt x="4146" y="47"/>
                    <a:pt x="4128" y="0"/>
                    <a:pt x="4128" y="0"/>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199868" y="2838643"/>
              <a:ext cx="37445" cy="54308"/>
            </a:xfrm>
            <a:custGeom>
              <a:avLst/>
              <a:gdLst/>
              <a:ahLst/>
              <a:cxnLst/>
              <a:rect l="l" t="t" r="r" b="b"/>
              <a:pathLst>
                <a:path w="906" h="1314" extrusionOk="0">
                  <a:moveTo>
                    <a:pt x="1" y="0"/>
                  </a:moveTo>
                  <a:cubicBezTo>
                    <a:pt x="89" y="426"/>
                    <a:pt x="166" y="710"/>
                    <a:pt x="166" y="710"/>
                  </a:cubicBezTo>
                  <a:cubicBezTo>
                    <a:pt x="166" y="710"/>
                    <a:pt x="563" y="1254"/>
                    <a:pt x="669" y="1313"/>
                  </a:cubicBezTo>
                  <a:cubicBezTo>
                    <a:pt x="906" y="988"/>
                    <a:pt x="314" y="95"/>
                    <a:pt x="314" y="95"/>
                  </a:cubicBezTo>
                  <a:lnTo>
                    <a:pt x="1" y="0"/>
                  </a:ln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1165524" y="2770533"/>
              <a:ext cx="59557" cy="80015"/>
            </a:xfrm>
            <a:custGeom>
              <a:avLst/>
              <a:gdLst/>
              <a:ahLst/>
              <a:cxnLst/>
              <a:rect l="l" t="t" r="r" b="b"/>
              <a:pathLst>
                <a:path w="1441" h="1936" extrusionOk="0">
                  <a:moveTo>
                    <a:pt x="681" y="1"/>
                  </a:moveTo>
                  <a:cubicBezTo>
                    <a:pt x="566" y="1"/>
                    <a:pt x="448" y="52"/>
                    <a:pt x="347" y="199"/>
                  </a:cubicBezTo>
                  <a:cubicBezTo>
                    <a:pt x="0" y="703"/>
                    <a:pt x="422" y="1935"/>
                    <a:pt x="1213" y="1935"/>
                  </a:cubicBezTo>
                  <a:cubicBezTo>
                    <a:pt x="1286" y="1935"/>
                    <a:pt x="1362" y="1925"/>
                    <a:pt x="1441" y="1902"/>
                  </a:cubicBezTo>
                  <a:lnTo>
                    <a:pt x="1216" y="294"/>
                  </a:lnTo>
                  <a:cubicBezTo>
                    <a:pt x="1216" y="294"/>
                    <a:pt x="955" y="1"/>
                    <a:pt x="681"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1189867" y="2662416"/>
              <a:ext cx="175776" cy="134199"/>
            </a:xfrm>
            <a:custGeom>
              <a:avLst/>
              <a:gdLst/>
              <a:ahLst/>
              <a:cxnLst/>
              <a:rect l="l" t="t" r="r" b="b"/>
              <a:pathLst>
                <a:path w="4253" h="3247" extrusionOk="0">
                  <a:moveTo>
                    <a:pt x="4134" y="0"/>
                  </a:moveTo>
                  <a:lnTo>
                    <a:pt x="438" y="976"/>
                  </a:lnTo>
                  <a:cubicBezTo>
                    <a:pt x="89" y="1283"/>
                    <a:pt x="0" y="1940"/>
                    <a:pt x="30" y="2632"/>
                  </a:cubicBezTo>
                  <a:cubicBezTo>
                    <a:pt x="60" y="2626"/>
                    <a:pt x="89" y="2623"/>
                    <a:pt x="117" y="2623"/>
                  </a:cubicBezTo>
                  <a:cubicBezTo>
                    <a:pt x="544" y="2623"/>
                    <a:pt x="801" y="3247"/>
                    <a:pt x="917" y="3247"/>
                  </a:cubicBezTo>
                  <a:cubicBezTo>
                    <a:pt x="1437" y="3229"/>
                    <a:pt x="1154" y="1928"/>
                    <a:pt x="1154" y="1928"/>
                  </a:cubicBezTo>
                  <a:cubicBezTo>
                    <a:pt x="3661" y="1212"/>
                    <a:pt x="4253" y="586"/>
                    <a:pt x="4170" y="142"/>
                  </a:cubicBezTo>
                  <a:cubicBezTo>
                    <a:pt x="4140" y="47"/>
                    <a:pt x="4134" y="0"/>
                    <a:pt x="4134"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189867" y="2695397"/>
              <a:ext cx="72121" cy="249840"/>
            </a:xfrm>
            <a:custGeom>
              <a:avLst/>
              <a:gdLst/>
              <a:ahLst/>
              <a:cxnLst/>
              <a:rect l="l" t="t" r="r" b="b"/>
              <a:pathLst>
                <a:path w="1745" h="6045" extrusionOk="0">
                  <a:moveTo>
                    <a:pt x="1077" y="0"/>
                  </a:moveTo>
                  <a:lnTo>
                    <a:pt x="432" y="172"/>
                  </a:lnTo>
                  <a:cubicBezTo>
                    <a:pt x="83" y="485"/>
                    <a:pt x="0" y="1142"/>
                    <a:pt x="24" y="1834"/>
                  </a:cubicBezTo>
                  <a:cubicBezTo>
                    <a:pt x="54" y="2384"/>
                    <a:pt x="124" y="2928"/>
                    <a:pt x="243" y="3466"/>
                  </a:cubicBezTo>
                  <a:cubicBezTo>
                    <a:pt x="331" y="3892"/>
                    <a:pt x="408" y="4176"/>
                    <a:pt x="408" y="4176"/>
                  </a:cubicBezTo>
                  <a:cubicBezTo>
                    <a:pt x="408" y="4176"/>
                    <a:pt x="479" y="4217"/>
                    <a:pt x="568" y="4270"/>
                  </a:cubicBezTo>
                  <a:cubicBezTo>
                    <a:pt x="657" y="4318"/>
                    <a:pt x="793" y="4389"/>
                    <a:pt x="952" y="4460"/>
                  </a:cubicBezTo>
                  <a:lnTo>
                    <a:pt x="1183" y="6045"/>
                  </a:lnTo>
                  <a:cubicBezTo>
                    <a:pt x="1585" y="5820"/>
                    <a:pt x="1745" y="5311"/>
                    <a:pt x="1656" y="4720"/>
                  </a:cubicBezTo>
                  <a:cubicBezTo>
                    <a:pt x="1627" y="4513"/>
                    <a:pt x="1597" y="4294"/>
                    <a:pt x="1568" y="4081"/>
                  </a:cubicBezTo>
                  <a:cubicBezTo>
                    <a:pt x="1319" y="2153"/>
                    <a:pt x="1189" y="131"/>
                    <a:pt x="1189" y="131"/>
                  </a:cubicBezTo>
                  <a:cubicBezTo>
                    <a:pt x="1165" y="77"/>
                    <a:pt x="1124" y="30"/>
                    <a:pt x="1077" y="0"/>
                  </a:cubicBezTo>
                  <a:close/>
                </a:path>
              </a:pathLst>
            </a:custGeom>
            <a:solidFill>
              <a:srgbClr val="1D3B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254133" y="2778758"/>
              <a:ext cx="133496" cy="115641"/>
            </a:xfrm>
            <a:custGeom>
              <a:avLst/>
              <a:gdLst/>
              <a:ahLst/>
              <a:cxnLst/>
              <a:rect l="l" t="t" r="r" b="b"/>
              <a:pathLst>
                <a:path w="3230" h="2798" extrusionOk="0">
                  <a:moveTo>
                    <a:pt x="3052" y="0"/>
                  </a:moveTo>
                  <a:cubicBezTo>
                    <a:pt x="2875" y="113"/>
                    <a:pt x="2686" y="207"/>
                    <a:pt x="2491" y="290"/>
                  </a:cubicBezTo>
                  <a:cubicBezTo>
                    <a:pt x="2139" y="436"/>
                    <a:pt x="1683" y="569"/>
                    <a:pt x="1192" y="569"/>
                  </a:cubicBezTo>
                  <a:cubicBezTo>
                    <a:pt x="806" y="569"/>
                    <a:pt x="398" y="487"/>
                    <a:pt x="1" y="266"/>
                  </a:cubicBezTo>
                  <a:lnTo>
                    <a:pt x="1" y="266"/>
                  </a:lnTo>
                  <a:cubicBezTo>
                    <a:pt x="1" y="266"/>
                    <a:pt x="344" y="1715"/>
                    <a:pt x="279" y="2597"/>
                  </a:cubicBezTo>
                  <a:cubicBezTo>
                    <a:pt x="301" y="2604"/>
                    <a:pt x="870" y="2797"/>
                    <a:pt x="1549" y="2797"/>
                  </a:cubicBezTo>
                  <a:cubicBezTo>
                    <a:pt x="1959" y="2797"/>
                    <a:pt x="2410" y="2727"/>
                    <a:pt x="2804" y="2502"/>
                  </a:cubicBezTo>
                  <a:cubicBezTo>
                    <a:pt x="2810" y="2502"/>
                    <a:pt x="2816" y="2496"/>
                    <a:pt x="2816" y="2490"/>
                  </a:cubicBezTo>
                  <a:cubicBezTo>
                    <a:pt x="2928" y="2372"/>
                    <a:pt x="2940" y="2301"/>
                    <a:pt x="3011" y="2106"/>
                  </a:cubicBezTo>
                  <a:cubicBezTo>
                    <a:pt x="3212" y="1562"/>
                    <a:pt x="3230" y="911"/>
                    <a:pt x="3123" y="337"/>
                  </a:cubicBezTo>
                  <a:lnTo>
                    <a:pt x="30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1138784" y="2770244"/>
              <a:ext cx="126139" cy="44223"/>
            </a:xfrm>
            <a:custGeom>
              <a:avLst/>
              <a:gdLst/>
              <a:ahLst/>
              <a:cxnLst/>
              <a:rect l="l" t="t" r="r" b="b"/>
              <a:pathLst>
                <a:path w="3052" h="1070" extrusionOk="0">
                  <a:moveTo>
                    <a:pt x="88" y="0"/>
                  </a:moveTo>
                  <a:cubicBezTo>
                    <a:pt x="60" y="0"/>
                    <a:pt x="30" y="18"/>
                    <a:pt x="18" y="47"/>
                  </a:cubicBezTo>
                  <a:cubicBezTo>
                    <a:pt x="0" y="88"/>
                    <a:pt x="12" y="135"/>
                    <a:pt x="48" y="165"/>
                  </a:cubicBezTo>
                  <a:cubicBezTo>
                    <a:pt x="1331" y="975"/>
                    <a:pt x="2378" y="1070"/>
                    <a:pt x="2786" y="1070"/>
                  </a:cubicBezTo>
                  <a:cubicBezTo>
                    <a:pt x="2851" y="1070"/>
                    <a:pt x="2916" y="1070"/>
                    <a:pt x="2975" y="1064"/>
                  </a:cubicBezTo>
                  <a:cubicBezTo>
                    <a:pt x="3022" y="1052"/>
                    <a:pt x="3052" y="1011"/>
                    <a:pt x="3046" y="969"/>
                  </a:cubicBezTo>
                  <a:cubicBezTo>
                    <a:pt x="3040" y="922"/>
                    <a:pt x="3005" y="886"/>
                    <a:pt x="2957" y="886"/>
                  </a:cubicBezTo>
                  <a:cubicBezTo>
                    <a:pt x="2955" y="888"/>
                    <a:pt x="2897" y="894"/>
                    <a:pt x="2793" y="894"/>
                  </a:cubicBezTo>
                  <a:cubicBezTo>
                    <a:pt x="2406" y="894"/>
                    <a:pt x="1374" y="803"/>
                    <a:pt x="124" y="11"/>
                  </a:cubicBezTo>
                  <a:cubicBezTo>
                    <a:pt x="114" y="4"/>
                    <a:pt x="101" y="0"/>
                    <a:pt x="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156845" y="2846950"/>
              <a:ext cx="116179" cy="29592"/>
            </a:xfrm>
            <a:custGeom>
              <a:avLst/>
              <a:gdLst/>
              <a:ahLst/>
              <a:cxnLst/>
              <a:rect l="l" t="t" r="r" b="b"/>
              <a:pathLst>
                <a:path w="2811" h="716" extrusionOk="0">
                  <a:moveTo>
                    <a:pt x="88" y="0"/>
                  </a:moveTo>
                  <a:cubicBezTo>
                    <a:pt x="55" y="0"/>
                    <a:pt x="28" y="23"/>
                    <a:pt x="19" y="59"/>
                  </a:cubicBezTo>
                  <a:cubicBezTo>
                    <a:pt x="1" y="101"/>
                    <a:pt x="25" y="148"/>
                    <a:pt x="66" y="166"/>
                  </a:cubicBezTo>
                  <a:cubicBezTo>
                    <a:pt x="1385" y="680"/>
                    <a:pt x="2390" y="716"/>
                    <a:pt x="2650" y="716"/>
                  </a:cubicBezTo>
                  <a:lnTo>
                    <a:pt x="2704" y="716"/>
                  </a:lnTo>
                  <a:cubicBezTo>
                    <a:pt x="2810" y="710"/>
                    <a:pt x="2810" y="556"/>
                    <a:pt x="2704" y="544"/>
                  </a:cubicBezTo>
                  <a:cubicBezTo>
                    <a:pt x="2702" y="544"/>
                    <a:pt x="2688" y="545"/>
                    <a:pt x="2661" y="545"/>
                  </a:cubicBezTo>
                  <a:cubicBezTo>
                    <a:pt x="2444" y="545"/>
                    <a:pt x="1424" y="517"/>
                    <a:pt x="119" y="6"/>
                  </a:cubicBezTo>
                  <a:cubicBezTo>
                    <a:pt x="109" y="2"/>
                    <a:pt x="98" y="0"/>
                    <a:pt x="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343114" y="2719120"/>
              <a:ext cx="523114" cy="722531"/>
            </a:xfrm>
            <a:custGeom>
              <a:avLst/>
              <a:gdLst/>
              <a:ahLst/>
              <a:cxnLst/>
              <a:rect l="l" t="t" r="r" b="b"/>
              <a:pathLst>
                <a:path w="12657" h="17482" extrusionOk="0">
                  <a:moveTo>
                    <a:pt x="10853" y="0"/>
                  </a:moveTo>
                  <a:lnTo>
                    <a:pt x="379" y="15448"/>
                  </a:lnTo>
                  <a:cubicBezTo>
                    <a:pt x="0" y="16004"/>
                    <a:pt x="101" y="16802"/>
                    <a:pt x="598" y="17222"/>
                  </a:cubicBezTo>
                  <a:cubicBezTo>
                    <a:pt x="802" y="17397"/>
                    <a:pt x="1041" y="17481"/>
                    <a:pt x="1279" y="17481"/>
                  </a:cubicBezTo>
                  <a:cubicBezTo>
                    <a:pt x="1621" y="17481"/>
                    <a:pt x="1960" y="17307"/>
                    <a:pt x="2183" y="16980"/>
                  </a:cubicBezTo>
                  <a:lnTo>
                    <a:pt x="12657" y="1532"/>
                  </a:lnTo>
                  <a:lnTo>
                    <a:pt x="108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818519" y="2307235"/>
              <a:ext cx="452481" cy="452233"/>
            </a:xfrm>
            <a:custGeom>
              <a:avLst/>
              <a:gdLst/>
              <a:ahLst/>
              <a:cxnLst/>
              <a:rect l="l" t="t" r="r" b="b"/>
              <a:pathLst>
                <a:path w="10948" h="10942" extrusionOk="0">
                  <a:moveTo>
                    <a:pt x="7127" y="1"/>
                  </a:moveTo>
                  <a:lnTo>
                    <a:pt x="0" y="10516"/>
                  </a:lnTo>
                  <a:lnTo>
                    <a:pt x="503" y="10942"/>
                  </a:lnTo>
                  <a:lnTo>
                    <a:pt x="7091" y="1237"/>
                  </a:lnTo>
                  <a:lnTo>
                    <a:pt x="10947" y="2609"/>
                  </a:lnTo>
                  <a:lnTo>
                    <a:pt x="71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1818519" y="2698083"/>
              <a:ext cx="50381" cy="61375"/>
            </a:xfrm>
            <a:custGeom>
              <a:avLst/>
              <a:gdLst/>
              <a:ahLst/>
              <a:cxnLst/>
              <a:rect l="l" t="t" r="r" b="b"/>
              <a:pathLst>
                <a:path w="1219" h="1485" extrusionOk="0">
                  <a:moveTo>
                    <a:pt x="716" y="1"/>
                  </a:moveTo>
                  <a:lnTo>
                    <a:pt x="0" y="1059"/>
                  </a:lnTo>
                  <a:lnTo>
                    <a:pt x="503" y="1485"/>
                  </a:lnTo>
                  <a:lnTo>
                    <a:pt x="1219" y="432"/>
                  </a:lnTo>
                  <a:lnTo>
                    <a:pt x="716"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109275" y="2993668"/>
              <a:ext cx="502986" cy="196731"/>
            </a:xfrm>
            <a:custGeom>
              <a:avLst/>
              <a:gdLst/>
              <a:ahLst/>
              <a:cxnLst/>
              <a:rect l="l" t="t" r="r" b="b"/>
              <a:pathLst>
                <a:path w="12170" h="4760" extrusionOk="0">
                  <a:moveTo>
                    <a:pt x="1236" y="0"/>
                  </a:moveTo>
                  <a:cubicBezTo>
                    <a:pt x="548" y="0"/>
                    <a:pt x="1" y="874"/>
                    <a:pt x="419" y="1637"/>
                  </a:cubicBezTo>
                  <a:cubicBezTo>
                    <a:pt x="436" y="1667"/>
                    <a:pt x="448" y="1678"/>
                    <a:pt x="448" y="1678"/>
                  </a:cubicBezTo>
                  <a:cubicBezTo>
                    <a:pt x="448" y="1678"/>
                    <a:pt x="3376" y="4440"/>
                    <a:pt x="5422" y="4736"/>
                  </a:cubicBezTo>
                  <a:cubicBezTo>
                    <a:pt x="5534" y="4752"/>
                    <a:pt x="5656" y="4760"/>
                    <a:pt x="5785" y="4760"/>
                  </a:cubicBezTo>
                  <a:cubicBezTo>
                    <a:pt x="7933" y="4760"/>
                    <a:pt x="12170" y="2654"/>
                    <a:pt x="12170" y="2654"/>
                  </a:cubicBezTo>
                  <a:lnTo>
                    <a:pt x="11756" y="1513"/>
                  </a:lnTo>
                  <a:cubicBezTo>
                    <a:pt x="11756" y="1513"/>
                    <a:pt x="8911" y="2524"/>
                    <a:pt x="7977" y="2619"/>
                  </a:cubicBezTo>
                  <a:cubicBezTo>
                    <a:pt x="6954" y="2713"/>
                    <a:pt x="5505" y="3045"/>
                    <a:pt x="5505" y="3045"/>
                  </a:cubicBezTo>
                  <a:cubicBezTo>
                    <a:pt x="4813" y="2358"/>
                    <a:pt x="2837" y="821"/>
                    <a:pt x="1696" y="135"/>
                  </a:cubicBezTo>
                  <a:cubicBezTo>
                    <a:pt x="1542" y="42"/>
                    <a:pt x="1385" y="0"/>
                    <a:pt x="1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1595095" y="3015159"/>
              <a:ext cx="97869" cy="92414"/>
            </a:xfrm>
            <a:custGeom>
              <a:avLst/>
              <a:gdLst/>
              <a:ahLst/>
              <a:cxnLst/>
              <a:rect l="l" t="t" r="r" b="b"/>
              <a:pathLst>
                <a:path w="2368" h="2236" extrusionOk="0">
                  <a:moveTo>
                    <a:pt x="1200" y="1"/>
                  </a:moveTo>
                  <a:cubicBezTo>
                    <a:pt x="1026" y="1"/>
                    <a:pt x="509" y="429"/>
                    <a:pt x="279" y="721"/>
                  </a:cubicBezTo>
                  <a:cubicBezTo>
                    <a:pt x="190" y="815"/>
                    <a:pt x="101" y="910"/>
                    <a:pt x="1" y="993"/>
                  </a:cubicBezTo>
                  <a:lnTo>
                    <a:pt x="415" y="2140"/>
                  </a:lnTo>
                  <a:cubicBezTo>
                    <a:pt x="535" y="2206"/>
                    <a:pt x="668" y="2235"/>
                    <a:pt x="805" y="2235"/>
                  </a:cubicBezTo>
                  <a:cubicBezTo>
                    <a:pt x="1246" y="2235"/>
                    <a:pt x="1733" y="1931"/>
                    <a:pt x="2018" y="1561"/>
                  </a:cubicBezTo>
                  <a:cubicBezTo>
                    <a:pt x="2367" y="1106"/>
                    <a:pt x="2363" y="302"/>
                    <a:pt x="1936" y="302"/>
                  </a:cubicBezTo>
                  <a:cubicBezTo>
                    <a:pt x="1908" y="302"/>
                    <a:pt x="1878" y="305"/>
                    <a:pt x="1846" y="313"/>
                  </a:cubicBezTo>
                  <a:cubicBezTo>
                    <a:pt x="1631" y="360"/>
                    <a:pt x="1286" y="507"/>
                    <a:pt x="1133" y="507"/>
                  </a:cubicBezTo>
                  <a:cubicBezTo>
                    <a:pt x="1075" y="507"/>
                    <a:pt x="1045" y="486"/>
                    <a:pt x="1060" y="431"/>
                  </a:cubicBezTo>
                  <a:cubicBezTo>
                    <a:pt x="1101" y="259"/>
                    <a:pt x="1296" y="165"/>
                    <a:pt x="1255" y="35"/>
                  </a:cubicBezTo>
                  <a:cubicBezTo>
                    <a:pt x="1247" y="11"/>
                    <a:pt x="1228" y="1"/>
                    <a:pt x="1200"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0;p15">
            <a:extLst>
              <a:ext uri="{FF2B5EF4-FFF2-40B4-BE49-F238E27FC236}">
                <a16:creationId xmlns:a16="http://schemas.microsoft.com/office/drawing/2014/main" id="{2AE27B8C-89BA-0E0E-E579-0E9472AE8E23}"/>
              </a:ext>
            </a:extLst>
          </p:cNvPr>
          <p:cNvSpPr txBox="1">
            <a:spLocks/>
          </p:cNvSpPr>
          <p:nvPr/>
        </p:nvSpPr>
        <p:spPr>
          <a:xfrm>
            <a:off x="5026567" y="3754226"/>
            <a:ext cx="382955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1pPr>
            <a:lvl2pPr marL="914400" marR="0" lvl="1"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2pPr>
            <a:lvl3pPr marL="1371600" marR="0" lvl="2"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3pPr>
            <a:lvl4pPr marL="1828800" marR="0" lvl="3"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4pPr>
            <a:lvl5pPr marL="2286000" marR="0" lvl="4"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5pPr>
            <a:lvl6pPr marL="2743200" marR="0" lvl="5"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6pPr>
            <a:lvl7pPr marL="3200400" marR="0" lvl="6"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7pPr>
            <a:lvl8pPr marL="3657600" marR="0" lvl="7"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8pPr>
            <a:lvl9pPr marL="4114800" marR="0" lvl="8" indent="-317500" algn="ctr" rtl="0">
              <a:lnSpc>
                <a:spcPct val="100000"/>
              </a:lnSpc>
              <a:spcBef>
                <a:spcPts val="0"/>
              </a:spcBef>
              <a:spcAft>
                <a:spcPts val="0"/>
              </a:spcAft>
              <a:buClr>
                <a:schemeClr val="dk1"/>
              </a:buClr>
              <a:buSzPts val="1600"/>
              <a:buFont typeface="Roboto Medium"/>
              <a:buNone/>
              <a:defRPr sz="1600" b="0" i="0" u="none" strike="noStrike" cap="none">
                <a:solidFill>
                  <a:schemeClr val="dk1"/>
                </a:solidFill>
                <a:latin typeface="Roboto Medium"/>
                <a:ea typeface="Roboto Medium"/>
                <a:cs typeface="Roboto Medium"/>
                <a:sym typeface="Roboto Medium"/>
              </a:defRPr>
            </a:lvl9pPr>
          </a:lstStyle>
          <a:p>
            <a:pPr marL="0" indent="0" algn="r">
              <a:buSzPts val="1100"/>
              <a:buFont typeface="Arial"/>
              <a:buNone/>
            </a:pPr>
            <a:r>
              <a:rPr lang="fr-FR" sz="1400" dirty="0">
                <a:solidFill>
                  <a:schemeClr val="tx1">
                    <a:lumMod val="50000"/>
                    <a:lumOff val="50000"/>
                  </a:schemeClr>
                </a:solidFill>
                <a:latin typeface="Roboto"/>
                <a:ea typeface="Roboto"/>
                <a:cs typeface="Roboto"/>
                <a:sym typeface="Roboto"/>
              </a:rPr>
              <a:t>Présente par : FAIROUK Saad    </a:t>
            </a:r>
          </a:p>
          <a:p>
            <a:pPr marL="0" indent="0" algn="r">
              <a:buSzPts val="1100"/>
              <a:buFont typeface="Arial"/>
              <a:buNone/>
            </a:pPr>
            <a:r>
              <a:rPr lang="fr-FR" sz="1400" dirty="0">
                <a:solidFill>
                  <a:schemeClr val="tx1">
                    <a:lumMod val="50000"/>
                    <a:lumOff val="50000"/>
                  </a:schemeClr>
                </a:solidFill>
                <a:latin typeface="Roboto"/>
                <a:ea typeface="Roboto"/>
                <a:cs typeface="Roboto"/>
                <a:sym typeface="Roboto"/>
              </a:rPr>
              <a:t>HACINI Safaa</a:t>
            </a:r>
          </a:p>
          <a:p>
            <a:pPr marL="0" indent="0" algn="r">
              <a:buSzPts val="1100"/>
              <a:buFont typeface="Arial"/>
              <a:buNone/>
            </a:pPr>
            <a:endParaRPr lang="en-US" dirty="0"/>
          </a:p>
        </p:txBody>
      </p:sp>
      <p:pic>
        <p:nvPicPr>
          <p:cNvPr id="4" name="Image 3" descr="Une image contenant texte, Police, conception&#10;&#10;Description générée automatiquement">
            <a:extLst>
              <a:ext uri="{FF2B5EF4-FFF2-40B4-BE49-F238E27FC236}">
                <a16:creationId xmlns:a16="http://schemas.microsoft.com/office/drawing/2014/main" id="{15A26190-A189-793F-82DF-C41C212855AF}"/>
              </a:ext>
            </a:extLst>
          </p:cNvPr>
          <p:cNvPicPr>
            <a:picLocks noChangeAspect="1"/>
          </p:cNvPicPr>
          <p:nvPr/>
        </p:nvPicPr>
        <p:blipFill>
          <a:blip r:embed="rId3"/>
          <a:stretch>
            <a:fillRect/>
          </a:stretch>
        </p:blipFill>
        <p:spPr>
          <a:xfrm>
            <a:off x="5677901" y="62608"/>
            <a:ext cx="3338165" cy="828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5020960" y="1954540"/>
            <a:ext cx="334735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TECHNOLOGIES</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77464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37"/>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Contraintes</a:t>
            </a:r>
            <a:r>
              <a:rPr lang="en-US" dirty="0"/>
              <a:t> Techniques</a:t>
            </a:r>
            <a:endParaRPr dirty="0"/>
          </a:p>
        </p:txBody>
      </p:sp>
      <p:sp>
        <p:nvSpPr>
          <p:cNvPr id="1513" name="Google Shape;1513;p37"/>
          <p:cNvSpPr txBox="1"/>
          <p:nvPr/>
        </p:nvSpPr>
        <p:spPr>
          <a:xfrm>
            <a:off x="6704081" y="3553658"/>
            <a:ext cx="20121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FR" sz="1200" dirty="0">
                <a:solidFill>
                  <a:srgbClr val="000000"/>
                </a:solidFill>
                <a:latin typeface="Roboto"/>
                <a:ea typeface="Roboto"/>
                <a:cs typeface="Roboto"/>
                <a:sym typeface="Roboto"/>
              </a:rPr>
              <a:t>Environnement de développement intégré (IDE) </a:t>
            </a:r>
            <a:endParaRPr lang="en-US" sz="1200" dirty="0">
              <a:solidFill>
                <a:srgbClr val="000000"/>
              </a:solidFill>
              <a:latin typeface="Roboto"/>
              <a:ea typeface="Roboto"/>
              <a:cs typeface="Roboto"/>
              <a:sym typeface="Roboto"/>
            </a:endParaRPr>
          </a:p>
        </p:txBody>
      </p:sp>
      <p:sp>
        <p:nvSpPr>
          <p:cNvPr id="1514" name="Google Shape;1514;p37"/>
          <p:cNvSpPr txBox="1"/>
          <p:nvPr/>
        </p:nvSpPr>
        <p:spPr>
          <a:xfrm>
            <a:off x="6674248" y="3291107"/>
            <a:ext cx="20121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600" dirty="0">
                <a:solidFill>
                  <a:schemeClr val="accent4"/>
                </a:solidFill>
                <a:latin typeface="Fira Sans Extra Condensed SemiBold"/>
                <a:ea typeface="Fira Sans Extra Condensed SemiBold"/>
                <a:cs typeface="Fira Sans Extra Condensed SemiBold"/>
                <a:sym typeface="Fira Sans Extra Condensed SemiBold"/>
              </a:rPr>
              <a:t>IntelliJ IDEA</a:t>
            </a:r>
          </a:p>
        </p:txBody>
      </p:sp>
      <p:grpSp>
        <p:nvGrpSpPr>
          <p:cNvPr id="1515" name="Google Shape;1515;p37"/>
          <p:cNvGrpSpPr/>
          <p:nvPr/>
        </p:nvGrpSpPr>
        <p:grpSpPr>
          <a:xfrm>
            <a:off x="2744718" y="1492006"/>
            <a:ext cx="3654562" cy="2698517"/>
            <a:chOff x="3744250" y="1355875"/>
            <a:chExt cx="1719875" cy="1269950"/>
          </a:xfrm>
        </p:grpSpPr>
        <p:sp>
          <p:nvSpPr>
            <p:cNvPr id="1516" name="Google Shape;1516;p37"/>
            <p:cNvSpPr/>
            <p:nvPr/>
          </p:nvSpPr>
          <p:spPr>
            <a:xfrm>
              <a:off x="3744250" y="2555450"/>
              <a:ext cx="1719875" cy="70375"/>
            </a:xfrm>
            <a:custGeom>
              <a:avLst/>
              <a:gdLst/>
              <a:ahLst/>
              <a:cxnLst/>
              <a:rect l="l" t="t" r="r" b="b"/>
              <a:pathLst>
                <a:path w="68795" h="2815" extrusionOk="0">
                  <a:moveTo>
                    <a:pt x="34398" y="1"/>
                  </a:moveTo>
                  <a:cubicBezTo>
                    <a:pt x="15393" y="1"/>
                    <a:pt x="0" y="632"/>
                    <a:pt x="0" y="1403"/>
                  </a:cubicBezTo>
                  <a:cubicBezTo>
                    <a:pt x="0" y="2183"/>
                    <a:pt x="15393" y="2814"/>
                    <a:pt x="34398" y="2814"/>
                  </a:cubicBezTo>
                  <a:cubicBezTo>
                    <a:pt x="53393" y="2814"/>
                    <a:pt x="68795" y="2183"/>
                    <a:pt x="68795" y="1403"/>
                  </a:cubicBezTo>
                  <a:cubicBezTo>
                    <a:pt x="68795" y="632"/>
                    <a:pt x="53393" y="1"/>
                    <a:pt x="3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4646925" y="1947100"/>
              <a:ext cx="209300" cy="41225"/>
            </a:xfrm>
            <a:custGeom>
              <a:avLst/>
              <a:gdLst/>
              <a:ahLst/>
              <a:cxnLst/>
              <a:rect l="l" t="t" r="r" b="b"/>
              <a:pathLst>
                <a:path w="8372" h="1649" extrusionOk="0">
                  <a:moveTo>
                    <a:pt x="526" y="1"/>
                  </a:moveTo>
                  <a:cubicBezTo>
                    <a:pt x="237" y="1"/>
                    <a:pt x="0" y="228"/>
                    <a:pt x="0" y="518"/>
                  </a:cubicBezTo>
                  <a:lnTo>
                    <a:pt x="0" y="1123"/>
                  </a:lnTo>
                  <a:cubicBezTo>
                    <a:pt x="0" y="1412"/>
                    <a:pt x="237" y="1649"/>
                    <a:pt x="526" y="1649"/>
                  </a:cubicBezTo>
                  <a:lnTo>
                    <a:pt x="7854" y="1649"/>
                  </a:lnTo>
                  <a:cubicBezTo>
                    <a:pt x="8144" y="1649"/>
                    <a:pt x="8371" y="1412"/>
                    <a:pt x="8371" y="1123"/>
                  </a:cubicBezTo>
                  <a:lnTo>
                    <a:pt x="8371" y="518"/>
                  </a:lnTo>
                  <a:cubicBezTo>
                    <a:pt x="8371" y="228"/>
                    <a:pt x="8144" y="1"/>
                    <a:pt x="7854"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4647350" y="1970100"/>
              <a:ext cx="208650" cy="18225"/>
            </a:xfrm>
            <a:custGeom>
              <a:avLst/>
              <a:gdLst/>
              <a:ahLst/>
              <a:cxnLst/>
              <a:rect l="l" t="t" r="r" b="b"/>
              <a:pathLst>
                <a:path w="8346" h="729" extrusionOk="0">
                  <a:moveTo>
                    <a:pt x="1" y="1"/>
                  </a:moveTo>
                  <a:cubicBezTo>
                    <a:pt x="44" y="413"/>
                    <a:pt x="395" y="729"/>
                    <a:pt x="816" y="729"/>
                  </a:cubicBezTo>
                  <a:lnTo>
                    <a:pt x="7530" y="729"/>
                  </a:lnTo>
                  <a:cubicBezTo>
                    <a:pt x="7951" y="729"/>
                    <a:pt x="8302" y="413"/>
                    <a:pt x="8346" y="1"/>
                  </a:cubicBez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4454950" y="1917300"/>
              <a:ext cx="262775" cy="100825"/>
            </a:xfrm>
            <a:custGeom>
              <a:avLst/>
              <a:gdLst/>
              <a:ahLst/>
              <a:cxnLst/>
              <a:rect l="l" t="t" r="r" b="b"/>
              <a:pathLst>
                <a:path w="10511" h="4033" extrusionOk="0">
                  <a:moveTo>
                    <a:pt x="526" y="0"/>
                  </a:moveTo>
                  <a:cubicBezTo>
                    <a:pt x="237" y="0"/>
                    <a:pt x="0" y="228"/>
                    <a:pt x="0" y="518"/>
                  </a:cubicBezTo>
                  <a:lnTo>
                    <a:pt x="0" y="3507"/>
                  </a:lnTo>
                  <a:cubicBezTo>
                    <a:pt x="0" y="3796"/>
                    <a:pt x="237" y="4033"/>
                    <a:pt x="526" y="4033"/>
                  </a:cubicBezTo>
                  <a:lnTo>
                    <a:pt x="9993" y="4033"/>
                  </a:lnTo>
                  <a:cubicBezTo>
                    <a:pt x="10282" y="4033"/>
                    <a:pt x="10510" y="3796"/>
                    <a:pt x="10510" y="3507"/>
                  </a:cubicBezTo>
                  <a:lnTo>
                    <a:pt x="10510" y="518"/>
                  </a:lnTo>
                  <a:cubicBezTo>
                    <a:pt x="10510" y="228"/>
                    <a:pt x="10282" y="0"/>
                    <a:pt x="9993"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4454950" y="1979525"/>
              <a:ext cx="262775" cy="38600"/>
            </a:xfrm>
            <a:custGeom>
              <a:avLst/>
              <a:gdLst/>
              <a:ahLst/>
              <a:cxnLst/>
              <a:rect l="l" t="t" r="r" b="b"/>
              <a:pathLst>
                <a:path w="10511" h="1544" extrusionOk="0">
                  <a:moveTo>
                    <a:pt x="0" y="1"/>
                  </a:moveTo>
                  <a:lnTo>
                    <a:pt x="0" y="720"/>
                  </a:lnTo>
                  <a:cubicBezTo>
                    <a:pt x="0" y="1176"/>
                    <a:pt x="368" y="1544"/>
                    <a:pt x="824" y="1544"/>
                  </a:cubicBezTo>
                  <a:lnTo>
                    <a:pt x="9686" y="1544"/>
                  </a:lnTo>
                  <a:cubicBezTo>
                    <a:pt x="10142" y="1544"/>
                    <a:pt x="10510" y="1176"/>
                    <a:pt x="10510" y="720"/>
                  </a:cubicBezTo>
                  <a:lnTo>
                    <a:pt x="10510" y="1"/>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4494375" y="1887500"/>
              <a:ext cx="29850" cy="29825"/>
            </a:xfrm>
            <a:custGeom>
              <a:avLst/>
              <a:gdLst/>
              <a:ahLst/>
              <a:cxnLst/>
              <a:rect l="l" t="t" r="r" b="b"/>
              <a:pathLst>
                <a:path w="1194" h="1193" extrusionOk="0">
                  <a:moveTo>
                    <a:pt x="1" y="0"/>
                  </a:moveTo>
                  <a:lnTo>
                    <a:pt x="1" y="1192"/>
                  </a:lnTo>
                  <a:lnTo>
                    <a:pt x="1193" y="1192"/>
                  </a:lnTo>
                  <a:lnTo>
                    <a:pt x="1193"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4611850" y="1887500"/>
              <a:ext cx="42975" cy="29825"/>
            </a:xfrm>
            <a:custGeom>
              <a:avLst/>
              <a:gdLst/>
              <a:ahLst/>
              <a:cxnLst/>
              <a:rect l="l" t="t" r="r" b="b"/>
              <a:pathLst>
                <a:path w="1719" h="1193" extrusionOk="0">
                  <a:moveTo>
                    <a:pt x="0" y="0"/>
                  </a:moveTo>
                  <a:lnTo>
                    <a:pt x="0" y="1192"/>
                  </a:lnTo>
                  <a:lnTo>
                    <a:pt x="1719" y="1192"/>
                  </a:lnTo>
                  <a:lnTo>
                    <a:pt x="1719"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7"/>
            <p:cNvSpPr/>
            <p:nvPr/>
          </p:nvSpPr>
          <p:spPr>
            <a:xfrm>
              <a:off x="4547200" y="1902400"/>
              <a:ext cx="49550" cy="14925"/>
            </a:xfrm>
            <a:custGeom>
              <a:avLst/>
              <a:gdLst/>
              <a:ahLst/>
              <a:cxnLst/>
              <a:rect l="l" t="t" r="r" b="b"/>
              <a:pathLst>
                <a:path w="1982" h="597" extrusionOk="0">
                  <a:moveTo>
                    <a:pt x="1" y="0"/>
                  </a:moveTo>
                  <a:lnTo>
                    <a:pt x="1" y="596"/>
                  </a:lnTo>
                  <a:lnTo>
                    <a:pt x="1982" y="596"/>
                  </a:lnTo>
                  <a:lnTo>
                    <a:pt x="1982"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7"/>
            <p:cNvSpPr/>
            <p:nvPr/>
          </p:nvSpPr>
          <p:spPr>
            <a:xfrm>
              <a:off x="4816975" y="1787125"/>
              <a:ext cx="209075" cy="41225"/>
            </a:xfrm>
            <a:custGeom>
              <a:avLst/>
              <a:gdLst/>
              <a:ahLst/>
              <a:cxnLst/>
              <a:rect l="l" t="t" r="r" b="b"/>
              <a:pathLst>
                <a:path w="8363" h="1649" extrusionOk="0">
                  <a:moveTo>
                    <a:pt x="518" y="0"/>
                  </a:moveTo>
                  <a:cubicBezTo>
                    <a:pt x="228" y="0"/>
                    <a:pt x="0" y="237"/>
                    <a:pt x="0" y="526"/>
                  </a:cubicBezTo>
                  <a:lnTo>
                    <a:pt x="0" y="1131"/>
                  </a:lnTo>
                  <a:cubicBezTo>
                    <a:pt x="0" y="1421"/>
                    <a:pt x="228" y="1648"/>
                    <a:pt x="518" y="1648"/>
                  </a:cubicBezTo>
                  <a:lnTo>
                    <a:pt x="7846" y="1648"/>
                  </a:lnTo>
                  <a:cubicBezTo>
                    <a:pt x="8135" y="1648"/>
                    <a:pt x="8363" y="1421"/>
                    <a:pt x="8363" y="1131"/>
                  </a:cubicBezTo>
                  <a:lnTo>
                    <a:pt x="8363" y="526"/>
                  </a:lnTo>
                  <a:cubicBezTo>
                    <a:pt x="8363" y="237"/>
                    <a:pt x="8135" y="0"/>
                    <a:pt x="7846"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4817200" y="1810800"/>
              <a:ext cx="208650" cy="17550"/>
            </a:xfrm>
            <a:custGeom>
              <a:avLst/>
              <a:gdLst/>
              <a:ahLst/>
              <a:cxnLst/>
              <a:rect l="l" t="t" r="r" b="b"/>
              <a:pathLst>
                <a:path w="8346" h="702" extrusionOk="0">
                  <a:moveTo>
                    <a:pt x="0" y="0"/>
                  </a:moveTo>
                  <a:cubicBezTo>
                    <a:pt x="53" y="403"/>
                    <a:pt x="403" y="701"/>
                    <a:pt x="815" y="701"/>
                  </a:cubicBezTo>
                  <a:lnTo>
                    <a:pt x="7530" y="701"/>
                  </a:lnTo>
                  <a:cubicBezTo>
                    <a:pt x="7942" y="701"/>
                    <a:pt x="8293" y="403"/>
                    <a:pt x="8345" y="0"/>
                  </a:cubicBez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4963575" y="1770250"/>
              <a:ext cx="263000" cy="176875"/>
            </a:xfrm>
            <a:custGeom>
              <a:avLst/>
              <a:gdLst/>
              <a:ahLst/>
              <a:cxnLst/>
              <a:rect l="l" t="t" r="r" b="b"/>
              <a:pathLst>
                <a:path w="10520" h="7075" extrusionOk="0">
                  <a:moveTo>
                    <a:pt x="527" y="1"/>
                  </a:moveTo>
                  <a:cubicBezTo>
                    <a:pt x="237" y="1"/>
                    <a:pt x="1" y="228"/>
                    <a:pt x="1" y="518"/>
                  </a:cubicBezTo>
                  <a:lnTo>
                    <a:pt x="1" y="6549"/>
                  </a:lnTo>
                  <a:cubicBezTo>
                    <a:pt x="1" y="6838"/>
                    <a:pt x="237" y="7075"/>
                    <a:pt x="527" y="7075"/>
                  </a:cubicBezTo>
                  <a:lnTo>
                    <a:pt x="9994" y="7075"/>
                  </a:lnTo>
                  <a:cubicBezTo>
                    <a:pt x="10283" y="7075"/>
                    <a:pt x="10520" y="6838"/>
                    <a:pt x="10520" y="6549"/>
                  </a:cubicBezTo>
                  <a:lnTo>
                    <a:pt x="10520" y="518"/>
                  </a:lnTo>
                  <a:cubicBezTo>
                    <a:pt x="10520" y="228"/>
                    <a:pt x="10283" y="1"/>
                    <a:pt x="9994"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7"/>
            <p:cNvSpPr/>
            <p:nvPr/>
          </p:nvSpPr>
          <p:spPr>
            <a:xfrm>
              <a:off x="4963575" y="1865575"/>
              <a:ext cx="263000" cy="81550"/>
            </a:xfrm>
            <a:custGeom>
              <a:avLst/>
              <a:gdLst/>
              <a:ahLst/>
              <a:cxnLst/>
              <a:rect l="l" t="t" r="r" b="b"/>
              <a:pathLst>
                <a:path w="10520" h="3262" extrusionOk="0">
                  <a:moveTo>
                    <a:pt x="1" y="1"/>
                  </a:moveTo>
                  <a:lnTo>
                    <a:pt x="1" y="2438"/>
                  </a:lnTo>
                  <a:cubicBezTo>
                    <a:pt x="1" y="2885"/>
                    <a:pt x="369" y="3262"/>
                    <a:pt x="825" y="3262"/>
                  </a:cubicBezTo>
                  <a:lnTo>
                    <a:pt x="9687" y="3262"/>
                  </a:lnTo>
                  <a:cubicBezTo>
                    <a:pt x="10143" y="3262"/>
                    <a:pt x="10520" y="2885"/>
                    <a:pt x="10520" y="2429"/>
                  </a:cubicBezTo>
                  <a:lnTo>
                    <a:pt x="10520" y="1"/>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7"/>
            <p:cNvSpPr/>
            <p:nvPr/>
          </p:nvSpPr>
          <p:spPr>
            <a:xfrm>
              <a:off x="5010575" y="1895050"/>
              <a:ext cx="47925" cy="127250"/>
            </a:xfrm>
            <a:custGeom>
              <a:avLst/>
              <a:gdLst/>
              <a:ahLst/>
              <a:cxnLst/>
              <a:rect l="l" t="t" r="r" b="b"/>
              <a:pathLst>
                <a:path w="1917" h="5090" extrusionOk="0">
                  <a:moveTo>
                    <a:pt x="273" y="1"/>
                  </a:moveTo>
                  <a:cubicBezTo>
                    <a:pt x="137" y="1"/>
                    <a:pt x="1" y="93"/>
                    <a:pt x="14" y="277"/>
                  </a:cubicBezTo>
                  <a:lnTo>
                    <a:pt x="14" y="4143"/>
                  </a:lnTo>
                  <a:cubicBezTo>
                    <a:pt x="14" y="4668"/>
                    <a:pt x="435" y="5089"/>
                    <a:pt x="961" y="5089"/>
                  </a:cubicBezTo>
                  <a:cubicBezTo>
                    <a:pt x="1478" y="5089"/>
                    <a:pt x="1908" y="4660"/>
                    <a:pt x="1908" y="4143"/>
                  </a:cubicBezTo>
                  <a:lnTo>
                    <a:pt x="1908" y="277"/>
                  </a:lnTo>
                  <a:cubicBezTo>
                    <a:pt x="1916" y="93"/>
                    <a:pt x="1780" y="1"/>
                    <a:pt x="1645" y="1"/>
                  </a:cubicBezTo>
                  <a:cubicBezTo>
                    <a:pt x="1509" y="1"/>
                    <a:pt x="1373" y="93"/>
                    <a:pt x="1382" y="277"/>
                  </a:cubicBezTo>
                  <a:lnTo>
                    <a:pt x="1382" y="4143"/>
                  </a:lnTo>
                  <a:cubicBezTo>
                    <a:pt x="1382" y="4423"/>
                    <a:pt x="1169" y="4563"/>
                    <a:pt x="956" y="4563"/>
                  </a:cubicBezTo>
                  <a:cubicBezTo>
                    <a:pt x="744" y="4563"/>
                    <a:pt x="531" y="4423"/>
                    <a:pt x="531" y="4143"/>
                  </a:cubicBezTo>
                  <a:lnTo>
                    <a:pt x="531" y="277"/>
                  </a:lnTo>
                  <a:cubicBezTo>
                    <a:pt x="544" y="93"/>
                    <a:pt x="409"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5073050" y="1895050"/>
              <a:ext cx="48000" cy="127250"/>
            </a:xfrm>
            <a:custGeom>
              <a:avLst/>
              <a:gdLst/>
              <a:ahLst/>
              <a:cxnLst/>
              <a:rect l="l" t="t" r="r" b="b"/>
              <a:pathLst>
                <a:path w="1920" h="5090" extrusionOk="0">
                  <a:moveTo>
                    <a:pt x="272" y="1"/>
                  </a:moveTo>
                  <a:cubicBezTo>
                    <a:pt x="136" y="1"/>
                    <a:pt x="0" y="93"/>
                    <a:pt x="13" y="277"/>
                  </a:cubicBezTo>
                  <a:lnTo>
                    <a:pt x="13" y="4143"/>
                  </a:lnTo>
                  <a:cubicBezTo>
                    <a:pt x="13" y="4668"/>
                    <a:pt x="434" y="5089"/>
                    <a:pt x="960" y="5089"/>
                  </a:cubicBezTo>
                  <a:cubicBezTo>
                    <a:pt x="1486" y="5089"/>
                    <a:pt x="1907" y="4660"/>
                    <a:pt x="1907" y="4143"/>
                  </a:cubicBezTo>
                  <a:lnTo>
                    <a:pt x="1907" y="277"/>
                  </a:lnTo>
                  <a:cubicBezTo>
                    <a:pt x="1920" y="93"/>
                    <a:pt x="1784" y="1"/>
                    <a:pt x="1648" y="1"/>
                  </a:cubicBezTo>
                  <a:cubicBezTo>
                    <a:pt x="1512" y="1"/>
                    <a:pt x="1377" y="93"/>
                    <a:pt x="1390" y="277"/>
                  </a:cubicBezTo>
                  <a:lnTo>
                    <a:pt x="1390" y="4143"/>
                  </a:lnTo>
                  <a:cubicBezTo>
                    <a:pt x="1390" y="4423"/>
                    <a:pt x="1175" y="4563"/>
                    <a:pt x="960" y="4563"/>
                  </a:cubicBezTo>
                  <a:cubicBezTo>
                    <a:pt x="745" y="4563"/>
                    <a:pt x="531" y="4423"/>
                    <a:pt x="531" y="4143"/>
                  </a:cubicBezTo>
                  <a:lnTo>
                    <a:pt x="531" y="277"/>
                  </a:lnTo>
                  <a:cubicBezTo>
                    <a:pt x="544" y="93"/>
                    <a:pt x="40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7"/>
            <p:cNvSpPr/>
            <p:nvPr/>
          </p:nvSpPr>
          <p:spPr>
            <a:xfrm>
              <a:off x="5135725" y="1895050"/>
              <a:ext cx="47800" cy="127250"/>
            </a:xfrm>
            <a:custGeom>
              <a:avLst/>
              <a:gdLst/>
              <a:ahLst/>
              <a:cxnLst/>
              <a:rect l="l" t="t" r="r" b="b"/>
              <a:pathLst>
                <a:path w="1912" h="5090" extrusionOk="0">
                  <a:moveTo>
                    <a:pt x="269" y="1"/>
                  </a:moveTo>
                  <a:cubicBezTo>
                    <a:pt x="134" y="1"/>
                    <a:pt x="0" y="93"/>
                    <a:pt x="13" y="277"/>
                  </a:cubicBezTo>
                  <a:lnTo>
                    <a:pt x="13" y="4143"/>
                  </a:lnTo>
                  <a:cubicBezTo>
                    <a:pt x="13" y="4668"/>
                    <a:pt x="434" y="5089"/>
                    <a:pt x="951" y="5089"/>
                  </a:cubicBezTo>
                  <a:cubicBezTo>
                    <a:pt x="1477" y="5089"/>
                    <a:pt x="1907" y="4660"/>
                    <a:pt x="1898" y="4143"/>
                  </a:cubicBezTo>
                  <a:lnTo>
                    <a:pt x="1898" y="277"/>
                  </a:lnTo>
                  <a:cubicBezTo>
                    <a:pt x="1911" y="93"/>
                    <a:pt x="1775" y="1"/>
                    <a:pt x="1640" y="1"/>
                  </a:cubicBezTo>
                  <a:cubicBezTo>
                    <a:pt x="1504" y="1"/>
                    <a:pt x="1368" y="93"/>
                    <a:pt x="1381" y="277"/>
                  </a:cubicBezTo>
                  <a:lnTo>
                    <a:pt x="1381" y="4143"/>
                  </a:lnTo>
                  <a:cubicBezTo>
                    <a:pt x="1381" y="4423"/>
                    <a:pt x="1168" y="4563"/>
                    <a:pt x="956" y="4563"/>
                  </a:cubicBezTo>
                  <a:cubicBezTo>
                    <a:pt x="743" y="4563"/>
                    <a:pt x="531" y="4423"/>
                    <a:pt x="531" y="4143"/>
                  </a:cubicBezTo>
                  <a:lnTo>
                    <a:pt x="531" y="277"/>
                  </a:lnTo>
                  <a:cubicBezTo>
                    <a:pt x="539" y="93"/>
                    <a:pt x="404"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7"/>
            <p:cNvSpPr/>
            <p:nvPr/>
          </p:nvSpPr>
          <p:spPr>
            <a:xfrm>
              <a:off x="5042900" y="1850900"/>
              <a:ext cx="20200" cy="71250"/>
            </a:xfrm>
            <a:custGeom>
              <a:avLst/>
              <a:gdLst/>
              <a:ahLst/>
              <a:cxnLst/>
              <a:rect l="l" t="t" r="r" b="b"/>
              <a:pathLst>
                <a:path w="808" h="2850" extrusionOk="0">
                  <a:moveTo>
                    <a:pt x="1" y="0"/>
                  </a:moveTo>
                  <a:lnTo>
                    <a:pt x="1" y="2849"/>
                  </a:lnTo>
                  <a:lnTo>
                    <a:pt x="807" y="2849"/>
                  </a:lnTo>
                  <a:lnTo>
                    <a:pt x="807"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7"/>
            <p:cNvSpPr/>
            <p:nvPr/>
          </p:nvSpPr>
          <p:spPr>
            <a:xfrm>
              <a:off x="5104050" y="1850900"/>
              <a:ext cx="20400" cy="71250"/>
            </a:xfrm>
            <a:custGeom>
              <a:avLst/>
              <a:gdLst/>
              <a:ahLst/>
              <a:cxnLst/>
              <a:rect l="l" t="t" r="r" b="b"/>
              <a:pathLst>
                <a:path w="816" h="2850" extrusionOk="0">
                  <a:moveTo>
                    <a:pt x="1" y="0"/>
                  </a:moveTo>
                  <a:lnTo>
                    <a:pt x="1" y="2849"/>
                  </a:lnTo>
                  <a:lnTo>
                    <a:pt x="816" y="2849"/>
                  </a:lnTo>
                  <a:lnTo>
                    <a:pt x="816"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7"/>
            <p:cNvSpPr/>
            <p:nvPr/>
          </p:nvSpPr>
          <p:spPr>
            <a:xfrm>
              <a:off x="5166500" y="1850900"/>
              <a:ext cx="20425" cy="71250"/>
            </a:xfrm>
            <a:custGeom>
              <a:avLst/>
              <a:gdLst/>
              <a:ahLst/>
              <a:cxnLst/>
              <a:rect l="l" t="t" r="r" b="b"/>
              <a:pathLst>
                <a:path w="817" h="2850" extrusionOk="0">
                  <a:moveTo>
                    <a:pt x="1" y="0"/>
                  </a:moveTo>
                  <a:lnTo>
                    <a:pt x="1" y="2849"/>
                  </a:lnTo>
                  <a:lnTo>
                    <a:pt x="816" y="2849"/>
                  </a:lnTo>
                  <a:lnTo>
                    <a:pt x="816"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5041825" y="1807950"/>
              <a:ext cx="19750" cy="19750"/>
            </a:xfrm>
            <a:custGeom>
              <a:avLst/>
              <a:gdLst/>
              <a:ahLst/>
              <a:cxnLst/>
              <a:rect l="l" t="t" r="r" b="b"/>
              <a:pathLst>
                <a:path w="790" h="790" extrusionOk="0">
                  <a:moveTo>
                    <a:pt x="395" y="0"/>
                  </a:moveTo>
                  <a:cubicBezTo>
                    <a:pt x="175" y="0"/>
                    <a:pt x="0" y="176"/>
                    <a:pt x="0" y="395"/>
                  </a:cubicBezTo>
                  <a:cubicBezTo>
                    <a:pt x="0" y="614"/>
                    <a:pt x="175" y="789"/>
                    <a:pt x="395" y="789"/>
                  </a:cubicBezTo>
                  <a:cubicBezTo>
                    <a:pt x="614" y="789"/>
                    <a:pt x="789" y="614"/>
                    <a:pt x="789" y="395"/>
                  </a:cubicBezTo>
                  <a:cubicBezTo>
                    <a:pt x="789" y="176"/>
                    <a:pt x="614" y="0"/>
                    <a:pt x="395" y="0"/>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5104275" y="1807950"/>
              <a:ext cx="19750" cy="19750"/>
            </a:xfrm>
            <a:custGeom>
              <a:avLst/>
              <a:gdLst/>
              <a:ahLst/>
              <a:cxnLst/>
              <a:rect l="l" t="t" r="r" b="b"/>
              <a:pathLst>
                <a:path w="790" h="790" extrusionOk="0">
                  <a:moveTo>
                    <a:pt x="395" y="0"/>
                  </a:moveTo>
                  <a:cubicBezTo>
                    <a:pt x="184" y="0"/>
                    <a:pt x="0" y="176"/>
                    <a:pt x="0" y="395"/>
                  </a:cubicBezTo>
                  <a:cubicBezTo>
                    <a:pt x="0" y="614"/>
                    <a:pt x="184" y="789"/>
                    <a:pt x="395" y="789"/>
                  </a:cubicBezTo>
                  <a:cubicBezTo>
                    <a:pt x="614" y="789"/>
                    <a:pt x="789" y="614"/>
                    <a:pt x="789" y="395"/>
                  </a:cubicBezTo>
                  <a:cubicBezTo>
                    <a:pt x="789" y="176"/>
                    <a:pt x="614" y="0"/>
                    <a:pt x="395" y="0"/>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5166950" y="1807950"/>
              <a:ext cx="19750" cy="19750"/>
            </a:xfrm>
            <a:custGeom>
              <a:avLst/>
              <a:gdLst/>
              <a:ahLst/>
              <a:cxnLst/>
              <a:rect l="l" t="t" r="r" b="b"/>
              <a:pathLst>
                <a:path w="790" h="790" extrusionOk="0">
                  <a:moveTo>
                    <a:pt x="395" y="0"/>
                  </a:moveTo>
                  <a:cubicBezTo>
                    <a:pt x="176" y="0"/>
                    <a:pt x="0" y="176"/>
                    <a:pt x="0" y="395"/>
                  </a:cubicBezTo>
                  <a:cubicBezTo>
                    <a:pt x="0" y="614"/>
                    <a:pt x="176" y="789"/>
                    <a:pt x="395" y="789"/>
                  </a:cubicBezTo>
                  <a:cubicBezTo>
                    <a:pt x="614" y="789"/>
                    <a:pt x="789" y="614"/>
                    <a:pt x="789" y="395"/>
                  </a:cubicBezTo>
                  <a:cubicBezTo>
                    <a:pt x="789" y="176"/>
                    <a:pt x="614" y="0"/>
                    <a:pt x="395" y="0"/>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4816975" y="1433650"/>
              <a:ext cx="58325" cy="675000"/>
            </a:xfrm>
            <a:custGeom>
              <a:avLst/>
              <a:gdLst/>
              <a:ahLst/>
              <a:cxnLst/>
              <a:rect l="l" t="t" r="r" b="b"/>
              <a:pathLst>
                <a:path w="2333" h="27000" extrusionOk="0">
                  <a:moveTo>
                    <a:pt x="0" y="0"/>
                  </a:moveTo>
                  <a:lnTo>
                    <a:pt x="0" y="26999"/>
                  </a:lnTo>
                  <a:lnTo>
                    <a:pt x="2332" y="26999"/>
                  </a:lnTo>
                  <a:lnTo>
                    <a:pt x="2332" y="1394"/>
                  </a:lnTo>
                  <a:lnTo>
                    <a:pt x="0"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4816975" y="2057325"/>
              <a:ext cx="58325" cy="51325"/>
            </a:xfrm>
            <a:custGeom>
              <a:avLst/>
              <a:gdLst/>
              <a:ahLst/>
              <a:cxnLst/>
              <a:rect l="l" t="t" r="r" b="b"/>
              <a:pathLst>
                <a:path w="2333" h="2053" extrusionOk="0">
                  <a:moveTo>
                    <a:pt x="0" y="1"/>
                  </a:moveTo>
                  <a:lnTo>
                    <a:pt x="0" y="2052"/>
                  </a:lnTo>
                  <a:lnTo>
                    <a:pt x="2332" y="2052"/>
                  </a:lnTo>
                  <a:lnTo>
                    <a:pt x="2332" y="1"/>
                  </a:ln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4778175" y="2090425"/>
              <a:ext cx="136125" cy="477975"/>
            </a:xfrm>
            <a:custGeom>
              <a:avLst/>
              <a:gdLst/>
              <a:ahLst/>
              <a:cxnLst/>
              <a:rect l="l" t="t" r="r" b="b"/>
              <a:pathLst>
                <a:path w="5445" h="19119" extrusionOk="0">
                  <a:moveTo>
                    <a:pt x="1167" y="0"/>
                  </a:moveTo>
                  <a:cubicBezTo>
                    <a:pt x="527" y="0"/>
                    <a:pt x="1" y="526"/>
                    <a:pt x="1" y="1175"/>
                  </a:cubicBezTo>
                  <a:lnTo>
                    <a:pt x="1" y="19119"/>
                  </a:lnTo>
                  <a:lnTo>
                    <a:pt x="5444" y="19119"/>
                  </a:lnTo>
                  <a:lnTo>
                    <a:pt x="5444" y="1175"/>
                  </a:lnTo>
                  <a:cubicBezTo>
                    <a:pt x="5444" y="526"/>
                    <a:pt x="4927" y="0"/>
                    <a:pt x="4279"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4778175" y="2511175"/>
              <a:ext cx="136125" cy="57225"/>
            </a:xfrm>
            <a:custGeom>
              <a:avLst/>
              <a:gdLst/>
              <a:ahLst/>
              <a:cxnLst/>
              <a:rect l="l" t="t" r="r" b="b"/>
              <a:pathLst>
                <a:path w="5445" h="2289" extrusionOk="0">
                  <a:moveTo>
                    <a:pt x="1" y="1"/>
                  </a:moveTo>
                  <a:lnTo>
                    <a:pt x="1" y="2289"/>
                  </a:lnTo>
                  <a:lnTo>
                    <a:pt x="5444" y="2289"/>
                  </a:lnTo>
                  <a:lnTo>
                    <a:pt x="5444" y="1"/>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4206200" y="1355875"/>
              <a:ext cx="763100" cy="191625"/>
            </a:xfrm>
            <a:custGeom>
              <a:avLst/>
              <a:gdLst/>
              <a:ahLst/>
              <a:cxnLst/>
              <a:rect l="l" t="t" r="r" b="b"/>
              <a:pathLst>
                <a:path w="30524" h="7665" extrusionOk="0">
                  <a:moveTo>
                    <a:pt x="13412" y="1"/>
                  </a:moveTo>
                  <a:cubicBezTo>
                    <a:pt x="9797" y="1"/>
                    <a:pt x="5513" y="655"/>
                    <a:pt x="588" y="2471"/>
                  </a:cubicBezTo>
                  <a:cubicBezTo>
                    <a:pt x="194" y="2620"/>
                    <a:pt x="1" y="3067"/>
                    <a:pt x="150" y="3462"/>
                  </a:cubicBezTo>
                  <a:cubicBezTo>
                    <a:pt x="261" y="3773"/>
                    <a:pt x="557" y="3970"/>
                    <a:pt x="875" y="3970"/>
                  </a:cubicBezTo>
                  <a:cubicBezTo>
                    <a:pt x="960" y="3970"/>
                    <a:pt x="1047" y="3956"/>
                    <a:pt x="1132" y="3926"/>
                  </a:cubicBezTo>
                  <a:cubicBezTo>
                    <a:pt x="5862" y="2180"/>
                    <a:pt x="9957" y="1555"/>
                    <a:pt x="13400" y="1555"/>
                  </a:cubicBezTo>
                  <a:cubicBezTo>
                    <a:pt x="17026" y="1555"/>
                    <a:pt x="19928" y="2249"/>
                    <a:pt x="22082" y="3059"/>
                  </a:cubicBezTo>
                  <a:cubicBezTo>
                    <a:pt x="26623" y="4777"/>
                    <a:pt x="28911" y="7371"/>
                    <a:pt x="28937" y="7398"/>
                  </a:cubicBezTo>
                  <a:cubicBezTo>
                    <a:pt x="29087" y="7563"/>
                    <a:pt x="29300" y="7665"/>
                    <a:pt x="29526" y="7665"/>
                  </a:cubicBezTo>
                  <a:cubicBezTo>
                    <a:pt x="29551" y="7665"/>
                    <a:pt x="29577" y="7663"/>
                    <a:pt x="29603" y="7661"/>
                  </a:cubicBezTo>
                  <a:cubicBezTo>
                    <a:pt x="30226" y="7599"/>
                    <a:pt x="30524" y="6854"/>
                    <a:pt x="30112" y="6381"/>
                  </a:cubicBezTo>
                  <a:cubicBezTo>
                    <a:pt x="30015" y="6267"/>
                    <a:pt x="27596" y="3506"/>
                    <a:pt x="22722" y="1638"/>
                  </a:cubicBezTo>
                  <a:cubicBezTo>
                    <a:pt x="20415" y="757"/>
                    <a:pt x="17300" y="1"/>
                    <a:pt x="13412"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4210600" y="1382425"/>
              <a:ext cx="747525" cy="165100"/>
            </a:xfrm>
            <a:custGeom>
              <a:avLst/>
              <a:gdLst/>
              <a:ahLst/>
              <a:cxnLst/>
              <a:rect l="l" t="t" r="r" b="b"/>
              <a:pathLst>
                <a:path w="29901" h="6604" extrusionOk="0">
                  <a:moveTo>
                    <a:pt x="13108" y="1"/>
                  </a:moveTo>
                  <a:cubicBezTo>
                    <a:pt x="9427" y="1"/>
                    <a:pt x="5051" y="665"/>
                    <a:pt x="0" y="2514"/>
                  </a:cubicBezTo>
                  <a:cubicBezTo>
                    <a:pt x="139" y="2765"/>
                    <a:pt x="403" y="2912"/>
                    <a:pt x="679" y="2912"/>
                  </a:cubicBezTo>
                  <a:cubicBezTo>
                    <a:pt x="768" y="2912"/>
                    <a:pt x="859" y="2897"/>
                    <a:pt x="947" y="2864"/>
                  </a:cubicBezTo>
                  <a:cubicBezTo>
                    <a:pt x="5685" y="1121"/>
                    <a:pt x="9786" y="496"/>
                    <a:pt x="13231" y="496"/>
                  </a:cubicBezTo>
                  <a:cubicBezTo>
                    <a:pt x="16855" y="496"/>
                    <a:pt x="19754" y="1188"/>
                    <a:pt x="21906" y="1997"/>
                  </a:cubicBezTo>
                  <a:cubicBezTo>
                    <a:pt x="26447" y="3715"/>
                    <a:pt x="28735" y="6309"/>
                    <a:pt x="28752" y="6336"/>
                  </a:cubicBezTo>
                  <a:cubicBezTo>
                    <a:pt x="28906" y="6513"/>
                    <a:pt x="29122" y="6604"/>
                    <a:pt x="29340" y="6604"/>
                  </a:cubicBezTo>
                  <a:cubicBezTo>
                    <a:pt x="29520" y="6604"/>
                    <a:pt x="29701" y="6542"/>
                    <a:pt x="29848" y="6415"/>
                  </a:cubicBezTo>
                  <a:cubicBezTo>
                    <a:pt x="29865" y="6397"/>
                    <a:pt x="29883" y="6388"/>
                    <a:pt x="29901" y="6371"/>
                  </a:cubicBezTo>
                  <a:cubicBezTo>
                    <a:pt x="29857" y="6344"/>
                    <a:pt x="29830" y="6309"/>
                    <a:pt x="29795" y="6274"/>
                  </a:cubicBezTo>
                  <a:cubicBezTo>
                    <a:pt x="29769" y="6248"/>
                    <a:pt x="27315" y="3460"/>
                    <a:pt x="22432" y="1620"/>
                  </a:cubicBezTo>
                  <a:cubicBezTo>
                    <a:pt x="20120" y="745"/>
                    <a:pt x="17004" y="1"/>
                    <a:pt x="13108" y="1"/>
                  </a:cubicBez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4207075" y="1412875"/>
              <a:ext cx="434825" cy="150800"/>
            </a:xfrm>
            <a:custGeom>
              <a:avLst/>
              <a:gdLst/>
              <a:ahLst/>
              <a:cxnLst/>
              <a:rect l="l" t="t" r="r" b="b"/>
              <a:pathLst>
                <a:path w="17393" h="6032" extrusionOk="0">
                  <a:moveTo>
                    <a:pt x="3226" y="0"/>
                  </a:moveTo>
                  <a:cubicBezTo>
                    <a:pt x="2402" y="0"/>
                    <a:pt x="1571" y="40"/>
                    <a:pt x="737" y="121"/>
                  </a:cubicBezTo>
                  <a:cubicBezTo>
                    <a:pt x="316" y="165"/>
                    <a:pt x="1" y="542"/>
                    <a:pt x="45" y="971"/>
                  </a:cubicBezTo>
                  <a:cubicBezTo>
                    <a:pt x="78" y="1379"/>
                    <a:pt x="426" y="1675"/>
                    <a:pt x="828" y="1675"/>
                  </a:cubicBezTo>
                  <a:cubicBezTo>
                    <a:pt x="850" y="1675"/>
                    <a:pt x="873" y="1674"/>
                    <a:pt x="895" y="1673"/>
                  </a:cubicBezTo>
                  <a:cubicBezTo>
                    <a:pt x="1727" y="1592"/>
                    <a:pt x="2534" y="1554"/>
                    <a:pt x="3316" y="1554"/>
                  </a:cubicBezTo>
                  <a:cubicBezTo>
                    <a:pt x="9128" y="1554"/>
                    <a:pt x="13523" y="3656"/>
                    <a:pt x="15841" y="5819"/>
                  </a:cubicBezTo>
                  <a:cubicBezTo>
                    <a:pt x="15984" y="5954"/>
                    <a:pt x="16185" y="6032"/>
                    <a:pt x="16385" y="6032"/>
                  </a:cubicBezTo>
                  <a:cubicBezTo>
                    <a:pt x="16405" y="6032"/>
                    <a:pt x="16426" y="6031"/>
                    <a:pt x="16446" y="6029"/>
                  </a:cubicBezTo>
                  <a:cubicBezTo>
                    <a:pt x="17112" y="5959"/>
                    <a:pt x="17392" y="5135"/>
                    <a:pt x="16902" y="4679"/>
                  </a:cubicBezTo>
                  <a:cubicBezTo>
                    <a:pt x="13714" y="1713"/>
                    <a:pt x="8632" y="0"/>
                    <a:pt x="3226"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4208850" y="1433675"/>
              <a:ext cx="418375" cy="129925"/>
            </a:xfrm>
            <a:custGeom>
              <a:avLst/>
              <a:gdLst/>
              <a:ahLst/>
              <a:cxnLst/>
              <a:rect l="l" t="t" r="r" b="b"/>
              <a:pathLst>
                <a:path w="16735" h="5197" extrusionOk="0">
                  <a:moveTo>
                    <a:pt x="2837" y="1"/>
                  </a:moveTo>
                  <a:cubicBezTo>
                    <a:pt x="2013" y="1"/>
                    <a:pt x="1183" y="41"/>
                    <a:pt x="351" y="122"/>
                  </a:cubicBezTo>
                  <a:cubicBezTo>
                    <a:pt x="219" y="139"/>
                    <a:pt x="96" y="183"/>
                    <a:pt x="0" y="253"/>
                  </a:cubicBezTo>
                  <a:cubicBezTo>
                    <a:pt x="82" y="599"/>
                    <a:pt x="396" y="844"/>
                    <a:pt x="753" y="844"/>
                  </a:cubicBezTo>
                  <a:cubicBezTo>
                    <a:pt x="777" y="844"/>
                    <a:pt x="800" y="843"/>
                    <a:pt x="824" y="841"/>
                  </a:cubicBezTo>
                  <a:cubicBezTo>
                    <a:pt x="1656" y="760"/>
                    <a:pt x="2463" y="722"/>
                    <a:pt x="3245" y="722"/>
                  </a:cubicBezTo>
                  <a:cubicBezTo>
                    <a:pt x="9057" y="722"/>
                    <a:pt x="13452" y="2824"/>
                    <a:pt x="15770" y="4987"/>
                  </a:cubicBezTo>
                  <a:cubicBezTo>
                    <a:pt x="15918" y="5125"/>
                    <a:pt x="16111" y="5197"/>
                    <a:pt x="16304" y="5197"/>
                  </a:cubicBezTo>
                  <a:cubicBezTo>
                    <a:pt x="16454" y="5197"/>
                    <a:pt x="16604" y="5154"/>
                    <a:pt x="16734" y="5066"/>
                  </a:cubicBezTo>
                  <a:cubicBezTo>
                    <a:pt x="16699" y="4917"/>
                    <a:pt x="16620" y="4785"/>
                    <a:pt x="16515" y="4680"/>
                  </a:cubicBezTo>
                  <a:cubicBezTo>
                    <a:pt x="13328" y="1713"/>
                    <a:pt x="8239" y="1"/>
                    <a:pt x="2837" y="1"/>
                  </a:cubicBez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4527575" y="1456050"/>
              <a:ext cx="178975" cy="178075"/>
            </a:xfrm>
            <a:custGeom>
              <a:avLst/>
              <a:gdLst/>
              <a:ahLst/>
              <a:cxnLst/>
              <a:rect l="l" t="t" r="r" b="b"/>
              <a:pathLst>
                <a:path w="7159" h="7123" extrusionOk="0">
                  <a:moveTo>
                    <a:pt x="5711" y="1"/>
                  </a:moveTo>
                  <a:cubicBezTo>
                    <a:pt x="5346" y="1"/>
                    <a:pt x="4983" y="153"/>
                    <a:pt x="4730" y="454"/>
                  </a:cubicBezTo>
                  <a:lnTo>
                    <a:pt x="750" y="4969"/>
                  </a:lnTo>
                  <a:cubicBezTo>
                    <a:pt x="1" y="5819"/>
                    <a:pt x="619" y="7123"/>
                    <a:pt x="1710" y="7123"/>
                  </a:cubicBezTo>
                  <a:cubicBezTo>
                    <a:pt x="1755" y="7123"/>
                    <a:pt x="1800" y="7121"/>
                    <a:pt x="1846" y="7116"/>
                  </a:cubicBezTo>
                  <a:cubicBezTo>
                    <a:pt x="2171" y="7090"/>
                    <a:pt x="2469" y="6932"/>
                    <a:pt x="2688" y="6687"/>
                  </a:cubicBezTo>
                  <a:lnTo>
                    <a:pt x="6676" y="2172"/>
                  </a:lnTo>
                  <a:cubicBezTo>
                    <a:pt x="7158" y="1637"/>
                    <a:pt x="7115" y="805"/>
                    <a:pt x="6571" y="323"/>
                  </a:cubicBezTo>
                  <a:cubicBezTo>
                    <a:pt x="6324" y="107"/>
                    <a:pt x="6016" y="1"/>
                    <a:pt x="5711"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4534050" y="1523275"/>
              <a:ext cx="109600" cy="111375"/>
            </a:xfrm>
            <a:custGeom>
              <a:avLst/>
              <a:gdLst/>
              <a:ahLst/>
              <a:cxnLst/>
              <a:rect l="l" t="t" r="r" b="b"/>
              <a:pathLst>
                <a:path w="4384" h="4455" extrusionOk="0">
                  <a:moveTo>
                    <a:pt x="2508" y="0"/>
                  </a:moveTo>
                  <a:lnTo>
                    <a:pt x="491" y="2280"/>
                  </a:lnTo>
                  <a:cubicBezTo>
                    <a:pt x="1" y="2814"/>
                    <a:pt x="44" y="3647"/>
                    <a:pt x="588" y="4129"/>
                  </a:cubicBezTo>
                  <a:cubicBezTo>
                    <a:pt x="834" y="4348"/>
                    <a:pt x="1140" y="4455"/>
                    <a:pt x="1444" y="4455"/>
                  </a:cubicBezTo>
                  <a:cubicBezTo>
                    <a:pt x="1811" y="4455"/>
                    <a:pt x="2175" y="4299"/>
                    <a:pt x="2429" y="3998"/>
                  </a:cubicBezTo>
                  <a:lnTo>
                    <a:pt x="4384" y="1789"/>
                  </a:lnTo>
                  <a:cubicBezTo>
                    <a:pt x="3884" y="1070"/>
                    <a:pt x="3244" y="456"/>
                    <a:pt x="2508" y="0"/>
                  </a:cubicBez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4459325" y="1549025"/>
              <a:ext cx="207550" cy="155500"/>
            </a:xfrm>
            <a:custGeom>
              <a:avLst/>
              <a:gdLst/>
              <a:ahLst/>
              <a:cxnLst/>
              <a:rect l="l" t="t" r="r" b="b"/>
              <a:pathLst>
                <a:path w="8302" h="6220" extrusionOk="0">
                  <a:moveTo>
                    <a:pt x="2795" y="0"/>
                  </a:moveTo>
                  <a:cubicBezTo>
                    <a:pt x="1202" y="0"/>
                    <a:pt x="0" y="794"/>
                    <a:pt x="0" y="794"/>
                  </a:cubicBezTo>
                  <a:lnTo>
                    <a:pt x="7346" y="6220"/>
                  </a:lnTo>
                  <a:cubicBezTo>
                    <a:pt x="7346" y="6220"/>
                    <a:pt x="8302" y="2959"/>
                    <a:pt x="5576" y="934"/>
                  </a:cubicBezTo>
                  <a:cubicBezTo>
                    <a:pt x="4620" y="229"/>
                    <a:pt x="3651" y="0"/>
                    <a:pt x="2795"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4269975" y="2285900"/>
              <a:ext cx="253800" cy="254025"/>
            </a:xfrm>
            <a:custGeom>
              <a:avLst/>
              <a:gdLst/>
              <a:ahLst/>
              <a:cxnLst/>
              <a:rect l="l" t="t" r="r" b="b"/>
              <a:pathLst>
                <a:path w="10152" h="10161" extrusionOk="0">
                  <a:moveTo>
                    <a:pt x="2657" y="1"/>
                  </a:moveTo>
                  <a:lnTo>
                    <a:pt x="1" y="2657"/>
                  </a:lnTo>
                  <a:lnTo>
                    <a:pt x="7504" y="10160"/>
                  </a:lnTo>
                  <a:lnTo>
                    <a:pt x="10152" y="7504"/>
                  </a:lnTo>
                  <a:lnTo>
                    <a:pt x="2657" y="1"/>
                  </a:ln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3931400" y="1875125"/>
              <a:ext cx="278125" cy="331550"/>
            </a:xfrm>
            <a:custGeom>
              <a:avLst/>
              <a:gdLst/>
              <a:ahLst/>
              <a:cxnLst/>
              <a:rect l="l" t="t" r="r" b="b"/>
              <a:pathLst>
                <a:path w="11125" h="13262" extrusionOk="0">
                  <a:moveTo>
                    <a:pt x="2093" y="1"/>
                  </a:moveTo>
                  <a:cubicBezTo>
                    <a:pt x="1953" y="1"/>
                    <a:pt x="1812" y="45"/>
                    <a:pt x="1692" y="136"/>
                  </a:cubicBezTo>
                  <a:lnTo>
                    <a:pt x="342" y="1161"/>
                  </a:lnTo>
                  <a:cubicBezTo>
                    <a:pt x="53" y="1381"/>
                    <a:pt x="0" y="1793"/>
                    <a:pt x="220" y="2082"/>
                  </a:cubicBezTo>
                  <a:lnTo>
                    <a:pt x="8512" y="13004"/>
                  </a:lnTo>
                  <a:cubicBezTo>
                    <a:pt x="8640" y="13174"/>
                    <a:pt x="8835" y="13262"/>
                    <a:pt x="9032" y="13262"/>
                  </a:cubicBezTo>
                  <a:cubicBezTo>
                    <a:pt x="9172" y="13262"/>
                    <a:pt x="9313" y="13218"/>
                    <a:pt x="9433" y="13127"/>
                  </a:cubicBezTo>
                  <a:lnTo>
                    <a:pt x="10774" y="12101"/>
                  </a:lnTo>
                  <a:cubicBezTo>
                    <a:pt x="11072" y="11882"/>
                    <a:pt x="11124" y="11470"/>
                    <a:pt x="10905" y="11181"/>
                  </a:cubicBezTo>
                  <a:lnTo>
                    <a:pt x="2613" y="259"/>
                  </a:lnTo>
                  <a:cubicBezTo>
                    <a:pt x="2484" y="89"/>
                    <a:pt x="2290" y="1"/>
                    <a:pt x="2093" y="1"/>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3824450" y="1795950"/>
              <a:ext cx="433275" cy="569775"/>
            </a:xfrm>
            <a:custGeom>
              <a:avLst/>
              <a:gdLst/>
              <a:ahLst/>
              <a:cxnLst/>
              <a:rect l="l" t="t" r="r" b="b"/>
              <a:pathLst>
                <a:path w="17331" h="22791" extrusionOk="0">
                  <a:moveTo>
                    <a:pt x="434" y="1"/>
                  </a:moveTo>
                  <a:cubicBezTo>
                    <a:pt x="353" y="1"/>
                    <a:pt x="272" y="26"/>
                    <a:pt x="202" y="77"/>
                  </a:cubicBezTo>
                  <a:cubicBezTo>
                    <a:pt x="36" y="209"/>
                    <a:pt x="1" y="445"/>
                    <a:pt x="132" y="612"/>
                  </a:cubicBezTo>
                  <a:lnTo>
                    <a:pt x="16603" y="22640"/>
                  </a:lnTo>
                  <a:cubicBezTo>
                    <a:pt x="16675" y="22738"/>
                    <a:pt x="16787" y="22791"/>
                    <a:pt x="16902" y="22791"/>
                  </a:cubicBezTo>
                  <a:cubicBezTo>
                    <a:pt x="16983" y="22791"/>
                    <a:pt x="17066" y="22765"/>
                    <a:pt x="17138" y="22710"/>
                  </a:cubicBezTo>
                  <a:cubicBezTo>
                    <a:pt x="17305" y="22588"/>
                    <a:pt x="17331" y="22351"/>
                    <a:pt x="17208" y="22185"/>
                  </a:cubicBezTo>
                  <a:lnTo>
                    <a:pt x="737" y="147"/>
                  </a:lnTo>
                  <a:cubicBezTo>
                    <a:pt x="660" y="50"/>
                    <a:pt x="548" y="1"/>
                    <a:pt x="434" y="1"/>
                  </a:cubicBezTo>
                  <a:close/>
                </a:path>
              </a:pathLst>
            </a:custGeom>
            <a:solidFill>
              <a:srgbClr val="FFFFFF"/>
            </a:solidFill>
            <a:ln w="30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4161275" y="2547575"/>
              <a:ext cx="823800" cy="41425"/>
            </a:xfrm>
            <a:custGeom>
              <a:avLst/>
              <a:gdLst/>
              <a:ahLst/>
              <a:cxnLst/>
              <a:rect l="l" t="t" r="r" b="b"/>
              <a:pathLst>
                <a:path w="32952" h="1657" extrusionOk="0">
                  <a:moveTo>
                    <a:pt x="527" y="0"/>
                  </a:moveTo>
                  <a:cubicBezTo>
                    <a:pt x="238" y="0"/>
                    <a:pt x="1" y="237"/>
                    <a:pt x="1" y="526"/>
                  </a:cubicBezTo>
                  <a:lnTo>
                    <a:pt x="1" y="1131"/>
                  </a:lnTo>
                  <a:cubicBezTo>
                    <a:pt x="1" y="1420"/>
                    <a:pt x="238" y="1657"/>
                    <a:pt x="527" y="1657"/>
                  </a:cubicBezTo>
                  <a:lnTo>
                    <a:pt x="32426" y="1657"/>
                  </a:lnTo>
                  <a:cubicBezTo>
                    <a:pt x="32715" y="1657"/>
                    <a:pt x="32952" y="1420"/>
                    <a:pt x="32952" y="1131"/>
                  </a:cubicBezTo>
                  <a:lnTo>
                    <a:pt x="32952" y="526"/>
                  </a:lnTo>
                  <a:cubicBezTo>
                    <a:pt x="32952" y="237"/>
                    <a:pt x="32715" y="0"/>
                    <a:pt x="32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4136125" y="2571225"/>
              <a:ext cx="874472" cy="18000"/>
            </a:xfrm>
            <a:custGeom>
              <a:avLst/>
              <a:gdLst/>
              <a:ahLst/>
              <a:cxnLst/>
              <a:rect l="l" t="t" r="r" b="b"/>
              <a:pathLst>
                <a:path w="32943" h="720" extrusionOk="0">
                  <a:moveTo>
                    <a:pt x="1" y="1"/>
                  </a:moveTo>
                  <a:cubicBezTo>
                    <a:pt x="1" y="10"/>
                    <a:pt x="1" y="27"/>
                    <a:pt x="9" y="45"/>
                  </a:cubicBezTo>
                  <a:lnTo>
                    <a:pt x="667" y="702"/>
                  </a:lnTo>
                  <a:cubicBezTo>
                    <a:pt x="719" y="711"/>
                    <a:pt x="772" y="711"/>
                    <a:pt x="825" y="720"/>
                  </a:cubicBezTo>
                  <a:lnTo>
                    <a:pt x="32119" y="720"/>
                  </a:lnTo>
                  <a:cubicBezTo>
                    <a:pt x="32531" y="711"/>
                    <a:pt x="32881" y="413"/>
                    <a:pt x="32943" y="1"/>
                  </a:cubicBez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4330675" y="2412775"/>
              <a:ext cx="373900" cy="135025"/>
            </a:xfrm>
            <a:custGeom>
              <a:avLst/>
              <a:gdLst/>
              <a:ahLst/>
              <a:cxnLst/>
              <a:rect l="l" t="t" r="r" b="b"/>
              <a:pathLst>
                <a:path w="14956" h="5401" extrusionOk="0">
                  <a:moveTo>
                    <a:pt x="11143" y="1"/>
                  </a:moveTo>
                  <a:cubicBezTo>
                    <a:pt x="7176" y="1"/>
                    <a:pt x="3359" y="1508"/>
                    <a:pt x="457" y="4217"/>
                  </a:cubicBezTo>
                  <a:cubicBezTo>
                    <a:pt x="1" y="4638"/>
                    <a:pt x="299" y="5401"/>
                    <a:pt x="921" y="5401"/>
                  </a:cubicBezTo>
                  <a:lnTo>
                    <a:pt x="14254" y="5401"/>
                  </a:lnTo>
                  <a:cubicBezTo>
                    <a:pt x="14640" y="5401"/>
                    <a:pt x="14955" y="5068"/>
                    <a:pt x="14938" y="4682"/>
                  </a:cubicBezTo>
                  <a:cubicBezTo>
                    <a:pt x="14859" y="3209"/>
                    <a:pt x="14333" y="1"/>
                    <a:pt x="11177" y="1"/>
                  </a:cubicBezTo>
                  <a:cubicBezTo>
                    <a:pt x="11166" y="1"/>
                    <a:pt x="11154" y="1"/>
                    <a:pt x="11143"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4330675" y="2514700"/>
              <a:ext cx="373900" cy="32900"/>
            </a:xfrm>
            <a:custGeom>
              <a:avLst/>
              <a:gdLst/>
              <a:ahLst/>
              <a:cxnLst/>
              <a:rect l="l" t="t" r="r" b="b"/>
              <a:pathLst>
                <a:path w="14956" h="1316" extrusionOk="0">
                  <a:moveTo>
                    <a:pt x="597" y="0"/>
                  </a:moveTo>
                  <a:lnTo>
                    <a:pt x="457" y="132"/>
                  </a:lnTo>
                  <a:cubicBezTo>
                    <a:pt x="1" y="552"/>
                    <a:pt x="299" y="1315"/>
                    <a:pt x="921" y="1315"/>
                  </a:cubicBezTo>
                  <a:lnTo>
                    <a:pt x="14254" y="1315"/>
                  </a:lnTo>
                  <a:cubicBezTo>
                    <a:pt x="14640" y="1315"/>
                    <a:pt x="14955" y="991"/>
                    <a:pt x="14938" y="596"/>
                  </a:cubicBezTo>
                  <a:cubicBezTo>
                    <a:pt x="14929" y="421"/>
                    <a:pt x="14912" y="219"/>
                    <a:pt x="14885" y="0"/>
                  </a:cubicBez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4216950" y="2266625"/>
              <a:ext cx="366425" cy="128225"/>
            </a:xfrm>
            <a:custGeom>
              <a:avLst/>
              <a:gdLst/>
              <a:ahLst/>
              <a:cxnLst/>
              <a:rect l="l" t="t" r="r" b="b"/>
              <a:pathLst>
                <a:path w="14657" h="5129" extrusionOk="0">
                  <a:moveTo>
                    <a:pt x="684" y="0"/>
                  </a:moveTo>
                  <a:cubicBezTo>
                    <a:pt x="307" y="0"/>
                    <a:pt x="0" y="307"/>
                    <a:pt x="0" y="684"/>
                  </a:cubicBezTo>
                  <a:lnTo>
                    <a:pt x="0" y="3147"/>
                  </a:lnTo>
                  <a:cubicBezTo>
                    <a:pt x="0" y="4243"/>
                    <a:pt x="886" y="5128"/>
                    <a:pt x="1981" y="5128"/>
                  </a:cubicBezTo>
                  <a:lnTo>
                    <a:pt x="12676" y="5128"/>
                  </a:lnTo>
                  <a:cubicBezTo>
                    <a:pt x="13772" y="5128"/>
                    <a:pt x="14657" y="4243"/>
                    <a:pt x="14657" y="3147"/>
                  </a:cubicBezTo>
                  <a:lnTo>
                    <a:pt x="14657" y="684"/>
                  </a:lnTo>
                  <a:cubicBezTo>
                    <a:pt x="14657" y="307"/>
                    <a:pt x="14350" y="0"/>
                    <a:pt x="13973"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4216950" y="2343325"/>
              <a:ext cx="366425" cy="51525"/>
            </a:xfrm>
            <a:custGeom>
              <a:avLst/>
              <a:gdLst/>
              <a:ahLst/>
              <a:cxnLst/>
              <a:rect l="l" t="t" r="r" b="b"/>
              <a:pathLst>
                <a:path w="14657" h="2061" extrusionOk="0">
                  <a:moveTo>
                    <a:pt x="0" y="0"/>
                  </a:moveTo>
                  <a:lnTo>
                    <a:pt x="0" y="79"/>
                  </a:lnTo>
                  <a:cubicBezTo>
                    <a:pt x="0" y="1175"/>
                    <a:pt x="886" y="2060"/>
                    <a:pt x="1981" y="2060"/>
                  </a:cubicBezTo>
                  <a:lnTo>
                    <a:pt x="12676" y="2060"/>
                  </a:lnTo>
                  <a:cubicBezTo>
                    <a:pt x="13772" y="2060"/>
                    <a:pt x="14657" y="1175"/>
                    <a:pt x="14657" y="79"/>
                  </a:cubicBezTo>
                  <a:lnTo>
                    <a:pt x="14657" y="9"/>
                  </a:lnTo>
                  <a:lnTo>
                    <a:pt x="0" y="0"/>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4216725" y="2192775"/>
              <a:ext cx="642575" cy="165475"/>
            </a:xfrm>
            <a:custGeom>
              <a:avLst/>
              <a:gdLst/>
              <a:ahLst/>
              <a:cxnLst/>
              <a:rect l="l" t="t" r="r" b="b"/>
              <a:pathLst>
                <a:path w="25703" h="6619" extrusionOk="0">
                  <a:moveTo>
                    <a:pt x="693" y="0"/>
                  </a:moveTo>
                  <a:cubicBezTo>
                    <a:pt x="307" y="0"/>
                    <a:pt x="1" y="307"/>
                    <a:pt x="1" y="684"/>
                  </a:cubicBezTo>
                  <a:lnTo>
                    <a:pt x="1" y="2279"/>
                  </a:lnTo>
                  <a:cubicBezTo>
                    <a:pt x="1" y="2656"/>
                    <a:pt x="307" y="2963"/>
                    <a:pt x="693" y="2963"/>
                  </a:cubicBezTo>
                  <a:lnTo>
                    <a:pt x="14543" y="2963"/>
                  </a:lnTo>
                  <a:cubicBezTo>
                    <a:pt x="14622" y="2963"/>
                    <a:pt x="14710" y="2972"/>
                    <a:pt x="14789" y="3007"/>
                  </a:cubicBezTo>
                  <a:lnTo>
                    <a:pt x="23826" y="6575"/>
                  </a:lnTo>
                  <a:cubicBezTo>
                    <a:pt x="23906" y="6604"/>
                    <a:pt x="23988" y="6618"/>
                    <a:pt x="24070" y="6618"/>
                  </a:cubicBezTo>
                  <a:cubicBezTo>
                    <a:pt x="24303" y="6618"/>
                    <a:pt x="24529" y="6502"/>
                    <a:pt x="24659" y="6294"/>
                  </a:cubicBezTo>
                  <a:lnTo>
                    <a:pt x="25483" y="4970"/>
                  </a:lnTo>
                  <a:cubicBezTo>
                    <a:pt x="25702" y="4602"/>
                    <a:pt x="25544" y="4120"/>
                    <a:pt x="25141" y="3971"/>
                  </a:cubicBezTo>
                  <a:lnTo>
                    <a:pt x="14789" y="44"/>
                  </a:lnTo>
                  <a:cubicBezTo>
                    <a:pt x="14710" y="18"/>
                    <a:pt x="14622" y="0"/>
                    <a:pt x="14543" y="0"/>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3839150" y="1755500"/>
              <a:ext cx="115075" cy="114725"/>
            </a:xfrm>
            <a:custGeom>
              <a:avLst/>
              <a:gdLst/>
              <a:ahLst/>
              <a:cxnLst/>
              <a:rect l="l" t="t" r="r" b="b"/>
              <a:pathLst>
                <a:path w="4603" h="4589" extrusionOk="0">
                  <a:moveTo>
                    <a:pt x="2077" y="0"/>
                  </a:moveTo>
                  <a:cubicBezTo>
                    <a:pt x="1933" y="0"/>
                    <a:pt x="1788" y="45"/>
                    <a:pt x="1666" y="135"/>
                  </a:cubicBezTo>
                  <a:lnTo>
                    <a:pt x="359" y="1125"/>
                  </a:lnTo>
                  <a:cubicBezTo>
                    <a:pt x="61" y="1353"/>
                    <a:pt x="0" y="1791"/>
                    <a:pt x="237" y="2089"/>
                  </a:cubicBezTo>
                  <a:lnTo>
                    <a:pt x="1990" y="4325"/>
                  </a:lnTo>
                  <a:cubicBezTo>
                    <a:pt x="2123" y="4498"/>
                    <a:pt x="2321" y="4589"/>
                    <a:pt x="2522" y="4589"/>
                  </a:cubicBezTo>
                  <a:cubicBezTo>
                    <a:pt x="2667" y="4589"/>
                    <a:pt x="2812" y="4543"/>
                    <a:pt x="2937" y="4447"/>
                  </a:cubicBezTo>
                  <a:lnTo>
                    <a:pt x="4243" y="3466"/>
                  </a:lnTo>
                  <a:cubicBezTo>
                    <a:pt x="4549" y="3229"/>
                    <a:pt x="4602" y="2791"/>
                    <a:pt x="4365" y="2493"/>
                  </a:cubicBezTo>
                  <a:lnTo>
                    <a:pt x="2621" y="266"/>
                  </a:lnTo>
                  <a:cubicBezTo>
                    <a:pt x="2487" y="91"/>
                    <a:pt x="2283" y="0"/>
                    <a:pt x="2077" y="0"/>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4284875" y="2105325"/>
              <a:ext cx="42975" cy="87475"/>
            </a:xfrm>
            <a:custGeom>
              <a:avLst/>
              <a:gdLst/>
              <a:ahLst/>
              <a:cxnLst/>
              <a:rect l="l" t="t" r="r" b="b"/>
              <a:pathLst>
                <a:path w="1719" h="3499" extrusionOk="0">
                  <a:moveTo>
                    <a:pt x="1" y="1"/>
                  </a:moveTo>
                  <a:lnTo>
                    <a:pt x="1" y="3498"/>
                  </a:lnTo>
                  <a:lnTo>
                    <a:pt x="1719" y="3498"/>
                  </a:lnTo>
                  <a:lnTo>
                    <a:pt x="1719" y="1"/>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4210150" y="2069600"/>
              <a:ext cx="376300" cy="39050"/>
            </a:xfrm>
            <a:custGeom>
              <a:avLst/>
              <a:gdLst/>
              <a:ahLst/>
              <a:cxnLst/>
              <a:rect l="l" t="t" r="r" b="b"/>
              <a:pathLst>
                <a:path w="15052" h="1562" extrusionOk="0">
                  <a:moveTo>
                    <a:pt x="492" y="1"/>
                  </a:moveTo>
                  <a:cubicBezTo>
                    <a:pt x="220" y="1"/>
                    <a:pt x="1" y="220"/>
                    <a:pt x="1" y="500"/>
                  </a:cubicBezTo>
                  <a:lnTo>
                    <a:pt x="1" y="1070"/>
                  </a:lnTo>
                  <a:cubicBezTo>
                    <a:pt x="1" y="1342"/>
                    <a:pt x="220" y="1561"/>
                    <a:pt x="492" y="1561"/>
                  </a:cubicBezTo>
                  <a:lnTo>
                    <a:pt x="14561" y="1561"/>
                  </a:lnTo>
                  <a:cubicBezTo>
                    <a:pt x="14832" y="1561"/>
                    <a:pt x="15052" y="1342"/>
                    <a:pt x="15052" y="1070"/>
                  </a:cubicBezTo>
                  <a:lnTo>
                    <a:pt x="15052" y="500"/>
                  </a:lnTo>
                  <a:cubicBezTo>
                    <a:pt x="15052" y="220"/>
                    <a:pt x="14832" y="1"/>
                    <a:pt x="14561" y="1"/>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5061750" y="2458375"/>
              <a:ext cx="225325" cy="43625"/>
            </a:xfrm>
            <a:custGeom>
              <a:avLst/>
              <a:gdLst/>
              <a:ahLst/>
              <a:cxnLst/>
              <a:rect l="l" t="t" r="r" b="b"/>
              <a:pathLst>
                <a:path w="9013" h="1745" extrusionOk="0">
                  <a:moveTo>
                    <a:pt x="1" y="0"/>
                  </a:moveTo>
                  <a:lnTo>
                    <a:pt x="1" y="1745"/>
                  </a:lnTo>
                  <a:lnTo>
                    <a:pt x="9012" y="1745"/>
                  </a:lnTo>
                  <a:lnTo>
                    <a:pt x="9012"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5061750" y="2485775"/>
              <a:ext cx="225325" cy="16225"/>
            </a:xfrm>
            <a:custGeom>
              <a:avLst/>
              <a:gdLst/>
              <a:ahLst/>
              <a:cxnLst/>
              <a:rect l="l" t="t" r="r" b="b"/>
              <a:pathLst>
                <a:path w="9013" h="649" extrusionOk="0">
                  <a:moveTo>
                    <a:pt x="1" y="0"/>
                  </a:moveTo>
                  <a:lnTo>
                    <a:pt x="1" y="649"/>
                  </a:lnTo>
                  <a:lnTo>
                    <a:pt x="9012" y="649"/>
                  </a:lnTo>
                  <a:lnTo>
                    <a:pt x="9012" y="0"/>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5061750" y="2336300"/>
              <a:ext cx="225325" cy="43650"/>
            </a:xfrm>
            <a:custGeom>
              <a:avLst/>
              <a:gdLst/>
              <a:ahLst/>
              <a:cxnLst/>
              <a:rect l="l" t="t" r="r" b="b"/>
              <a:pathLst>
                <a:path w="9013" h="1746" extrusionOk="0">
                  <a:moveTo>
                    <a:pt x="1" y="1"/>
                  </a:moveTo>
                  <a:lnTo>
                    <a:pt x="1" y="1745"/>
                  </a:lnTo>
                  <a:lnTo>
                    <a:pt x="9012" y="1745"/>
                  </a:lnTo>
                  <a:lnTo>
                    <a:pt x="9012" y="1"/>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a:off x="5061750" y="2359750"/>
              <a:ext cx="225325" cy="20200"/>
            </a:xfrm>
            <a:custGeom>
              <a:avLst/>
              <a:gdLst/>
              <a:ahLst/>
              <a:cxnLst/>
              <a:rect l="l" t="t" r="r" b="b"/>
              <a:pathLst>
                <a:path w="9013" h="808" extrusionOk="0">
                  <a:moveTo>
                    <a:pt x="1" y="1"/>
                  </a:moveTo>
                  <a:lnTo>
                    <a:pt x="1" y="807"/>
                  </a:lnTo>
                  <a:lnTo>
                    <a:pt x="9012" y="807"/>
                  </a:lnTo>
                  <a:lnTo>
                    <a:pt x="9012" y="1"/>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a:off x="5061750" y="2231775"/>
              <a:ext cx="225325" cy="43625"/>
            </a:xfrm>
            <a:custGeom>
              <a:avLst/>
              <a:gdLst/>
              <a:ahLst/>
              <a:cxnLst/>
              <a:rect l="l" t="t" r="r" b="b"/>
              <a:pathLst>
                <a:path w="9013" h="1745" extrusionOk="0">
                  <a:moveTo>
                    <a:pt x="1" y="0"/>
                  </a:moveTo>
                  <a:lnTo>
                    <a:pt x="1" y="1745"/>
                  </a:lnTo>
                  <a:lnTo>
                    <a:pt x="9012" y="1745"/>
                  </a:lnTo>
                  <a:lnTo>
                    <a:pt x="9012"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a:off x="5061750" y="2259375"/>
              <a:ext cx="225325" cy="16025"/>
            </a:xfrm>
            <a:custGeom>
              <a:avLst/>
              <a:gdLst/>
              <a:ahLst/>
              <a:cxnLst/>
              <a:rect l="l" t="t" r="r" b="b"/>
              <a:pathLst>
                <a:path w="9013" h="641" extrusionOk="0">
                  <a:moveTo>
                    <a:pt x="1" y="1"/>
                  </a:moveTo>
                  <a:lnTo>
                    <a:pt x="1" y="641"/>
                  </a:lnTo>
                  <a:lnTo>
                    <a:pt x="9012" y="641"/>
                  </a:lnTo>
                  <a:lnTo>
                    <a:pt x="9012" y="1"/>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a:off x="5053000" y="2201100"/>
              <a:ext cx="17550" cy="367300"/>
            </a:xfrm>
            <a:custGeom>
              <a:avLst/>
              <a:gdLst/>
              <a:ahLst/>
              <a:cxnLst/>
              <a:rect l="l" t="t" r="r" b="b"/>
              <a:pathLst>
                <a:path w="702" h="14692" extrusionOk="0">
                  <a:moveTo>
                    <a:pt x="0" y="0"/>
                  </a:moveTo>
                  <a:lnTo>
                    <a:pt x="0" y="14692"/>
                  </a:lnTo>
                  <a:lnTo>
                    <a:pt x="701" y="14692"/>
                  </a:lnTo>
                  <a:lnTo>
                    <a:pt x="701"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a:off x="5046625" y="2553250"/>
              <a:ext cx="30275" cy="30050"/>
            </a:xfrm>
            <a:custGeom>
              <a:avLst/>
              <a:gdLst/>
              <a:ahLst/>
              <a:cxnLst/>
              <a:rect l="l" t="t" r="r" b="b"/>
              <a:pathLst>
                <a:path w="1211" h="1202" extrusionOk="0">
                  <a:moveTo>
                    <a:pt x="606" y="1"/>
                  </a:moveTo>
                  <a:cubicBezTo>
                    <a:pt x="273" y="1"/>
                    <a:pt x="1" y="273"/>
                    <a:pt x="1" y="606"/>
                  </a:cubicBezTo>
                  <a:cubicBezTo>
                    <a:pt x="1" y="939"/>
                    <a:pt x="273" y="1202"/>
                    <a:pt x="606" y="1202"/>
                  </a:cubicBezTo>
                  <a:cubicBezTo>
                    <a:pt x="939" y="1202"/>
                    <a:pt x="1211" y="939"/>
                    <a:pt x="1211" y="606"/>
                  </a:cubicBezTo>
                  <a:cubicBezTo>
                    <a:pt x="1211" y="273"/>
                    <a:pt x="939" y="1"/>
                    <a:pt x="606" y="1"/>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5278275" y="2201100"/>
              <a:ext cx="17550" cy="367300"/>
            </a:xfrm>
            <a:custGeom>
              <a:avLst/>
              <a:gdLst/>
              <a:ahLst/>
              <a:cxnLst/>
              <a:rect l="l" t="t" r="r" b="b"/>
              <a:pathLst>
                <a:path w="702" h="14692" extrusionOk="0">
                  <a:moveTo>
                    <a:pt x="1" y="0"/>
                  </a:moveTo>
                  <a:lnTo>
                    <a:pt x="1" y="14692"/>
                  </a:lnTo>
                  <a:lnTo>
                    <a:pt x="702" y="14692"/>
                  </a:lnTo>
                  <a:lnTo>
                    <a:pt x="702"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5271925" y="2553250"/>
              <a:ext cx="30250" cy="30050"/>
            </a:xfrm>
            <a:custGeom>
              <a:avLst/>
              <a:gdLst/>
              <a:ahLst/>
              <a:cxnLst/>
              <a:rect l="l" t="t" r="r" b="b"/>
              <a:pathLst>
                <a:path w="1210" h="1202" extrusionOk="0">
                  <a:moveTo>
                    <a:pt x="605" y="1"/>
                  </a:moveTo>
                  <a:cubicBezTo>
                    <a:pt x="272" y="1"/>
                    <a:pt x="0" y="273"/>
                    <a:pt x="0" y="606"/>
                  </a:cubicBezTo>
                  <a:cubicBezTo>
                    <a:pt x="0" y="939"/>
                    <a:pt x="272" y="1202"/>
                    <a:pt x="605" y="1202"/>
                  </a:cubicBezTo>
                  <a:cubicBezTo>
                    <a:pt x="938" y="1202"/>
                    <a:pt x="1210" y="939"/>
                    <a:pt x="1210" y="606"/>
                  </a:cubicBezTo>
                  <a:cubicBezTo>
                    <a:pt x="1210" y="273"/>
                    <a:pt x="938" y="1"/>
                    <a:pt x="605" y="1"/>
                  </a:cubicBezTo>
                  <a:close/>
                </a:path>
              </a:pathLst>
            </a:custGeom>
            <a:solidFill>
              <a:schemeClr val="accent2"/>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a:off x="5087400" y="2406000"/>
              <a:ext cx="34000" cy="52400"/>
            </a:xfrm>
            <a:custGeom>
              <a:avLst/>
              <a:gdLst/>
              <a:ahLst/>
              <a:cxnLst/>
              <a:rect l="l" t="t" r="r" b="b"/>
              <a:pathLst>
                <a:path w="1360" h="2096" extrusionOk="0">
                  <a:moveTo>
                    <a:pt x="0" y="0"/>
                  </a:moveTo>
                  <a:lnTo>
                    <a:pt x="0" y="2095"/>
                  </a:lnTo>
                  <a:lnTo>
                    <a:pt x="1359" y="2095"/>
                  </a:lnTo>
                  <a:lnTo>
                    <a:pt x="1359"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a:off x="5184925" y="2406000"/>
              <a:ext cx="33775" cy="52400"/>
            </a:xfrm>
            <a:custGeom>
              <a:avLst/>
              <a:gdLst/>
              <a:ahLst/>
              <a:cxnLst/>
              <a:rect l="l" t="t" r="r" b="b"/>
              <a:pathLst>
                <a:path w="1351" h="2096" extrusionOk="0">
                  <a:moveTo>
                    <a:pt x="0" y="0"/>
                  </a:moveTo>
                  <a:lnTo>
                    <a:pt x="0" y="2095"/>
                  </a:lnTo>
                  <a:lnTo>
                    <a:pt x="1350" y="2095"/>
                  </a:lnTo>
                  <a:lnTo>
                    <a:pt x="1350"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a:off x="5094200" y="2297300"/>
              <a:ext cx="33775" cy="39025"/>
            </a:xfrm>
            <a:custGeom>
              <a:avLst/>
              <a:gdLst/>
              <a:ahLst/>
              <a:cxnLst/>
              <a:rect l="l" t="t" r="r" b="b"/>
              <a:pathLst>
                <a:path w="1351" h="1561" extrusionOk="0">
                  <a:moveTo>
                    <a:pt x="0" y="0"/>
                  </a:moveTo>
                  <a:lnTo>
                    <a:pt x="0" y="1561"/>
                  </a:lnTo>
                  <a:lnTo>
                    <a:pt x="1350" y="1561"/>
                  </a:lnTo>
                  <a:lnTo>
                    <a:pt x="1350"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a:off x="5197850" y="2297300"/>
              <a:ext cx="33775" cy="39025"/>
            </a:xfrm>
            <a:custGeom>
              <a:avLst/>
              <a:gdLst/>
              <a:ahLst/>
              <a:cxnLst/>
              <a:rect l="l" t="t" r="r" b="b"/>
              <a:pathLst>
                <a:path w="1351" h="1561" extrusionOk="0">
                  <a:moveTo>
                    <a:pt x="0" y="0"/>
                  </a:moveTo>
                  <a:lnTo>
                    <a:pt x="0" y="1561"/>
                  </a:lnTo>
                  <a:lnTo>
                    <a:pt x="1350" y="1561"/>
                  </a:lnTo>
                  <a:lnTo>
                    <a:pt x="1350"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5123550" y="2179400"/>
              <a:ext cx="34000" cy="52400"/>
            </a:xfrm>
            <a:custGeom>
              <a:avLst/>
              <a:gdLst/>
              <a:ahLst/>
              <a:cxnLst/>
              <a:rect l="l" t="t" r="r" b="b"/>
              <a:pathLst>
                <a:path w="1360" h="2096" extrusionOk="0">
                  <a:moveTo>
                    <a:pt x="1" y="0"/>
                  </a:moveTo>
                  <a:lnTo>
                    <a:pt x="1" y="2095"/>
                  </a:lnTo>
                  <a:lnTo>
                    <a:pt x="1360" y="2095"/>
                  </a:lnTo>
                  <a:lnTo>
                    <a:pt x="1360"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5184050" y="2179400"/>
              <a:ext cx="16900" cy="52400"/>
            </a:xfrm>
            <a:custGeom>
              <a:avLst/>
              <a:gdLst/>
              <a:ahLst/>
              <a:cxnLst/>
              <a:rect l="l" t="t" r="r" b="b"/>
              <a:pathLst>
                <a:path w="676" h="2096" extrusionOk="0">
                  <a:moveTo>
                    <a:pt x="0" y="0"/>
                  </a:moveTo>
                  <a:lnTo>
                    <a:pt x="0" y="2095"/>
                  </a:lnTo>
                  <a:lnTo>
                    <a:pt x="675" y="2095"/>
                  </a:lnTo>
                  <a:lnTo>
                    <a:pt x="675"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5242125" y="2422875"/>
              <a:ext cx="16900" cy="35525"/>
            </a:xfrm>
            <a:custGeom>
              <a:avLst/>
              <a:gdLst/>
              <a:ahLst/>
              <a:cxnLst/>
              <a:rect l="l" t="t" r="r" b="b"/>
              <a:pathLst>
                <a:path w="676" h="1421" extrusionOk="0">
                  <a:moveTo>
                    <a:pt x="0" y="0"/>
                  </a:moveTo>
                  <a:lnTo>
                    <a:pt x="0" y="1420"/>
                  </a:lnTo>
                  <a:lnTo>
                    <a:pt x="675" y="1420"/>
                  </a:lnTo>
                  <a:lnTo>
                    <a:pt x="675"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5137150" y="2432300"/>
              <a:ext cx="33975" cy="26100"/>
            </a:xfrm>
            <a:custGeom>
              <a:avLst/>
              <a:gdLst/>
              <a:ahLst/>
              <a:cxnLst/>
              <a:rect l="l" t="t" r="r" b="b"/>
              <a:pathLst>
                <a:path w="1359" h="1044" extrusionOk="0">
                  <a:moveTo>
                    <a:pt x="0" y="0"/>
                  </a:moveTo>
                  <a:lnTo>
                    <a:pt x="0" y="1043"/>
                  </a:lnTo>
                  <a:lnTo>
                    <a:pt x="1359" y="1043"/>
                  </a:lnTo>
                  <a:lnTo>
                    <a:pt x="1359" y="0"/>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5140650" y="2310000"/>
              <a:ext cx="33775" cy="26325"/>
            </a:xfrm>
            <a:custGeom>
              <a:avLst/>
              <a:gdLst/>
              <a:ahLst/>
              <a:cxnLst/>
              <a:rect l="l" t="t" r="r" b="b"/>
              <a:pathLst>
                <a:path w="1351" h="1053" extrusionOk="0">
                  <a:moveTo>
                    <a:pt x="1" y="1"/>
                  </a:moveTo>
                  <a:lnTo>
                    <a:pt x="1" y="1053"/>
                  </a:lnTo>
                  <a:lnTo>
                    <a:pt x="1350" y="1053"/>
                  </a:lnTo>
                  <a:lnTo>
                    <a:pt x="1350" y="1"/>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a:off x="3927450" y="2373775"/>
              <a:ext cx="171850" cy="208650"/>
            </a:xfrm>
            <a:custGeom>
              <a:avLst/>
              <a:gdLst/>
              <a:ahLst/>
              <a:cxnLst/>
              <a:rect l="l" t="t" r="r" b="b"/>
              <a:pathLst>
                <a:path w="6874" h="8346" extrusionOk="0">
                  <a:moveTo>
                    <a:pt x="1" y="1"/>
                  </a:moveTo>
                  <a:lnTo>
                    <a:pt x="1" y="7478"/>
                  </a:lnTo>
                  <a:cubicBezTo>
                    <a:pt x="1" y="7960"/>
                    <a:pt x="395" y="8346"/>
                    <a:pt x="877" y="8346"/>
                  </a:cubicBezTo>
                  <a:lnTo>
                    <a:pt x="6005" y="8346"/>
                  </a:lnTo>
                  <a:cubicBezTo>
                    <a:pt x="6479" y="8346"/>
                    <a:pt x="6873" y="7960"/>
                    <a:pt x="6873" y="7478"/>
                  </a:cubicBezTo>
                  <a:lnTo>
                    <a:pt x="6873" y="1"/>
                  </a:ln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7"/>
            <p:cNvSpPr/>
            <p:nvPr/>
          </p:nvSpPr>
          <p:spPr>
            <a:xfrm>
              <a:off x="3927450" y="2528275"/>
              <a:ext cx="171850" cy="54150"/>
            </a:xfrm>
            <a:custGeom>
              <a:avLst/>
              <a:gdLst/>
              <a:ahLst/>
              <a:cxnLst/>
              <a:rect l="l" t="t" r="r" b="b"/>
              <a:pathLst>
                <a:path w="6874" h="2166" extrusionOk="0">
                  <a:moveTo>
                    <a:pt x="1" y="1"/>
                  </a:moveTo>
                  <a:lnTo>
                    <a:pt x="1" y="1298"/>
                  </a:lnTo>
                  <a:cubicBezTo>
                    <a:pt x="1" y="1780"/>
                    <a:pt x="395" y="2166"/>
                    <a:pt x="877" y="2166"/>
                  </a:cubicBezTo>
                  <a:lnTo>
                    <a:pt x="6005" y="2166"/>
                  </a:lnTo>
                  <a:cubicBezTo>
                    <a:pt x="6479" y="2166"/>
                    <a:pt x="6873" y="1780"/>
                    <a:pt x="6873" y="1298"/>
                  </a:cubicBezTo>
                  <a:lnTo>
                    <a:pt x="6873" y="1"/>
                  </a:lnTo>
                  <a:close/>
                </a:path>
              </a:pathLst>
            </a:custGeom>
            <a:solidFill>
              <a:schemeClr val="lt1"/>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3927450" y="2412800"/>
              <a:ext cx="171850" cy="37925"/>
            </a:xfrm>
            <a:custGeom>
              <a:avLst/>
              <a:gdLst/>
              <a:ahLst/>
              <a:cxnLst/>
              <a:rect l="l" t="t" r="r" b="b"/>
              <a:pathLst>
                <a:path w="6874" h="1517" extrusionOk="0">
                  <a:moveTo>
                    <a:pt x="1" y="0"/>
                  </a:moveTo>
                  <a:lnTo>
                    <a:pt x="1" y="1517"/>
                  </a:lnTo>
                  <a:lnTo>
                    <a:pt x="6873" y="1517"/>
                  </a:lnTo>
                  <a:lnTo>
                    <a:pt x="6873" y="0"/>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3927450" y="2281950"/>
              <a:ext cx="171850" cy="98000"/>
            </a:xfrm>
            <a:custGeom>
              <a:avLst/>
              <a:gdLst/>
              <a:ahLst/>
              <a:cxnLst/>
              <a:rect l="l" t="t" r="r" b="b"/>
              <a:pathLst>
                <a:path w="6874" h="3920" extrusionOk="0">
                  <a:moveTo>
                    <a:pt x="877" y="1"/>
                  </a:moveTo>
                  <a:cubicBezTo>
                    <a:pt x="395" y="1"/>
                    <a:pt x="1" y="387"/>
                    <a:pt x="1" y="869"/>
                  </a:cubicBezTo>
                  <a:lnTo>
                    <a:pt x="1" y="3919"/>
                  </a:lnTo>
                  <a:lnTo>
                    <a:pt x="6873" y="3919"/>
                  </a:lnTo>
                  <a:lnTo>
                    <a:pt x="6873" y="869"/>
                  </a:lnTo>
                  <a:cubicBezTo>
                    <a:pt x="6864" y="387"/>
                    <a:pt x="6479" y="1"/>
                    <a:pt x="5997"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3927450" y="2337850"/>
              <a:ext cx="171850" cy="42100"/>
            </a:xfrm>
            <a:custGeom>
              <a:avLst/>
              <a:gdLst/>
              <a:ahLst/>
              <a:cxnLst/>
              <a:rect l="l" t="t" r="r" b="b"/>
              <a:pathLst>
                <a:path w="6874" h="1684" extrusionOk="0">
                  <a:moveTo>
                    <a:pt x="1" y="0"/>
                  </a:moveTo>
                  <a:lnTo>
                    <a:pt x="1" y="1683"/>
                  </a:lnTo>
                  <a:lnTo>
                    <a:pt x="6873" y="1683"/>
                  </a:lnTo>
                  <a:lnTo>
                    <a:pt x="6873" y="0"/>
                  </a:ln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3912125" y="2361725"/>
              <a:ext cx="202500" cy="24350"/>
            </a:xfrm>
            <a:custGeom>
              <a:avLst/>
              <a:gdLst/>
              <a:ahLst/>
              <a:cxnLst/>
              <a:rect l="l" t="t" r="r" b="b"/>
              <a:pathLst>
                <a:path w="8100" h="974" extrusionOk="0">
                  <a:moveTo>
                    <a:pt x="228" y="1"/>
                  </a:moveTo>
                  <a:cubicBezTo>
                    <a:pt x="96" y="1"/>
                    <a:pt x="0" y="106"/>
                    <a:pt x="0" y="228"/>
                  </a:cubicBezTo>
                  <a:lnTo>
                    <a:pt x="0" y="746"/>
                  </a:lnTo>
                  <a:cubicBezTo>
                    <a:pt x="0" y="868"/>
                    <a:pt x="96" y="974"/>
                    <a:pt x="228" y="974"/>
                  </a:cubicBezTo>
                  <a:lnTo>
                    <a:pt x="7872" y="974"/>
                  </a:lnTo>
                  <a:cubicBezTo>
                    <a:pt x="7995" y="974"/>
                    <a:pt x="8100" y="868"/>
                    <a:pt x="8100" y="746"/>
                  </a:cubicBezTo>
                  <a:lnTo>
                    <a:pt x="8100" y="228"/>
                  </a:lnTo>
                  <a:cubicBezTo>
                    <a:pt x="8100" y="106"/>
                    <a:pt x="7995" y="1"/>
                    <a:pt x="7872"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4038350" y="1584425"/>
              <a:ext cx="357225" cy="264075"/>
            </a:xfrm>
            <a:custGeom>
              <a:avLst/>
              <a:gdLst/>
              <a:ahLst/>
              <a:cxnLst/>
              <a:rect l="l" t="t" r="r" b="b"/>
              <a:pathLst>
                <a:path w="14289" h="10563" extrusionOk="0">
                  <a:moveTo>
                    <a:pt x="754" y="0"/>
                  </a:moveTo>
                  <a:cubicBezTo>
                    <a:pt x="342" y="0"/>
                    <a:pt x="0" y="333"/>
                    <a:pt x="0" y="754"/>
                  </a:cubicBezTo>
                  <a:lnTo>
                    <a:pt x="0" y="9809"/>
                  </a:lnTo>
                  <a:cubicBezTo>
                    <a:pt x="0" y="10230"/>
                    <a:pt x="342" y="10563"/>
                    <a:pt x="754" y="10563"/>
                  </a:cubicBezTo>
                  <a:lnTo>
                    <a:pt x="13535" y="10563"/>
                  </a:lnTo>
                  <a:cubicBezTo>
                    <a:pt x="13947" y="10563"/>
                    <a:pt x="14289" y="10230"/>
                    <a:pt x="14289" y="9809"/>
                  </a:cubicBezTo>
                  <a:lnTo>
                    <a:pt x="14289" y="754"/>
                  </a:lnTo>
                  <a:cubicBezTo>
                    <a:pt x="14289" y="333"/>
                    <a:pt x="13947" y="0"/>
                    <a:pt x="13535" y="0"/>
                  </a:cubicBez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4041200" y="1563600"/>
              <a:ext cx="357000" cy="264100"/>
            </a:xfrm>
            <a:custGeom>
              <a:avLst/>
              <a:gdLst/>
              <a:ahLst/>
              <a:cxnLst/>
              <a:rect l="l" t="t" r="r" b="b"/>
              <a:pathLst>
                <a:path w="14280" h="10564" extrusionOk="0">
                  <a:moveTo>
                    <a:pt x="754" y="0"/>
                  </a:moveTo>
                  <a:cubicBezTo>
                    <a:pt x="333" y="0"/>
                    <a:pt x="0" y="333"/>
                    <a:pt x="0" y="754"/>
                  </a:cubicBezTo>
                  <a:lnTo>
                    <a:pt x="0" y="9809"/>
                  </a:lnTo>
                  <a:cubicBezTo>
                    <a:pt x="0" y="10230"/>
                    <a:pt x="333" y="10563"/>
                    <a:pt x="754" y="10563"/>
                  </a:cubicBezTo>
                  <a:lnTo>
                    <a:pt x="13535" y="10563"/>
                  </a:lnTo>
                  <a:cubicBezTo>
                    <a:pt x="13947" y="10563"/>
                    <a:pt x="14280" y="10230"/>
                    <a:pt x="14280" y="9809"/>
                  </a:cubicBezTo>
                  <a:lnTo>
                    <a:pt x="14280" y="754"/>
                  </a:lnTo>
                  <a:cubicBezTo>
                    <a:pt x="14280" y="333"/>
                    <a:pt x="13947" y="0"/>
                    <a:pt x="13535" y="0"/>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a:off x="4074950" y="1592075"/>
              <a:ext cx="289500" cy="206900"/>
            </a:xfrm>
            <a:custGeom>
              <a:avLst/>
              <a:gdLst/>
              <a:ahLst/>
              <a:cxnLst/>
              <a:rect l="l" t="t" r="r" b="b"/>
              <a:pathLst>
                <a:path w="11580" h="8276" extrusionOk="0">
                  <a:moveTo>
                    <a:pt x="754" y="1"/>
                  </a:moveTo>
                  <a:cubicBezTo>
                    <a:pt x="333" y="1"/>
                    <a:pt x="0" y="334"/>
                    <a:pt x="0" y="755"/>
                  </a:cubicBezTo>
                  <a:lnTo>
                    <a:pt x="0" y="7531"/>
                  </a:lnTo>
                  <a:cubicBezTo>
                    <a:pt x="0" y="7943"/>
                    <a:pt x="333" y="8276"/>
                    <a:pt x="754" y="8276"/>
                  </a:cubicBezTo>
                  <a:lnTo>
                    <a:pt x="10826" y="8276"/>
                  </a:lnTo>
                  <a:cubicBezTo>
                    <a:pt x="11247" y="8276"/>
                    <a:pt x="11580" y="7943"/>
                    <a:pt x="11580" y="7531"/>
                  </a:cubicBezTo>
                  <a:lnTo>
                    <a:pt x="11580" y="755"/>
                  </a:lnTo>
                  <a:cubicBezTo>
                    <a:pt x="11580" y="334"/>
                    <a:pt x="11247" y="1"/>
                    <a:pt x="10826" y="1"/>
                  </a:cubicBezTo>
                  <a:close/>
                </a:path>
              </a:pathLst>
            </a:custGeom>
            <a:solidFill>
              <a:schemeClr val="lt1"/>
            </a:solidFill>
            <a:ln w="43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a:off x="4143925" y="1620825"/>
              <a:ext cx="145575" cy="149675"/>
            </a:xfrm>
            <a:custGeom>
              <a:avLst/>
              <a:gdLst/>
              <a:ahLst/>
              <a:cxnLst/>
              <a:rect l="l" t="t" r="r" b="b"/>
              <a:pathLst>
                <a:path w="5823" h="5987" extrusionOk="0">
                  <a:moveTo>
                    <a:pt x="4028" y="1"/>
                  </a:moveTo>
                  <a:cubicBezTo>
                    <a:pt x="3611" y="1"/>
                    <a:pt x="3229" y="146"/>
                    <a:pt x="3027" y="376"/>
                  </a:cubicBezTo>
                  <a:cubicBezTo>
                    <a:pt x="2970" y="438"/>
                    <a:pt x="2885" y="482"/>
                    <a:pt x="2805" y="482"/>
                  </a:cubicBezTo>
                  <a:cubicBezTo>
                    <a:pt x="2750" y="482"/>
                    <a:pt x="2698" y="461"/>
                    <a:pt x="2658" y="411"/>
                  </a:cubicBezTo>
                  <a:cubicBezTo>
                    <a:pt x="2524" y="228"/>
                    <a:pt x="2219" y="119"/>
                    <a:pt x="1863" y="119"/>
                  </a:cubicBezTo>
                  <a:cubicBezTo>
                    <a:pt x="1060" y="119"/>
                    <a:pt x="0" y="675"/>
                    <a:pt x="55" y="2199"/>
                  </a:cubicBezTo>
                  <a:cubicBezTo>
                    <a:pt x="72" y="2953"/>
                    <a:pt x="327" y="3672"/>
                    <a:pt x="774" y="4277"/>
                  </a:cubicBezTo>
                  <a:cubicBezTo>
                    <a:pt x="818" y="4330"/>
                    <a:pt x="835" y="4400"/>
                    <a:pt x="818" y="4470"/>
                  </a:cubicBezTo>
                  <a:cubicBezTo>
                    <a:pt x="688" y="5075"/>
                    <a:pt x="413" y="5987"/>
                    <a:pt x="1238" y="5987"/>
                  </a:cubicBezTo>
                  <a:cubicBezTo>
                    <a:pt x="1249" y="5987"/>
                    <a:pt x="1261" y="5987"/>
                    <a:pt x="1273" y="5986"/>
                  </a:cubicBezTo>
                  <a:cubicBezTo>
                    <a:pt x="2203" y="5951"/>
                    <a:pt x="2045" y="4917"/>
                    <a:pt x="3018" y="4891"/>
                  </a:cubicBezTo>
                  <a:cubicBezTo>
                    <a:pt x="3034" y="4890"/>
                    <a:pt x="3049" y="4890"/>
                    <a:pt x="3064" y="4890"/>
                  </a:cubicBezTo>
                  <a:cubicBezTo>
                    <a:pt x="3921" y="4890"/>
                    <a:pt x="4019" y="5829"/>
                    <a:pt x="4742" y="5829"/>
                  </a:cubicBezTo>
                  <a:cubicBezTo>
                    <a:pt x="4751" y="5829"/>
                    <a:pt x="4761" y="5829"/>
                    <a:pt x="4771" y="5828"/>
                  </a:cubicBezTo>
                  <a:cubicBezTo>
                    <a:pt x="5499" y="5802"/>
                    <a:pt x="5332" y="4899"/>
                    <a:pt x="5183" y="4312"/>
                  </a:cubicBezTo>
                  <a:cubicBezTo>
                    <a:pt x="5165" y="4242"/>
                    <a:pt x="5174" y="4172"/>
                    <a:pt x="5218" y="4119"/>
                  </a:cubicBezTo>
                  <a:cubicBezTo>
                    <a:pt x="5621" y="3488"/>
                    <a:pt x="5823" y="2743"/>
                    <a:pt x="5788" y="1989"/>
                  </a:cubicBezTo>
                  <a:cubicBezTo>
                    <a:pt x="5736" y="525"/>
                    <a:pt x="4819" y="1"/>
                    <a:pt x="4028"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a:off x="5071625" y="1392450"/>
              <a:ext cx="241750" cy="241725"/>
            </a:xfrm>
            <a:custGeom>
              <a:avLst/>
              <a:gdLst/>
              <a:ahLst/>
              <a:cxnLst/>
              <a:rect l="l" t="t" r="r" b="b"/>
              <a:pathLst>
                <a:path w="9670" h="9669" extrusionOk="0">
                  <a:moveTo>
                    <a:pt x="4839" y="0"/>
                  </a:moveTo>
                  <a:cubicBezTo>
                    <a:pt x="2165" y="0"/>
                    <a:pt x="0" y="2165"/>
                    <a:pt x="0" y="4839"/>
                  </a:cubicBezTo>
                  <a:cubicBezTo>
                    <a:pt x="0" y="7504"/>
                    <a:pt x="2165" y="9669"/>
                    <a:pt x="4839" y="9669"/>
                  </a:cubicBezTo>
                  <a:cubicBezTo>
                    <a:pt x="7504" y="9669"/>
                    <a:pt x="9669" y="7504"/>
                    <a:pt x="9669" y="4839"/>
                  </a:cubicBezTo>
                  <a:cubicBezTo>
                    <a:pt x="9669" y="2165"/>
                    <a:pt x="7504" y="0"/>
                    <a:pt x="4839" y="0"/>
                  </a:cubicBezTo>
                  <a:close/>
                </a:path>
              </a:pathLst>
            </a:custGeom>
            <a:solidFill>
              <a:schemeClr val="accent3"/>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5071625" y="1367450"/>
              <a:ext cx="241750" cy="241525"/>
            </a:xfrm>
            <a:custGeom>
              <a:avLst/>
              <a:gdLst/>
              <a:ahLst/>
              <a:cxnLst/>
              <a:rect l="l" t="t" r="r" b="b"/>
              <a:pathLst>
                <a:path w="9670" h="9661" extrusionOk="0">
                  <a:moveTo>
                    <a:pt x="4839" y="1"/>
                  </a:moveTo>
                  <a:cubicBezTo>
                    <a:pt x="2165" y="1"/>
                    <a:pt x="0" y="2166"/>
                    <a:pt x="0" y="4831"/>
                  </a:cubicBezTo>
                  <a:cubicBezTo>
                    <a:pt x="0" y="7504"/>
                    <a:pt x="2165" y="9661"/>
                    <a:pt x="4839" y="9661"/>
                  </a:cubicBezTo>
                  <a:cubicBezTo>
                    <a:pt x="7504" y="9661"/>
                    <a:pt x="9669" y="7504"/>
                    <a:pt x="9669" y="4831"/>
                  </a:cubicBezTo>
                  <a:cubicBezTo>
                    <a:pt x="9669" y="2166"/>
                    <a:pt x="7504" y="1"/>
                    <a:pt x="4839" y="1"/>
                  </a:cubicBezTo>
                  <a:close/>
                </a:path>
              </a:pathLst>
            </a:custGeom>
            <a:solidFill>
              <a:srgbClr val="FFFFFF"/>
            </a:solidFill>
            <a:ln w="547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5111950" y="1407775"/>
              <a:ext cx="161100" cy="161100"/>
            </a:xfrm>
            <a:custGeom>
              <a:avLst/>
              <a:gdLst/>
              <a:ahLst/>
              <a:cxnLst/>
              <a:rect l="l" t="t" r="r" b="b"/>
              <a:pathLst>
                <a:path w="6444" h="6444" extrusionOk="0">
                  <a:moveTo>
                    <a:pt x="3226" y="1"/>
                  </a:moveTo>
                  <a:cubicBezTo>
                    <a:pt x="1447" y="1"/>
                    <a:pt x="0" y="1438"/>
                    <a:pt x="0" y="3218"/>
                  </a:cubicBezTo>
                  <a:cubicBezTo>
                    <a:pt x="0" y="4997"/>
                    <a:pt x="1447" y="6444"/>
                    <a:pt x="3226" y="6444"/>
                  </a:cubicBezTo>
                  <a:cubicBezTo>
                    <a:pt x="5006" y="6444"/>
                    <a:pt x="6443" y="4997"/>
                    <a:pt x="6443" y="3218"/>
                  </a:cubicBezTo>
                  <a:cubicBezTo>
                    <a:pt x="6443" y="1438"/>
                    <a:pt x="5006" y="1"/>
                    <a:pt x="3226" y="1"/>
                  </a:cubicBezTo>
                  <a:close/>
                </a:path>
              </a:pathLst>
            </a:custGeom>
            <a:solidFill>
              <a:schemeClr val="accent3"/>
            </a:solidFill>
            <a:ln w="3725" cap="flat"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5181200" y="1511450"/>
              <a:ext cx="23025" cy="11400"/>
            </a:xfrm>
            <a:custGeom>
              <a:avLst/>
              <a:gdLst/>
              <a:ahLst/>
              <a:cxnLst/>
              <a:rect l="l" t="t" r="r" b="b"/>
              <a:pathLst>
                <a:path w="921" h="456" fill="none" extrusionOk="0">
                  <a:moveTo>
                    <a:pt x="868" y="0"/>
                  </a:moveTo>
                  <a:cubicBezTo>
                    <a:pt x="868" y="0"/>
                    <a:pt x="921" y="447"/>
                    <a:pt x="456" y="456"/>
                  </a:cubicBezTo>
                  <a:cubicBezTo>
                    <a:pt x="0" y="456"/>
                    <a:pt x="44" y="0"/>
                    <a:pt x="44" y="0"/>
                  </a:cubicBezTo>
                </a:path>
              </a:pathLst>
            </a:custGeom>
            <a:solidFill>
              <a:schemeClr val="dk2"/>
            </a:solidFill>
            <a:ln w="35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5117200" y="1485800"/>
              <a:ext cx="20850" cy="17700"/>
            </a:xfrm>
            <a:custGeom>
              <a:avLst/>
              <a:gdLst/>
              <a:ahLst/>
              <a:cxnLst/>
              <a:rect l="l" t="t" r="r" b="b"/>
              <a:pathLst>
                <a:path w="834" h="708" extrusionOk="0">
                  <a:moveTo>
                    <a:pt x="489" y="0"/>
                  </a:moveTo>
                  <a:cubicBezTo>
                    <a:pt x="484" y="0"/>
                    <a:pt x="479" y="0"/>
                    <a:pt x="474" y="0"/>
                  </a:cubicBezTo>
                  <a:cubicBezTo>
                    <a:pt x="158" y="0"/>
                    <a:pt x="1" y="377"/>
                    <a:pt x="220" y="605"/>
                  </a:cubicBezTo>
                  <a:cubicBezTo>
                    <a:pt x="293" y="676"/>
                    <a:pt x="382" y="707"/>
                    <a:pt x="470" y="707"/>
                  </a:cubicBezTo>
                  <a:cubicBezTo>
                    <a:pt x="655" y="707"/>
                    <a:pt x="833" y="565"/>
                    <a:pt x="833" y="351"/>
                  </a:cubicBezTo>
                  <a:cubicBezTo>
                    <a:pt x="833" y="163"/>
                    <a:pt x="675"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5245625" y="1485125"/>
              <a:ext cx="20175" cy="17825"/>
            </a:xfrm>
            <a:custGeom>
              <a:avLst/>
              <a:gdLst/>
              <a:ahLst/>
              <a:cxnLst/>
              <a:rect l="l" t="t" r="r" b="b"/>
              <a:pathLst>
                <a:path w="807" h="713" extrusionOk="0">
                  <a:moveTo>
                    <a:pt x="404" y="0"/>
                  </a:moveTo>
                  <a:cubicBezTo>
                    <a:pt x="257" y="0"/>
                    <a:pt x="119" y="91"/>
                    <a:pt x="71" y="238"/>
                  </a:cubicBezTo>
                  <a:cubicBezTo>
                    <a:pt x="0" y="422"/>
                    <a:pt x="97" y="624"/>
                    <a:pt x="290" y="694"/>
                  </a:cubicBezTo>
                  <a:cubicBezTo>
                    <a:pt x="327" y="706"/>
                    <a:pt x="365" y="712"/>
                    <a:pt x="403" y="712"/>
                  </a:cubicBezTo>
                  <a:cubicBezTo>
                    <a:pt x="550" y="712"/>
                    <a:pt x="688" y="621"/>
                    <a:pt x="737" y="474"/>
                  </a:cubicBezTo>
                  <a:cubicBezTo>
                    <a:pt x="807" y="290"/>
                    <a:pt x="710" y="89"/>
                    <a:pt x="518" y="19"/>
                  </a:cubicBezTo>
                  <a:cubicBezTo>
                    <a:pt x="480" y="6"/>
                    <a:pt x="442" y="0"/>
                    <a:pt x="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37"/>
          <p:cNvSpPr txBox="1"/>
          <p:nvPr/>
        </p:nvSpPr>
        <p:spPr>
          <a:xfrm>
            <a:off x="6449551" y="1845183"/>
            <a:ext cx="2237249"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fr-FR" sz="1200" dirty="0">
                <a:solidFill>
                  <a:srgbClr val="000000"/>
                </a:solidFill>
                <a:latin typeface="Roboto"/>
                <a:ea typeface="Roboto"/>
                <a:cs typeface="Roboto"/>
                <a:sym typeface="Roboto"/>
              </a:rPr>
              <a:t>Système de gestion de base de données relationnelle pour stocker et gérer les données médicales et administratives.</a:t>
            </a:r>
            <a:endParaRPr lang="en-US" sz="1200" dirty="0">
              <a:solidFill>
                <a:srgbClr val="000000"/>
              </a:solidFill>
              <a:latin typeface="Roboto"/>
              <a:ea typeface="Roboto"/>
              <a:cs typeface="Roboto"/>
              <a:sym typeface="Roboto"/>
            </a:endParaRPr>
          </a:p>
        </p:txBody>
      </p:sp>
      <p:sp>
        <p:nvSpPr>
          <p:cNvPr id="1597" name="Google Shape;1597;p37"/>
          <p:cNvSpPr txBox="1"/>
          <p:nvPr/>
        </p:nvSpPr>
        <p:spPr>
          <a:xfrm>
            <a:off x="6674248" y="1565537"/>
            <a:ext cx="20121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600" dirty="0">
                <a:solidFill>
                  <a:schemeClr val="accent4"/>
                </a:solidFill>
                <a:latin typeface="Fira Sans Extra Condensed SemiBold"/>
                <a:ea typeface="Fira Sans Extra Condensed SemiBold"/>
                <a:cs typeface="Fira Sans Extra Condensed SemiBold"/>
                <a:sym typeface="Fira Sans Extra Condensed SemiBold"/>
              </a:rPr>
              <a:t>MySQL</a:t>
            </a:r>
            <a:endParaRPr sz="160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1598" name="Google Shape;1598;p37"/>
          <p:cNvSpPr txBox="1"/>
          <p:nvPr/>
        </p:nvSpPr>
        <p:spPr>
          <a:xfrm>
            <a:off x="457650" y="3570749"/>
            <a:ext cx="2012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Langage de programmation principal pour le développement du système</a:t>
            </a:r>
            <a:endParaRPr lang="en-US" sz="1200" dirty="0">
              <a:solidFill>
                <a:srgbClr val="000000"/>
              </a:solidFill>
              <a:latin typeface="Roboto"/>
              <a:ea typeface="Roboto"/>
              <a:cs typeface="Roboto"/>
              <a:sym typeface="Roboto"/>
            </a:endParaRPr>
          </a:p>
        </p:txBody>
      </p:sp>
      <p:sp>
        <p:nvSpPr>
          <p:cNvPr id="1599" name="Google Shape;1599;p37"/>
          <p:cNvSpPr txBox="1"/>
          <p:nvPr/>
        </p:nvSpPr>
        <p:spPr>
          <a:xfrm>
            <a:off x="457203" y="3291101"/>
            <a:ext cx="2012100" cy="4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US" sz="1600" dirty="0">
                <a:solidFill>
                  <a:schemeClr val="accent4"/>
                </a:solidFill>
                <a:latin typeface="Fira Sans Extra Condensed SemiBold"/>
                <a:ea typeface="Fira Sans Extra Condensed SemiBold"/>
                <a:cs typeface="Fira Sans Extra Condensed SemiBold"/>
                <a:sym typeface="Fira Sans Extra Condensed SemiBold"/>
              </a:rPr>
              <a:t>Java</a:t>
            </a:r>
          </a:p>
        </p:txBody>
      </p:sp>
      <p:sp>
        <p:nvSpPr>
          <p:cNvPr id="1600" name="Google Shape;1600;p37"/>
          <p:cNvSpPr txBox="1"/>
          <p:nvPr/>
        </p:nvSpPr>
        <p:spPr>
          <a:xfrm>
            <a:off x="457650" y="1845179"/>
            <a:ext cx="2012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Utilisé pour créer des applications Java robustes et évolutives basées sur des </a:t>
            </a:r>
            <a:r>
              <a:rPr lang="fr-FR" sz="1200" dirty="0" err="1">
                <a:solidFill>
                  <a:srgbClr val="000000"/>
                </a:solidFill>
                <a:latin typeface="Roboto"/>
                <a:ea typeface="Roboto"/>
                <a:cs typeface="Roboto"/>
                <a:sym typeface="Roboto"/>
              </a:rPr>
              <a:t>microservices</a:t>
            </a:r>
            <a:r>
              <a:rPr lang="fr-FR" sz="1200" dirty="0">
                <a:solidFill>
                  <a:srgbClr val="000000"/>
                </a:solidFill>
                <a:latin typeface="Roboto"/>
                <a:ea typeface="Roboto"/>
                <a:cs typeface="Roboto"/>
                <a:sym typeface="Roboto"/>
              </a:rPr>
              <a:t>.</a:t>
            </a:r>
            <a:endParaRPr lang="en-US" sz="1200" dirty="0">
              <a:solidFill>
                <a:srgbClr val="000000"/>
              </a:solidFill>
              <a:latin typeface="Roboto"/>
              <a:ea typeface="Roboto"/>
              <a:cs typeface="Roboto"/>
              <a:sym typeface="Roboto"/>
            </a:endParaRPr>
          </a:p>
        </p:txBody>
      </p:sp>
      <p:sp>
        <p:nvSpPr>
          <p:cNvPr id="1601" name="Google Shape;1601;p37"/>
          <p:cNvSpPr txBox="1"/>
          <p:nvPr/>
        </p:nvSpPr>
        <p:spPr>
          <a:xfrm>
            <a:off x="457203" y="1565531"/>
            <a:ext cx="2012100" cy="4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1600" dirty="0">
                <a:solidFill>
                  <a:schemeClr val="accent4"/>
                </a:solidFill>
                <a:latin typeface="Fira Sans Extra Condensed SemiBold"/>
                <a:ea typeface="Fira Sans Extra Condensed SemiBold"/>
                <a:cs typeface="Fira Sans Extra Condensed SemiBold"/>
                <a:sym typeface="Fira Sans Extra Condensed SemiBold"/>
              </a:rPr>
              <a:t>Spring Boot</a:t>
            </a:r>
            <a:endParaRPr sz="1600" dirty="0">
              <a:solidFill>
                <a:schemeClr val="accent4"/>
              </a:solidFill>
              <a:latin typeface="Fira Sans Extra Condensed SemiBold"/>
              <a:ea typeface="Fira Sans Extra Condensed SemiBold"/>
              <a:cs typeface="Fira Sans Extra Condensed SemiBold"/>
              <a:sym typeface="Fira Sans Extra Condensed SemiBold"/>
            </a:endParaRPr>
          </a:p>
        </p:txBody>
      </p:sp>
      <p:cxnSp>
        <p:nvCxnSpPr>
          <p:cNvPr id="1602" name="Google Shape;1602;p37"/>
          <p:cNvCxnSpPr>
            <a:stCxn id="1601" idx="3"/>
          </p:cNvCxnSpPr>
          <p:nvPr/>
        </p:nvCxnSpPr>
        <p:spPr>
          <a:xfrm rot="10800000" flipH="1">
            <a:off x="2469303" y="1654631"/>
            <a:ext cx="1477500" cy="115200"/>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1603" name="Google Shape;1603;p37"/>
          <p:cNvCxnSpPr>
            <a:stCxn id="1599" idx="3"/>
          </p:cNvCxnSpPr>
          <p:nvPr/>
        </p:nvCxnSpPr>
        <p:spPr>
          <a:xfrm>
            <a:off x="2469303" y="3495401"/>
            <a:ext cx="1797000" cy="406200"/>
          </a:xfrm>
          <a:prstGeom prst="bentConnector3">
            <a:avLst>
              <a:gd name="adj1" fmla="val 28880"/>
            </a:avLst>
          </a:prstGeom>
          <a:noFill/>
          <a:ln w="19050" cap="flat" cmpd="sng">
            <a:solidFill>
              <a:schemeClr val="accent1"/>
            </a:solidFill>
            <a:prstDash val="solid"/>
            <a:round/>
            <a:headEnd type="oval" w="med" len="med"/>
            <a:tailEnd type="oval" w="med" len="med"/>
          </a:ln>
        </p:spPr>
      </p:cxnSp>
      <p:cxnSp>
        <p:nvCxnSpPr>
          <p:cNvPr id="1604" name="Google Shape;1604;p37"/>
          <p:cNvCxnSpPr>
            <a:endCxn id="1514" idx="1"/>
          </p:cNvCxnSpPr>
          <p:nvPr/>
        </p:nvCxnSpPr>
        <p:spPr>
          <a:xfrm>
            <a:off x="4627348" y="2757407"/>
            <a:ext cx="2046900" cy="738000"/>
          </a:xfrm>
          <a:prstGeom prst="bentConnector3">
            <a:avLst>
              <a:gd name="adj1" fmla="val 31718"/>
            </a:avLst>
          </a:prstGeom>
          <a:noFill/>
          <a:ln w="19050" cap="flat" cmpd="sng">
            <a:solidFill>
              <a:schemeClr val="accent1"/>
            </a:solidFill>
            <a:prstDash val="solid"/>
            <a:round/>
            <a:headEnd type="oval" w="med" len="med"/>
            <a:tailEnd type="oval" w="med" len="med"/>
          </a:ln>
        </p:spPr>
      </p:cxnSp>
      <p:cxnSp>
        <p:nvCxnSpPr>
          <p:cNvPr id="1605" name="Google Shape;1605;p37"/>
          <p:cNvCxnSpPr>
            <a:stCxn id="1597" idx="1"/>
          </p:cNvCxnSpPr>
          <p:nvPr/>
        </p:nvCxnSpPr>
        <p:spPr>
          <a:xfrm flipH="1">
            <a:off x="5791948" y="1769837"/>
            <a:ext cx="882300" cy="709200"/>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2" name="Rectangle 1">
            <a:extLst>
              <a:ext uri="{FF2B5EF4-FFF2-40B4-BE49-F238E27FC236}">
                <a16:creationId xmlns:a16="http://schemas.microsoft.com/office/drawing/2014/main" id="{B2777081-B7D2-40CA-CB62-2893DF7486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Environnement de développement intégré (IDE) offrant des outils puissants pour le développement, le débogage et le déploiement des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462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4286250" y="1954540"/>
            <a:ext cx="408206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EXIGENCES</a:t>
            </a:r>
          </a:p>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NON FONCTIONNELE</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12074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cxnSp>
        <p:nvCxnSpPr>
          <p:cNvPr id="388" name="Google Shape;388;p22"/>
          <p:cNvCxnSpPr/>
          <p:nvPr/>
        </p:nvCxnSpPr>
        <p:spPr>
          <a:xfrm>
            <a:off x="3273450" y="1647450"/>
            <a:ext cx="613500" cy="446400"/>
          </a:xfrm>
          <a:prstGeom prst="bentConnector3">
            <a:avLst>
              <a:gd name="adj1" fmla="val 54531"/>
            </a:avLst>
          </a:prstGeom>
          <a:noFill/>
          <a:ln w="19050" cap="flat" cmpd="sng">
            <a:solidFill>
              <a:schemeClr val="accent3"/>
            </a:solidFill>
            <a:prstDash val="solid"/>
            <a:round/>
            <a:headEnd type="none" w="med" len="med"/>
            <a:tailEnd type="none" w="med" len="med"/>
          </a:ln>
        </p:spPr>
      </p:cxnSp>
      <p:cxnSp>
        <p:nvCxnSpPr>
          <p:cNvPr id="389" name="Google Shape;389;p22"/>
          <p:cNvCxnSpPr/>
          <p:nvPr/>
        </p:nvCxnSpPr>
        <p:spPr>
          <a:xfrm rot="10800000" flipH="1">
            <a:off x="3283600" y="3491375"/>
            <a:ext cx="638400" cy="518100"/>
          </a:xfrm>
          <a:prstGeom prst="bentConnector3">
            <a:avLst>
              <a:gd name="adj1" fmla="val 49225"/>
            </a:avLst>
          </a:prstGeom>
          <a:noFill/>
          <a:ln w="19050" cap="flat" cmpd="sng">
            <a:solidFill>
              <a:schemeClr val="accent4"/>
            </a:solidFill>
            <a:prstDash val="solid"/>
            <a:round/>
            <a:headEnd type="none" w="med" len="med"/>
            <a:tailEnd type="none" w="med" len="med"/>
          </a:ln>
        </p:spPr>
      </p:cxnSp>
      <p:cxnSp>
        <p:nvCxnSpPr>
          <p:cNvPr id="390" name="Google Shape;390;p22"/>
          <p:cNvCxnSpPr/>
          <p:nvPr/>
        </p:nvCxnSpPr>
        <p:spPr>
          <a:xfrm flipH="1">
            <a:off x="5220500" y="1637300"/>
            <a:ext cx="526500" cy="457800"/>
          </a:xfrm>
          <a:prstGeom prst="bentConnector3">
            <a:avLst>
              <a:gd name="adj1" fmla="val 50000"/>
            </a:avLst>
          </a:prstGeom>
          <a:noFill/>
          <a:ln w="19050" cap="flat" cmpd="sng">
            <a:solidFill>
              <a:schemeClr val="accent4"/>
            </a:solidFill>
            <a:prstDash val="solid"/>
            <a:round/>
            <a:headEnd type="none" w="med" len="med"/>
            <a:tailEnd type="none" w="med" len="med"/>
          </a:ln>
        </p:spPr>
      </p:cxnSp>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Exigences Non-</a:t>
            </a:r>
            <a:r>
              <a:rPr lang="en-US" dirty="0" err="1"/>
              <a:t>fonctionnelles</a:t>
            </a:r>
            <a:endParaRPr dirty="0"/>
          </a:p>
        </p:txBody>
      </p:sp>
      <p:sp>
        <p:nvSpPr>
          <p:cNvPr id="392" name="Google Shape;392;p22"/>
          <p:cNvSpPr/>
          <p:nvPr/>
        </p:nvSpPr>
        <p:spPr>
          <a:xfrm>
            <a:off x="5723325" y="3553300"/>
            <a:ext cx="909297" cy="908503"/>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2405424" y="3537250"/>
            <a:ext cx="940876" cy="940603"/>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5716800" y="1165788"/>
            <a:ext cx="918113" cy="917599"/>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2429962" y="1157788"/>
            <a:ext cx="936804" cy="935698"/>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txBox="1"/>
          <p:nvPr/>
        </p:nvSpPr>
        <p:spPr>
          <a:xfrm>
            <a:off x="444796" y="3592758"/>
            <a:ext cx="1899600" cy="33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Fira Sans Extra Condensed SemiBold"/>
                <a:ea typeface="Fira Sans Extra Condensed SemiBold"/>
                <a:cs typeface="Fira Sans Extra Condensed SemiBold"/>
                <a:sym typeface="Fira Sans Extra Condensed SemiBold"/>
              </a:rPr>
              <a:t>03 </a:t>
            </a:r>
            <a:r>
              <a:rPr lang="en-US" sz="1600" dirty="0" err="1">
                <a:latin typeface="Fira Sans Extra Condensed SemiBold"/>
                <a:ea typeface="Fira Sans Extra Condensed SemiBold"/>
                <a:cs typeface="Fira Sans Extra Condensed SemiBold"/>
                <a:sym typeface="Fira Sans Extra Condensed SemiBold"/>
              </a:rPr>
              <a:t>Convivialité</a:t>
            </a:r>
            <a:endParaRPr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97" name="Google Shape;397;p22"/>
          <p:cNvSpPr txBox="1"/>
          <p:nvPr/>
        </p:nvSpPr>
        <p:spPr>
          <a:xfrm>
            <a:off x="143933" y="3911375"/>
            <a:ext cx="2200473" cy="5526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Offrir une expérience utilisateur fluide avec une navigation claire, des menus bien organisés et des formulaires simplifiés.</a:t>
            </a:r>
            <a:endParaRPr lang="en-US" sz="1200" dirty="0">
              <a:solidFill>
                <a:srgbClr val="000000"/>
              </a:solidFill>
              <a:latin typeface="Roboto"/>
              <a:ea typeface="Roboto"/>
              <a:cs typeface="Roboto"/>
              <a:sym typeface="Roboto"/>
            </a:endParaRPr>
          </a:p>
        </p:txBody>
      </p:sp>
      <p:sp>
        <p:nvSpPr>
          <p:cNvPr id="398" name="Google Shape;398;p22"/>
          <p:cNvSpPr txBox="1"/>
          <p:nvPr/>
        </p:nvSpPr>
        <p:spPr>
          <a:xfrm>
            <a:off x="6698606" y="1213647"/>
            <a:ext cx="1899600" cy="3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Fira Sans Extra Condensed SemiBold"/>
                <a:ea typeface="Fira Sans Extra Condensed SemiBold"/>
                <a:cs typeface="Fira Sans Extra Condensed SemiBold"/>
                <a:sym typeface="Fira Sans Extra Condensed SemiBold"/>
              </a:rPr>
              <a:t>02 </a:t>
            </a:r>
            <a:r>
              <a:rPr lang="en-US" sz="1600" dirty="0">
                <a:latin typeface="Fira Sans Extra Condensed SemiBold"/>
                <a:ea typeface="Fira Sans Extra Condensed SemiBold"/>
                <a:cs typeface="Fira Sans Extra Condensed SemiBold"/>
                <a:sym typeface="Fira Sans Extra Condensed SemiBold"/>
              </a:rPr>
              <a:t>Performance</a:t>
            </a:r>
            <a:endParaRPr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99" name="Google Shape;399;p22"/>
          <p:cNvSpPr txBox="1"/>
          <p:nvPr/>
        </p:nvSpPr>
        <p:spPr>
          <a:xfrm>
            <a:off x="6698615" y="1537661"/>
            <a:ext cx="2000570" cy="5381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Optimiser le code et les requêtes SQL pour réduire la latence et améliorer l'efficacité du système.</a:t>
            </a:r>
            <a:endParaRPr lang="en-US" sz="1000" dirty="0">
              <a:solidFill>
                <a:srgbClr val="000000"/>
              </a:solidFill>
              <a:latin typeface="Roboto"/>
              <a:ea typeface="Roboto"/>
              <a:cs typeface="Roboto"/>
              <a:sym typeface="Roboto"/>
            </a:endParaRPr>
          </a:p>
        </p:txBody>
      </p:sp>
      <p:sp>
        <p:nvSpPr>
          <p:cNvPr id="400" name="Google Shape;400;p22"/>
          <p:cNvSpPr txBox="1"/>
          <p:nvPr/>
        </p:nvSpPr>
        <p:spPr>
          <a:xfrm>
            <a:off x="6698606" y="3575869"/>
            <a:ext cx="1899600" cy="3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Fira Sans Extra Condensed SemiBold"/>
                <a:ea typeface="Fira Sans Extra Condensed SemiBold"/>
                <a:cs typeface="Fira Sans Extra Condensed SemiBold"/>
                <a:sym typeface="Fira Sans Extra Condensed SemiBold"/>
              </a:rPr>
              <a:t>04 </a:t>
            </a:r>
            <a:r>
              <a:rPr lang="en-US" sz="1600" dirty="0" err="1">
                <a:solidFill>
                  <a:schemeClr val="dk1"/>
                </a:solidFill>
                <a:latin typeface="Fira Sans Extra Condensed SemiBold"/>
                <a:ea typeface="Fira Sans Extra Condensed SemiBold"/>
                <a:cs typeface="Fira Sans Extra Condensed SemiBold"/>
                <a:sym typeface="Fira Sans Extra Condensed SemiBold"/>
              </a:rPr>
              <a:t>Disponibilité</a:t>
            </a:r>
            <a:endParaRPr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401" name="Google Shape;401;p22"/>
          <p:cNvSpPr txBox="1"/>
          <p:nvPr/>
        </p:nvSpPr>
        <p:spPr>
          <a:xfrm>
            <a:off x="6698614" y="3903001"/>
            <a:ext cx="2191385" cy="574852"/>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Assurer un fonctionnement continu et ininterrompu du système, minimisant les temps d'arrêt planifiés et non planifiés</a:t>
            </a:r>
            <a:endParaRPr lang="en-US" sz="1200" dirty="0">
              <a:solidFill>
                <a:srgbClr val="000000"/>
              </a:solidFill>
              <a:latin typeface="Roboto"/>
              <a:ea typeface="Roboto"/>
              <a:cs typeface="Roboto"/>
              <a:sym typeface="Roboto"/>
            </a:endParaRPr>
          </a:p>
        </p:txBody>
      </p:sp>
      <p:sp>
        <p:nvSpPr>
          <p:cNvPr id="402" name="Google Shape;402;p22"/>
          <p:cNvSpPr txBox="1"/>
          <p:nvPr/>
        </p:nvSpPr>
        <p:spPr>
          <a:xfrm>
            <a:off x="79928" y="1197667"/>
            <a:ext cx="2264478" cy="311488"/>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dirty="0">
                <a:latin typeface="Fira Sans Extra Condensed SemiBold"/>
                <a:ea typeface="Fira Sans Extra Condensed SemiBold"/>
                <a:cs typeface="Fira Sans Extra Condensed SemiBold"/>
                <a:sym typeface="Fira Sans Extra Condensed SemiBold"/>
              </a:rPr>
              <a:t>01 </a:t>
            </a:r>
            <a:r>
              <a:rPr lang="en" sz="1600" dirty="0">
                <a:solidFill>
                  <a:schemeClr val="dk1"/>
                </a:solidFill>
                <a:latin typeface="Fira Sans Extra Condensed SemiBold"/>
                <a:ea typeface="Fira Sans Extra Condensed SemiBold"/>
                <a:cs typeface="Fira Sans Extra Condensed SemiBold"/>
                <a:sym typeface="Fira Sans Extra Condensed SemiBold"/>
              </a:rPr>
              <a:t> </a:t>
            </a:r>
            <a:r>
              <a:rPr lang="en-US" sz="1600" dirty="0" err="1">
                <a:solidFill>
                  <a:schemeClr val="dk1"/>
                </a:solidFill>
                <a:latin typeface="Fira Sans Extra Condensed SemiBold"/>
                <a:ea typeface="Fira Sans Extra Condensed SemiBold"/>
                <a:cs typeface="Fira Sans Extra Condensed SemiBold"/>
                <a:sym typeface="Fira Sans Extra Condensed SemiBold"/>
              </a:rPr>
              <a:t>Sécurité</a:t>
            </a:r>
            <a:r>
              <a:rPr lang="en-US" sz="1600" dirty="0">
                <a:solidFill>
                  <a:schemeClr val="dk1"/>
                </a:solidFill>
                <a:latin typeface="Fira Sans Extra Condensed SemiBold"/>
                <a:ea typeface="Fira Sans Extra Condensed SemiBold"/>
                <a:cs typeface="Fira Sans Extra Condensed SemiBold"/>
                <a:sym typeface="Fira Sans Extra Condensed SemiBold"/>
              </a:rPr>
              <a:t> des données </a:t>
            </a:r>
            <a:endParaRPr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403" name="Google Shape;403;p22"/>
          <p:cNvSpPr txBox="1"/>
          <p:nvPr/>
        </p:nvSpPr>
        <p:spPr>
          <a:xfrm>
            <a:off x="444815" y="1521455"/>
            <a:ext cx="1899600" cy="5544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Assurer la confidentialité et l'intégrité des informations médicales à travers des mesures de sécurité robustes</a:t>
            </a:r>
            <a:endParaRPr lang="en-US" sz="1200" dirty="0">
              <a:solidFill>
                <a:srgbClr val="000000"/>
              </a:solidFill>
              <a:latin typeface="Roboto"/>
              <a:ea typeface="Roboto"/>
              <a:cs typeface="Roboto"/>
              <a:sym typeface="Roboto"/>
            </a:endParaRPr>
          </a:p>
        </p:txBody>
      </p:sp>
      <p:cxnSp>
        <p:nvCxnSpPr>
          <p:cNvPr id="404" name="Google Shape;404;p22"/>
          <p:cNvCxnSpPr/>
          <p:nvPr/>
        </p:nvCxnSpPr>
        <p:spPr>
          <a:xfrm rot="10800000">
            <a:off x="5177100" y="3464450"/>
            <a:ext cx="600300" cy="534900"/>
          </a:xfrm>
          <a:prstGeom prst="bentConnector3">
            <a:avLst>
              <a:gd name="adj1" fmla="val 45594"/>
            </a:avLst>
          </a:prstGeom>
          <a:noFill/>
          <a:ln w="19050" cap="flat" cmpd="sng">
            <a:solidFill>
              <a:schemeClr val="accent2"/>
            </a:solidFill>
            <a:prstDash val="solid"/>
            <a:round/>
            <a:headEnd type="none" w="med" len="med"/>
            <a:tailEnd type="none" w="med" len="med"/>
          </a:ln>
        </p:spPr>
      </p:cxnSp>
      <p:grpSp>
        <p:nvGrpSpPr>
          <p:cNvPr id="405" name="Google Shape;405;p22"/>
          <p:cNvGrpSpPr/>
          <p:nvPr/>
        </p:nvGrpSpPr>
        <p:grpSpPr>
          <a:xfrm>
            <a:off x="5802567" y="1268205"/>
            <a:ext cx="877082" cy="712548"/>
            <a:chOff x="1092850" y="2255975"/>
            <a:chExt cx="803189" cy="652516"/>
          </a:xfrm>
        </p:grpSpPr>
        <p:sp>
          <p:nvSpPr>
            <p:cNvPr id="406" name="Google Shape;406;p22"/>
            <p:cNvSpPr/>
            <p:nvPr/>
          </p:nvSpPr>
          <p:spPr>
            <a:xfrm>
              <a:off x="1176236" y="2396811"/>
              <a:ext cx="503744" cy="511484"/>
            </a:xfrm>
            <a:custGeom>
              <a:avLst/>
              <a:gdLst/>
              <a:ahLst/>
              <a:cxnLst/>
              <a:rect l="l" t="t" r="r" b="b"/>
              <a:pathLst>
                <a:path w="61828" h="62778" extrusionOk="0">
                  <a:moveTo>
                    <a:pt x="13967" y="1"/>
                  </a:moveTo>
                  <a:cubicBezTo>
                    <a:pt x="12228" y="1"/>
                    <a:pt x="10337" y="448"/>
                    <a:pt x="8218" y="1644"/>
                  </a:cubicBezTo>
                  <a:cubicBezTo>
                    <a:pt x="1" y="6281"/>
                    <a:pt x="379" y="22336"/>
                    <a:pt x="3051" y="35997"/>
                  </a:cubicBezTo>
                  <a:cubicBezTo>
                    <a:pt x="5697" y="49658"/>
                    <a:pt x="12326" y="62764"/>
                    <a:pt x="15905" y="62764"/>
                  </a:cubicBezTo>
                  <a:cubicBezTo>
                    <a:pt x="19458" y="62764"/>
                    <a:pt x="21446" y="45925"/>
                    <a:pt x="26036" y="45925"/>
                  </a:cubicBezTo>
                  <a:cubicBezTo>
                    <a:pt x="26070" y="45925"/>
                    <a:pt x="26104" y="45926"/>
                    <a:pt x="26138" y="45928"/>
                  </a:cubicBezTo>
                  <a:cubicBezTo>
                    <a:pt x="30702" y="46201"/>
                    <a:pt x="31165" y="62778"/>
                    <a:pt x="38504" y="62778"/>
                  </a:cubicBezTo>
                  <a:cubicBezTo>
                    <a:pt x="38623" y="62778"/>
                    <a:pt x="38744" y="62773"/>
                    <a:pt x="38866" y="62764"/>
                  </a:cubicBezTo>
                  <a:cubicBezTo>
                    <a:pt x="46554" y="62235"/>
                    <a:pt x="44966" y="52305"/>
                    <a:pt x="51065" y="42072"/>
                  </a:cubicBezTo>
                  <a:cubicBezTo>
                    <a:pt x="57165" y="31864"/>
                    <a:pt x="61827" y="6029"/>
                    <a:pt x="53586" y="1644"/>
                  </a:cubicBezTo>
                  <a:cubicBezTo>
                    <a:pt x="51590" y="581"/>
                    <a:pt x="49347" y="182"/>
                    <a:pt x="47011" y="182"/>
                  </a:cubicBezTo>
                  <a:cubicBezTo>
                    <a:pt x="39891" y="182"/>
                    <a:pt x="31906" y="3895"/>
                    <a:pt x="27400" y="3895"/>
                  </a:cubicBezTo>
                  <a:cubicBezTo>
                    <a:pt x="27279" y="3895"/>
                    <a:pt x="27161" y="3892"/>
                    <a:pt x="27045" y="3887"/>
                  </a:cubicBezTo>
                  <a:cubicBezTo>
                    <a:pt x="22725" y="3700"/>
                    <a:pt x="18973" y="1"/>
                    <a:pt x="13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1426191" y="2405473"/>
              <a:ext cx="253827" cy="503019"/>
            </a:xfrm>
            <a:custGeom>
              <a:avLst/>
              <a:gdLst/>
              <a:ahLst/>
              <a:cxnLst/>
              <a:rect l="l" t="t" r="r" b="b"/>
              <a:pathLst>
                <a:path w="31154" h="61739" extrusionOk="0">
                  <a:moveTo>
                    <a:pt x="21651" y="1"/>
                  </a:moveTo>
                  <a:lnTo>
                    <a:pt x="21651" y="1"/>
                  </a:lnTo>
                  <a:cubicBezTo>
                    <a:pt x="22307" y="3807"/>
                    <a:pt x="23718" y="14619"/>
                    <a:pt x="21374" y="26743"/>
                  </a:cubicBezTo>
                  <a:cubicBezTo>
                    <a:pt x="18450" y="41865"/>
                    <a:pt x="12704" y="53535"/>
                    <a:pt x="7764" y="54795"/>
                  </a:cubicBezTo>
                  <a:cubicBezTo>
                    <a:pt x="7363" y="54894"/>
                    <a:pt x="6960" y="54939"/>
                    <a:pt x="6556" y="54939"/>
                  </a:cubicBezTo>
                  <a:cubicBezTo>
                    <a:pt x="4165" y="54939"/>
                    <a:pt x="1769" y="53352"/>
                    <a:pt x="1" y="51821"/>
                  </a:cubicBezTo>
                  <a:lnTo>
                    <a:pt x="1" y="51821"/>
                  </a:lnTo>
                  <a:cubicBezTo>
                    <a:pt x="1742" y="56458"/>
                    <a:pt x="3699" y="61739"/>
                    <a:pt x="7846" y="61739"/>
                  </a:cubicBezTo>
                  <a:cubicBezTo>
                    <a:pt x="7960" y="61739"/>
                    <a:pt x="8075" y="61735"/>
                    <a:pt x="8192" y="61727"/>
                  </a:cubicBezTo>
                  <a:cubicBezTo>
                    <a:pt x="15905" y="61197"/>
                    <a:pt x="14317" y="51242"/>
                    <a:pt x="20416" y="41034"/>
                  </a:cubicBezTo>
                  <a:cubicBezTo>
                    <a:pt x="26516" y="30826"/>
                    <a:pt x="31153" y="4966"/>
                    <a:pt x="22912" y="581"/>
                  </a:cubicBezTo>
                  <a:cubicBezTo>
                    <a:pt x="22508" y="354"/>
                    <a:pt x="22080" y="177"/>
                    <a:pt x="2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1217110" y="2754339"/>
              <a:ext cx="163268" cy="154110"/>
            </a:xfrm>
            <a:custGeom>
              <a:avLst/>
              <a:gdLst/>
              <a:ahLst/>
              <a:cxnLst/>
              <a:rect l="l" t="t" r="r" b="b"/>
              <a:pathLst>
                <a:path w="20039" h="18915" extrusionOk="0">
                  <a:moveTo>
                    <a:pt x="376" y="1"/>
                  </a:moveTo>
                  <a:cubicBezTo>
                    <a:pt x="249" y="1"/>
                    <a:pt x="123" y="13"/>
                    <a:pt x="1" y="36"/>
                  </a:cubicBezTo>
                  <a:cubicBezTo>
                    <a:pt x="3176" y="10421"/>
                    <a:pt x="8016" y="18915"/>
                    <a:pt x="10889" y="18915"/>
                  </a:cubicBezTo>
                  <a:cubicBezTo>
                    <a:pt x="14191" y="18915"/>
                    <a:pt x="16131" y="4422"/>
                    <a:pt x="20038" y="2330"/>
                  </a:cubicBezTo>
                  <a:cubicBezTo>
                    <a:pt x="19668" y="1873"/>
                    <a:pt x="19129" y="1604"/>
                    <a:pt x="18550" y="1604"/>
                  </a:cubicBezTo>
                  <a:cubicBezTo>
                    <a:pt x="18459" y="1604"/>
                    <a:pt x="18367" y="1611"/>
                    <a:pt x="18274" y="1624"/>
                  </a:cubicBezTo>
                  <a:cubicBezTo>
                    <a:pt x="14997" y="1902"/>
                    <a:pt x="12099" y="9135"/>
                    <a:pt x="9351" y="9413"/>
                  </a:cubicBezTo>
                  <a:cubicBezTo>
                    <a:pt x="9280" y="9419"/>
                    <a:pt x="9209" y="9422"/>
                    <a:pt x="9139" y="9422"/>
                  </a:cubicBezTo>
                  <a:cubicBezTo>
                    <a:pt x="6517" y="9422"/>
                    <a:pt x="4880" y="4911"/>
                    <a:pt x="2622" y="1524"/>
                  </a:cubicBezTo>
                  <a:cubicBezTo>
                    <a:pt x="1874" y="391"/>
                    <a:pt x="1089"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1562918" y="2443650"/>
              <a:ext cx="203370" cy="194334"/>
            </a:xfrm>
            <a:custGeom>
              <a:avLst/>
              <a:gdLst/>
              <a:ahLst/>
              <a:cxnLst/>
              <a:rect l="l" t="t" r="r" b="b"/>
              <a:pathLst>
                <a:path w="24961" h="23852" extrusionOk="0">
                  <a:moveTo>
                    <a:pt x="21050" y="1"/>
                  </a:moveTo>
                  <a:cubicBezTo>
                    <a:pt x="20619" y="1"/>
                    <a:pt x="20178" y="74"/>
                    <a:pt x="19743" y="231"/>
                  </a:cubicBezTo>
                  <a:cubicBezTo>
                    <a:pt x="17197" y="1138"/>
                    <a:pt x="16315" y="4289"/>
                    <a:pt x="18029" y="6381"/>
                  </a:cubicBezTo>
                  <a:cubicBezTo>
                    <a:pt x="17424" y="7918"/>
                    <a:pt x="16668" y="9405"/>
                    <a:pt x="15786" y="10842"/>
                  </a:cubicBezTo>
                  <a:cubicBezTo>
                    <a:pt x="14727" y="12505"/>
                    <a:pt x="13568" y="14370"/>
                    <a:pt x="12030" y="15681"/>
                  </a:cubicBezTo>
                  <a:cubicBezTo>
                    <a:pt x="9460" y="17874"/>
                    <a:pt x="5628" y="19260"/>
                    <a:pt x="2352" y="19966"/>
                  </a:cubicBezTo>
                  <a:cubicBezTo>
                    <a:pt x="1" y="20483"/>
                    <a:pt x="786" y="23852"/>
                    <a:pt x="2928" y="23852"/>
                  </a:cubicBezTo>
                  <a:cubicBezTo>
                    <a:pt x="3082" y="23852"/>
                    <a:pt x="3243" y="23834"/>
                    <a:pt x="3410" y="23797"/>
                  </a:cubicBezTo>
                  <a:cubicBezTo>
                    <a:pt x="7569" y="22915"/>
                    <a:pt x="11501" y="21100"/>
                    <a:pt x="14853" y="18479"/>
                  </a:cubicBezTo>
                  <a:cubicBezTo>
                    <a:pt x="16643" y="17042"/>
                    <a:pt x="17979" y="14749"/>
                    <a:pt x="19214" y="12833"/>
                  </a:cubicBezTo>
                  <a:cubicBezTo>
                    <a:pt x="20247" y="11220"/>
                    <a:pt x="21104" y="9506"/>
                    <a:pt x="21785" y="7742"/>
                  </a:cubicBezTo>
                  <a:cubicBezTo>
                    <a:pt x="23624" y="7389"/>
                    <a:pt x="24960" y="5776"/>
                    <a:pt x="24960" y="3911"/>
                  </a:cubicBezTo>
                  <a:cubicBezTo>
                    <a:pt x="24960" y="1680"/>
                    <a:pt x="23115" y="1"/>
                    <a:pt x="2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1246788" y="2334489"/>
              <a:ext cx="295616" cy="153474"/>
            </a:xfrm>
            <a:custGeom>
              <a:avLst/>
              <a:gdLst/>
              <a:ahLst/>
              <a:cxnLst/>
              <a:rect l="l" t="t" r="r" b="b"/>
              <a:pathLst>
                <a:path w="36283" h="18837" extrusionOk="0">
                  <a:moveTo>
                    <a:pt x="12559" y="0"/>
                  </a:moveTo>
                  <a:cubicBezTo>
                    <a:pt x="12260" y="0"/>
                    <a:pt x="11959" y="30"/>
                    <a:pt x="11658" y="92"/>
                  </a:cubicBezTo>
                  <a:cubicBezTo>
                    <a:pt x="9540" y="520"/>
                    <a:pt x="8053" y="2386"/>
                    <a:pt x="8053" y="4528"/>
                  </a:cubicBezTo>
                  <a:cubicBezTo>
                    <a:pt x="8053" y="4679"/>
                    <a:pt x="8053" y="4856"/>
                    <a:pt x="8079" y="5007"/>
                  </a:cubicBezTo>
                  <a:cubicBezTo>
                    <a:pt x="7327" y="4673"/>
                    <a:pt x="6554" y="4519"/>
                    <a:pt x="5800" y="4519"/>
                  </a:cubicBezTo>
                  <a:cubicBezTo>
                    <a:pt x="2964" y="4519"/>
                    <a:pt x="394" y="6704"/>
                    <a:pt x="215" y="9770"/>
                  </a:cubicBezTo>
                  <a:cubicBezTo>
                    <a:pt x="0" y="13099"/>
                    <a:pt x="2676" y="15714"/>
                    <a:pt x="5779" y="15714"/>
                  </a:cubicBezTo>
                  <a:cubicBezTo>
                    <a:pt x="6319" y="15714"/>
                    <a:pt x="6871" y="15635"/>
                    <a:pt x="7423" y="15467"/>
                  </a:cubicBezTo>
                  <a:cubicBezTo>
                    <a:pt x="8359" y="17634"/>
                    <a:pt x="10441" y="18836"/>
                    <a:pt x="12568" y="18836"/>
                  </a:cubicBezTo>
                  <a:cubicBezTo>
                    <a:pt x="13880" y="18836"/>
                    <a:pt x="15209" y="18379"/>
                    <a:pt x="16295" y="17407"/>
                  </a:cubicBezTo>
                  <a:cubicBezTo>
                    <a:pt x="16875" y="17723"/>
                    <a:pt x="17513" y="17878"/>
                    <a:pt x="18148" y="17878"/>
                  </a:cubicBezTo>
                  <a:cubicBezTo>
                    <a:pt x="19086" y="17878"/>
                    <a:pt x="20020" y="17539"/>
                    <a:pt x="20756" y="16878"/>
                  </a:cubicBezTo>
                  <a:cubicBezTo>
                    <a:pt x="21729" y="17595"/>
                    <a:pt x="22864" y="17941"/>
                    <a:pt x="23992" y="17941"/>
                  </a:cubicBezTo>
                  <a:cubicBezTo>
                    <a:pt x="25641" y="17941"/>
                    <a:pt x="27276" y="17201"/>
                    <a:pt x="28368" y="15794"/>
                  </a:cubicBezTo>
                  <a:cubicBezTo>
                    <a:pt x="29219" y="16561"/>
                    <a:pt x="30293" y="16941"/>
                    <a:pt x="31363" y="16941"/>
                  </a:cubicBezTo>
                  <a:cubicBezTo>
                    <a:pt x="32544" y="16941"/>
                    <a:pt x="33721" y="16480"/>
                    <a:pt x="34594" y="15567"/>
                  </a:cubicBezTo>
                  <a:cubicBezTo>
                    <a:pt x="36282" y="13828"/>
                    <a:pt x="36282" y="11056"/>
                    <a:pt x="34619" y="9317"/>
                  </a:cubicBezTo>
                  <a:cubicBezTo>
                    <a:pt x="36131" y="7527"/>
                    <a:pt x="36030" y="4881"/>
                    <a:pt x="34392" y="3217"/>
                  </a:cubicBezTo>
                  <a:cubicBezTo>
                    <a:pt x="33504" y="2329"/>
                    <a:pt x="32335" y="1879"/>
                    <a:pt x="31167" y="1879"/>
                  </a:cubicBezTo>
                  <a:cubicBezTo>
                    <a:pt x="30147" y="1879"/>
                    <a:pt x="29127" y="2222"/>
                    <a:pt x="28293" y="2915"/>
                  </a:cubicBezTo>
                  <a:cubicBezTo>
                    <a:pt x="27385" y="1689"/>
                    <a:pt x="26025" y="1083"/>
                    <a:pt x="24666" y="1083"/>
                  </a:cubicBezTo>
                  <a:cubicBezTo>
                    <a:pt x="23232" y="1083"/>
                    <a:pt x="21801" y="1758"/>
                    <a:pt x="20908" y="3091"/>
                  </a:cubicBezTo>
                  <a:cubicBezTo>
                    <a:pt x="20169" y="2618"/>
                    <a:pt x="19326" y="2379"/>
                    <a:pt x="18476" y="2379"/>
                  </a:cubicBezTo>
                  <a:cubicBezTo>
                    <a:pt x="17876" y="2379"/>
                    <a:pt x="17272" y="2499"/>
                    <a:pt x="16699" y="2738"/>
                  </a:cubicBezTo>
                  <a:cubicBezTo>
                    <a:pt x="15987" y="1055"/>
                    <a:pt x="14332" y="0"/>
                    <a:pt x="12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1254488" y="2290216"/>
              <a:ext cx="51761" cy="44404"/>
            </a:xfrm>
            <a:custGeom>
              <a:avLst/>
              <a:gdLst/>
              <a:ahLst/>
              <a:cxnLst/>
              <a:rect l="l" t="t" r="r" b="b"/>
              <a:pathLst>
                <a:path w="6353" h="5450" extrusionOk="0">
                  <a:moveTo>
                    <a:pt x="2748" y="0"/>
                  </a:moveTo>
                  <a:cubicBezTo>
                    <a:pt x="1347" y="0"/>
                    <a:pt x="1" y="1085"/>
                    <a:pt x="1" y="2727"/>
                  </a:cubicBezTo>
                  <a:cubicBezTo>
                    <a:pt x="1" y="4214"/>
                    <a:pt x="1236" y="5449"/>
                    <a:pt x="2723" y="5449"/>
                  </a:cubicBezTo>
                  <a:cubicBezTo>
                    <a:pt x="5142" y="5424"/>
                    <a:pt x="6352" y="2500"/>
                    <a:pt x="4638" y="786"/>
                  </a:cubicBezTo>
                  <a:cubicBezTo>
                    <a:pt x="4088" y="244"/>
                    <a:pt x="3412" y="0"/>
                    <a:pt x="2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1349992" y="2277154"/>
              <a:ext cx="30610" cy="26251"/>
            </a:xfrm>
            <a:custGeom>
              <a:avLst/>
              <a:gdLst/>
              <a:ahLst/>
              <a:cxnLst/>
              <a:rect l="l" t="t" r="r" b="b"/>
              <a:pathLst>
                <a:path w="3757" h="3222" extrusionOk="0">
                  <a:moveTo>
                    <a:pt x="1621" y="0"/>
                  </a:moveTo>
                  <a:cubicBezTo>
                    <a:pt x="795" y="0"/>
                    <a:pt x="1" y="637"/>
                    <a:pt x="1" y="1608"/>
                  </a:cubicBezTo>
                  <a:cubicBezTo>
                    <a:pt x="1" y="2490"/>
                    <a:pt x="732" y="3221"/>
                    <a:pt x="1614" y="3221"/>
                  </a:cubicBezTo>
                  <a:cubicBezTo>
                    <a:pt x="3051" y="3221"/>
                    <a:pt x="3756" y="1482"/>
                    <a:pt x="2748" y="474"/>
                  </a:cubicBezTo>
                  <a:cubicBezTo>
                    <a:pt x="2421" y="147"/>
                    <a:pt x="2017" y="0"/>
                    <a:pt x="1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1092850" y="2581658"/>
              <a:ext cx="155666" cy="172988"/>
            </a:xfrm>
            <a:custGeom>
              <a:avLst/>
              <a:gdLst/>
              <a:ahLst/>
              <a:cxnLst/>
              <a:rect l="l" t="t" r="r" b="b"/>
              <a:pathLst>
                <a:path w="19106" h="21232" extrusionOk="0">
                  <a:moveTo>
                    <a:pt x="14040" y="0"/>
                  </a:moveTo>
                  <a:cubicBezTo>
                    <a:pt x="13688" y="0"/>
                    <a:pt x="13325" y="82"/>
                    <a:pt x="12981" y="232"/>
                  </a:cubicBezTo>
                  <a:cubicBezTo>
                    <a:pt x="9100" y="1946"/>
                    <a:pt x="3051" y="2879"/>
                    <a:pt x="1160" y="7264"/>
                  </a:cubicBezTo>
                  <a:cubicBezTo>
                    <a:pt x="1" y="9936"/>
                    <a:pt x="1690" y="12028"/>
                    <a:pt x="3882" y="13414"/>
                  </a:cubicBezTo>
                  <a:cubicBezTo>
                    <a:pt x="5017" y="14120"/>
                    <a:pt x="6176" y="14700"/>
                    <a:pt x="7260" y="15481"/>
                  </a:cubicBezTo>
                  <a:cubicBezTo>
                    <a:pt x="8268" y="16237"/>
                    <a:pt x="9226" y="17069"/>
                    <a:pt x="10133" y="17951"/>
                  </a:cubicBezTo>
                  <a:cubicBezTo>
                    <a:pt x="10466" y="20009"/>
                    <a:pt x="12220" y="21232"/>
                    <a:pt x="14010" y="21232"/>
                  </a:cubicBezTo>
                  <a:cubicBezTo>
                    <a:pt x="15070" y="21232"/>
                    <a:pt x="16142" y="20804"/>
                    <a:pt x="16938" y="19866"/>
                  </a:cubicBezTo>
                  <a:cubicBezTo>
                    <a:pt x="19106" y="17321"/>
                    <a:pt x="17316" y="13439"/>
                    <a:pt x="13989" y="13439"/>
                  </a:cubicBezTo>
                  <a:cubicBezTo>
                    <a:pt x="13208" y="13439"/>
                    <a:pt x="12427" y="13666"/>
                    <a:pt x="11771" y="14120"/>
                  </a:cubicBezTo>
                  <a:cubicBezTo>
                    <a:pt x="10536" y="12960"/>
                    <a:pt x="9175" y="11927"/>
                    <a:pt x="7739" y="11020"/>
                  </a:cubicBezTo>
                  <a:cubicBezTo>
                    <a:pt x="6932" y="10541"/>
                    <a:pt x="6126" y="10137"/>
                    <a:pt x="5344" y="9633"/>
                  </a:cubicBezTo>
                  <a:cubicBezTo>
                    <a:pt x="5143" y="9482"/>
                    <a:pt x="4941" y="9331"/>
                    <a:pt x="4790" y="9129"/>
                  </a:cubicBezTo>
                  <a:lnTo>
                    <a:pt x="4714" y="9003"/>
                  </a:lnTo>
                  <a:cubicBezTo>
                    <a:pt x="4764" y="8902"/>
                    <a:pt x="4815" y="8802"/>
                    <a:pt x="4891" y="8701"/>
                  </a:cubicBezTo>
                  <a:cubicBezTo>
                    <a:pt x="5798" y="7239"/>
                    <a:pt x="7865" y="6407"/>
                    <a:pt x="9377" y="5802"/>
                  </a:cubicBezTo>
                  <a:cubicBezTo>
                    <a:pt x="11217" y="5046"/>
                    <a:pt x="13158" y="4466"/>
                    <a:pt x="14972" y="3660"/>
                  </a:cubicBezTo>
                  <a:cubicBezTo>
                    <a:pt x="15980" y="3231"/>
                    <a:pt x="16182" y="1795"/>
                    <a:pt x="15703" y="938"/>
                  </a:cubicBezTo>
                  <a:cubicBezTo>
                    <a:pt x="15310" y="283"/>
                    <a:pt x="14693" y="0"/>
                    <a:pt x="14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1342805" y="2652764"/>
              <a:ext cx="88726" cy="35124"/>
            </a:xfrm>
            <a:custGeom>
              <a:avLst/>
              <a:gdLst/>
              <a:ahLst/>
              <a:cxnLst/>
              <a:rect l="l" t="t" r="r" b="b"/>
              <a:pathLst>
                <a:path w="10890" h="4311" extrusionOk="0">
                  <a:moveTo>
                    <a:pt x="1" y="0"/>
                  </a:moveTo>
                  <a:cubicBezTo>
                    <a:pt x="1" y="0"/>
                    <a:pt x="984" y="4310"/>
                    <a:pt x="5445" y="4310"/>
                  </a:cubicBezTo>
                  <a:cubicBezTo>
                    <a:pt x="9906" y="4310"/>
                    <a:pt x="10889" y="0"/>
                    <a:pt x="10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1575916" y="2375901"/>
              <a:ext cx="311324" cy="215233"/>
            </a:xfrm>
            <a:custGeom>
              <a:avLst/>
              <a:gdLst/>
              <a:ahLst/>
              <a:cxnLst/>
              <a:rect l="l" t="t" r="r" b="b"/>
              <a:pathLst>
                <a:path w="38211" h="26417" extrusionOk="0">
                  <a:moveTo>
                    <a:pt x="757" y="0"/>
                  </a:moveTo>
                  <a:lnTo>
                    <a:pt x="228" y="731"/>
                  </a:lnTo>
                  <a:cubicBezTo>
                    <a:pt x="152" y="832"/>
                    <a:pt x="76" y="908"/>
                    <a:pt x="1" y="1009"/>
                  </a:cubicBezTo>
                  <a:lnTo>
                    <a:pt x="35539" y="26238"/>
                  </a:lnTo>
                  <a:cubicBezTo>
                    <a:pt x="35725" y="26365"/>
                    <a:pt x="35939" y="26417"/>
                    <a:pt x="36164" y="26417"/>
                  </a:cubicBezTo>
                  <a:cubicBezTo>
                    <a:pt x="37097" y="26417"/>
                    <a:pt x="38210" y="25533"/>
                    <a:pt x="38211" y="25533"/>
                  </a:cubicBezTo>
                  <a:lnTo>
                    <a:pt x="38211" y="25533"/>
                  </a:lnTo>
                  <a:cubicBezTo>
                    <a:pt x="37997" y="25684"/>
                    <a:pt x="37744" y="25759"/>
                    <a:pt x="37492" y="25759"/>
                  </a:cubicBezTo>
                  <a:cubicBezTo>
                    <a:pt x="37240" y="25759"/>
                    <a:pt x="36988" y="25684"/>
                    <a:pt x="36774" y="25533"/>
                  </a:cubicBezTo>
                  <a:lnTo>
                    <a:pt x="7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1415720" y="2255975"/>
              <a:ext cx="480320" cy="329860"/>
            </a:xfrm>
            <a:custGeom>
              <a:avLst/>
              <a:gdLst/>
              <a:ahLst/>
              <a:cxnLst/>
              <a:rect l="l" t="t" r="r" b="b"/>
              <a:pathLst>
                <a:path w="58953" h="40486" extrusionOk="0">
                  <a:moveTo>
                    <a:pt x="3192" y="1"/>
                  </a:moveTo>
                  <a:cubicBezTo>
                    <a:pt x="2485" y="1"/>
                    <a:pt x="1786" y="335"/>
                    <a:pt x="1336" y="956"/>
                  </a:cubicBezTo>
                  <a:lnTo>
                    <a:pt x="706" y="1863"/>
                  </a:lnTo>
                  <a:cubicBezTo>
                    <a:pt x="0" y="2846"/>
                    <a:pt x="227" y="4232"/>
                    <a:pt x="1235" y="4963"/>
                  </a:cubicBezTo>
                  <a:lnTo>
                    <a:pt x="1765" y="5316"/>
                  </a:lnTo>
                  <a:cubicBezTo>
                    <a:pt x="2243" y="4963"/>
                    <a:pt x="2798" y="4736"/>
                    <a:pt x="3378" y="4610"/>
                  </a:cubicBezTo>
                  <a:cubicBezTo>
                    <a:pt x="3420" y="4603"/>
                    <a:pt x="3466" y="4599"/>
                    <a:pt x="3516" y="4599"/>
                  </a:cubicBezTo>
                  <a:cubicBezTo>
                    <a:pt x="5999" y="4599"/>
                    <a:pt x="17774" y="13627"/>
                    <a:pt x="18021" y="14541"/>
                  </a:cubicBezTo>
                  <a:cubicBezTo>
                    <a:pt x="18097" y="14793"/>
                    <a:pt x="17845" y="15448"/>
                    <a:pt x="17442" y="16305"/>
                  </a:cubicBezTo>
                  <a:cubicBezTo>
                    <a:pt x="17643" y="16364"/>
                    <a:pt x="17849" y="16392"/>
                    <a:pt x="18054" y="16392"/>
                  </a:cubicBezTo>
                  <a:cubicBezTo>
                    <a:pt x="18646" y="16392"/>
                    <a:pt x="19229" y="16156"/>
                    <a:pt x="19660" y="15726"/>
                  </a:cubicBezTo>
                  <a:cubicBezTo>
                    <a:pt x="19735" y="15650"/>
                    <a:pt x="19836" y="15549"/>
                    <a:pt x="19887" y="15448"/>
                  </a:cubicBezTo>
                  <a:lnTo>
                    <a:pt x="20416" y="14717"/>
                  </a:lnTo>
                  <a:lnTo>
                    <a:pt x="56433" y="40224"/>
                  </a:lnTo>
                  <a:cubicBezTo>
                    <a:pt x="56682" y="40407"/>
                    <a:pt x="56934" y="40486"/>
                    <a:pt x="57171" y="40486"/>
                  </a:cubicBezTo>
                  <a:cubicBezTo>
                    <a:pt x="58207" y="40486"/>
                    <a:pt x="58952" y="38992"/>
                    <a:pt x="57845" y="38233"/>
                  </a:cubicBezTo>
                  <a:lnTo>
                    <a:pt x="57845" y="38233"/>
                  </a:lnTo>
                  <a:lnTo>
                    <a:pt x="57845" y="38258"/>
                  </a:lnTo>
                  <a:lnTo>
                    <a:pt x="20013" y="11441"/>
                  </a:lnTo>
                  <a:lnTo>
                    <a:pt x="4461" y="401"/>
                  </a:lnTo>
                  <a:cubicBezTo>
                    <a:pt x="4074" y="130"/>
                    <a:pt x="3632" y="1"/>
                    <a:pt x="3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1399495" y="2293451"/>
              <a:ext cx="163675" cy="142141"/>
            </a:xfrm>
            <a:custGeom>
              <a:avLst/>
              <a:gdLst/>
              <a:ahLst/>
              <a:cxnLst/>
              <a:rect l="l" t="t" r="r" b="b"/>
              <a:pathLst>
                <a:path w="20089" h="17446" extrusionOk="0">
                  <a:moveTo>
                    <a:pt x="5507" y="0"/>
                  </a:moveTo>
                  <a:cubicBezTo>
                    <a:pt x="5457" y="0"/>
                    <a:pt x="5411" y="4"/>
                    <a:pt x="5369" y="11"/>
                  </a:cubicBezTo>
                  <a:cubicBezTo>
                    <a:pt x="4764" y="137"/>
                    <a:pt x="4234" y="364"/>
                    <a:pt x="3756" y="717"/>
                  </a:cubicBezTo>
                  <a:cubicBezTo>
                    <a:pt x="1890" y="1977"/>
                    <a:pt x="0" y="4473"/>
                    <a:pt x="252" y="5632"/>
                  </a:cubicBezTo>
                  <a:cubicBezTo>
                    <a:pt x="580" y="7169"/>
                    <a:pt x="2798" y="9009"/>
                    <a:pt x="2798" y="9009"/>
                  </a:cubicBezTo>
                  <a:lnTo>
                    <a:pt x="4159" y="7749"/>
                  </a:lnTo>
                  <a:lnTo>
                    <a:pt x="3504" y="9413"/>
                  </a:lnTo>
                  <a:cubicBezTo>
                    <a:pt x="3504" y="9413"/>
                    <a:pt x="3831" y="10345"/>
                    <a:pt x="5369" y="11328"/>
                  </a:cubicBezTo>
                  <a:cubicBezTo>
                    <a:pt x="6881" y="12336"/>
                    <a:pt x="7486" y="12689"/>
                    <a:pt x="7486" y="12689"/>
                  </a:cubicBezTo>
                  <a:lnTo>
                    <a:pt x="8998" y="10950"/>
                  </a:lnTo>
                  <a:lnTo>
                    <a:pt x="8343" y="12689"/>
                  </a:lnTo>
                  <a:cubicBezTo>
                    <a:pt x="8746" y="13118"/>
                    <a:pt x="9200" y="13496"/>
                    <a:pt x="9679" y="13849"/>
                  </a:cubicBezTo>
                  <a:cubicBezTo>
                    <a:pt x="10428" y="14463"/>
                    <a:pt x="10986" y="14536"/>
                    <a:pt x="11210" y="14536"/>
                  </a:cubicBezTo>
                  <a:cubicBezTo>
                    <a:pt x="11280" y="14536"/>
                    <a:pt x="11317" y="14529"/>
                    <a:pt x="11317" y="14529"/>
                  </a:cubicBezTo>
                  <a:lnTo>
                    <a:pt x="14190" y="11278"/>
                  </a:lnTo>
                  <a:lnTo>
                    <a:pt x="11972" y="15260"/>
                  </a:lnTo>
                  <a:cubicBezTo>
                    <a:pt x="11972" y="15260"/>
                    <a:pt x="13837" y="17050"/>
                    <a:pt x="14896" y="17428"/>
                  </a:cubicBezTo>
                  <a:cubicBezTo>
                    <a:pt x="14926" y="17439"/>
                    <a:pt x="14959" y="17445"/>
                    <a:pt x="14995" y="17445"/>
                  </a:cubicBezTo>
                  <a:cubicBezTo>
                    <a:pt x="15873" y="17445"/>
                    <a:pt x="18269" y="13935"/>
                    <a:pt x="19408" y="11706"/>
                  </a:cubicBezTo>
                  <a:cubicBezTo>
                    <a:pt x="19836" y="10849"/>
                    <a:pt x="20088" y="10219"/>
                    <a:pt x="20012" y="9942"/>
                  </a:cubicBezTo>
                  <a:cubicBezTo>
                    <a:pt x="19765" y="9028"/>
                    <a:pt x="7990" y="0"/>
                    <a:pt x="5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1294955" y="2551092"/>
              <a:ext cx="34505" cy="48885"/>
            </a:xfrm>
            <a:custGeom>
              <a:avLst/>
              <a:gdLst/>
              <a:ahLst/>
              <a:cxnLst/>
              <a:rect l="l" t="t" r="r" b="b"/>
              <a:pathLst>
                <a:path w="4235" h="6000" extrusionOk="0">
                  <a:moveTo>
                    <a:pt x="2117" y="1"/>
                  </a:moveTo>
                  <a:cubicBezTo>
                    <a:pt x="958" y="1"/>
                    <a:pt x="0" y="1337"/>
                    <a:pt x="0" y="3000"/>
                  </a:cubicBezTo>
                  <a:cubicBezTo>
                    <a:pt x="0" y="4664"/>
                    <a:pt x="958" y="5999"/>
                    <a:pt x="2117" y="5999"/>
                  </a:cubicBezTo>
                  <a:cubicBezTo>
                    <a:pt x="3302" y="5999"/>
                    <a:pt x="4234" y="4664"/>
                    <a:pt x="4234" y="3000"/>
                  </a:cubicBezTo>
                  <a:cubicBezTo>
                    <a:pt x="4234" y="1337"/>
                    <a:pt x="3302" y="1"/>
                    <a:pt x="2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1304807" y="2557048"/>
              <a:ext cx="19929" cy="16906"/>
            </a:xfrm>
            <a:custGeom>
              <a:avLst/>
              <a:gdLst/>
              <a:ahLst/>
              <a:cxnLst/>
              <a:rect l="l" t="t" r="r" b="b"/>
              <a:pathLst>
                <a:path w="2446" h="2075" extrusionOk="0">
                  <a:moveTo>
                    <a:pt x="1412" y="1"/>
                  </a:moveTo>
                  <a:cubicBezTo>
                    <a:pt x="480" y="1"/>
                    <a:pt x="1" y="1110"/>
                    <a:pt x="656" y="1765"/>
                  </a:cubicBezTo>
                  <a:cubicBezTo>
                    <a:pt x="878" y="1978"/>
                    <a:pt x="1145" y="2074"/>
                    <a:pt x="1404" y="2074"/>
                  </a:cubicBezTo>
                  <a:cubicBezTo>
                    <a:pt x="1941" y="2074"/>
                    <a:pt x="2446" y="1663"/>
                    <a:pt x="2446" y="1034"/>
                  </a:cubicBezTo>
                  <a:cubicBezTo>
                    <a:pt x="2446" y="454"/>
                    <a:pt x="1967" y="1"/>
                    <a:pt x="1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1444884" y="2551092"/>
              <a:ext cx="34505" cy="48885"/>
            </a:xfrm>
            <a:custGeom>
              <a:avLst/>
              <a:gdLst/>
              <a:ahLst/>
              <a:cxnLst/>
              <a:rect l="l" t="t" r="r" b="b"/>
              <a:pathLst>
                <a:path w="4235" h="6000" extrusionOk="0">
                  <a:moveTo>
                    <a:pt x="2117" y="1"/>
                  </a:moveTo>
                  <a:cubicBezTo>
                    <a:pt x="958" y="1"/>
                    <a:pt x="0" y="1337"/>
                    <a:pt x="0" y="3000"/>
                  </a:cubicBezTo>
                  <a:cubicBezTo>
                    <a:pt x="0" y="4664"/>
                    <a:pt x="958" y="5999"/>
                    <a:pt x="2117" y="5999"/>
                  </a:cubicBezTo>
                  <a:cubicBezTo>
                    <a:pt x="3302" y="5999"/>
                    <a:pt x="4235" y="4664"/>
                    <a:pt x="4235" y="3000"/>
                  </a:cubicBezTo>
                  <a:cubicBezTo>
                    <a:pt x="4235" y="1337"/>
                    <a:pt x="3302" y="1"/>
                    <a:pt x="2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1454744" y="2557048"/>
              <a:ext cx="19921" cy="16906"/>
            </a:xfrm>
            <a:custGeom>
              <a:avLst/>
              <a:gdLst/>
              <a:ahLst/>
              <a:cxnLst/>
              <a:rect l="l" t="t" r="r" b="b"/>
              <a:pathLst>
                <a:path w="2445" h="2075" extrusionOk="0">
                  <a:moveTo>
                    <a:pt x="1386" y="1"/>
                  </a:moveTo>
                  <a:cubicBezTo>
                    <a:pt x="454" y="1"/>
                    <a:pt x="0" y="1110"/>
                    <a:pt x="655" y="1765"/>
                  </a:cubicBezTo>
                  <a:cubicBezTo>
                    <a:pt x="869" y="1978"/>
                    <a:pt x="1133" y="2074"/>
                    <a:pt x="1392" y="2074"/>
                  </a:cubicBezTo>
                  <a:cubicBezTo>
                    <a:pt x="1929" y="2074"/>
                    <a:pt x="2445" y="1663"/>
                    <a:pt x="2445" y="1034"/>
                  </a:cubicBezTo>
                  <a:cubicBezTo>
                    <a:pt x="2420" y="454"/>
                    <a:pt x="1966" y="1"/>
                    <a:pt x="1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2"/>
          <p:cNvGrpSpPr/>
          <p:nvPr/>
        </p:nvGrpSpPr>
        <p:grpSpPr>
          <a:xfrm>
            <a:off x="5751338" y="3724625"/>
            <a:ext cx="763688" cy="565812"/>
            <a:chOff x="4081550" y="323800"/>
            <a:chExt cx="2610900" cy="1934400"/>
          </a:xfrm>
        </p:grpSpPr>
        <p:sp>
          <p:nvSpPr>
            <p:cNvPr id="423" name="Google Shape;423;p22"/>
            <p:cNvSpPr/>
            <p:nvPr/>
          </p:nvSpPr>
          <p:spPr>
            <a:xfrm>
              <a:off x="4366050" y="585075"/>
              <a:ext cx="1567800" cy="1673125"/>
            </a:xfrm>
            <a:custGeom>
              <a:avLst/>
              <a:gdLst/>
              <a:ahLst/>
              <a:cxnLst/>
              <a:rect l="l" t="t" r="r" b="b"/>
              <a:pathLst>
                <a:path w="62712" h="66925" extrusionOk="0">
                  <a:moveTo>
                    <a:pt x="39005" y="0"/>
                  </a:moveTo>
                  <a:cubicBezTo>
                    <a:pt x="32450" y="0"/>
                    <a:pt x="31130" y="5359"/>
                    <a:pt x="23466" y="8352"/>
                  </a:cubicBezTo>
                  <a:cubicBezTo>
                    <a:pt x="14922" y="11679"/>
                    <a:pt x="3327" y="9361"/>
                    <a:pt x="1664" y="19140"/>
                  </a:cubicBezTo>
                  <a:cubicBezTo>
                    <a:pt x="0" y="28919"/>
                    <a:pt x="13107" y="41824"/>
                    <a:pt x="15602" y="49284"/>
                  </a:cubicBezTo>
                  <a:cubicBezTo>
                    <a:pt x="18097" y="56770"/>
                    <a:pt x="13737" y="65718"/>
                    <a:pt x="18526" y="66776"/>
                  </a:cubicBezTo>
                  <a:cubicBezTo>
                    <a:pt x="18980" y="66877"/>
                    <a:pt x="19436" y="66924"/>
                    <a:pt x="19891" y="66924"/>
                  </a:cubicBezTo>
                  <a:cubicBezTo>
                    <a:pt x="24240" y="66924"/>
                    <a:pt x="28561" y="62588"/>
                    <a:pt x="31002" y="58459"/>
                  </a:cubicBezTo>
                  <a:cubicBezTo>
                    <a:pt x="33724" y="53872"/>
                    <a:pt x="35362" y="43689"/>
                    <a:pt x="38715" y="43689"/>
                  </a:cubicBezTo>
                  <a:cubicBezTo>
                    <a:pt x="42042" y="43689"/>
                    <a:pt x="37656" y="62618"/>
                    <a:pt x="42445" y="63449"/>
                  </a:cubicBezTo>
                  <a:cubicBezTo>
                    <a:pt x="42559" y="63469"/>
                    <a:pt x="42679" y="63479"/>
                    <a:pt x="42804" y="63479"/>
                  </a:cubicBezTo>
                  <a:cubicBezTo>
                    <a:pt x="47964" y="63479"/>
                    <a:pt x="62712" y="46989"/>
                    <a:pt x="57643" y="28289"/>
                  </a:cubicBezTo>
                  <a:cubicBezTo>
                    <a:pt x="52426" y="9159"/>
                    <a:pt x="50132" y="1673"/>
                    <a:pt x="41411" y="211"/>
                  </a:cubicBezTo>
                  <a:cubicBezTo>
                    <a:pt x="40533" y="67"/>
                    <a:pt x="39737" y="0"/>
                    <a:pt x="39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5364775" y="600425"/>
              <a:ext cx="569075" cy="1571000"/>
            </a:xfrm>
            <a:custGeom>
              <a:avLst/>
              <a:gdLst/>
              <a:ahLst/>
              <a:cxnLst/>
              <a:rect l="l" t="t" r="r" b="b"/>
              <a:pathLst>
                <a:path w="22763" h="62840" extrusionOk="0">
                  <a:moveTo>
                    <a:pt x="3252" y="1"/>
                  </a:moveTo>
                  <a:cubicBezTo>
                    <a:pt x="20700" y="25064"/>
                    <a:pt x="17374" y="53424"/>
                    <a:pt x="4015" y="53424"/>
                  </a:cubicBezTo>
                  <a:cubicBezTo>
                    <a:pt x="2784" y="53424"/>
                    <a:pt x="1468" y="53184"/>
                    <a:pt x="76" y="52678"/>
                  </a:cubicBezTo>
                  <a:lnTo>
                    <a:pt x="76" y="52678"/>
                  </a:lnTo>
                  <a:cubicBezTo>
                    <a:pt x="1" y="57492"/>
                    <a:pt x="101" y="62407"/>
                    <a:pt x="2496" y="62810"/>
                  </a:cubicBezTo>
                  <a:cubicBezTo>
                    <a:pt x="2610" y="62830"/>
                    <a:pt x="2730" y="62840"/>
                    <a:pt x="2855" y="62840"/>
                  </a:cubicBezTo>
                  <a:cubicBezTo>
                    <a:pt x="8015" y="62840"/>
                    <a:pt x="22762" y="46350"/>
                    <a:pt x="17669" y="27675"/>
                  </a:cubicBezTo>
                  <a:cubicBezTo>
                    <a:pt x="12855" y="9931"/>
                    <a:pt x="10536" y="2219"/>
                    <a:pt x="3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4711975" y="1689800"/>
              <a:ext cx="589175" cy="568250"/>
            </a:xfrm>
            <a:custGeom>
              <a:avLst/>
              <a:gdLst/>
              <a:ahLst/>
              <a:cxnLst/>
              <a:rect l="l" t="t" r="r" b="b"/>
              <a:pathLst>
                <a:path w="23567" h="22730" extrusionOk="0">
                  <a:moveTo>
                    <a:pt x="23177" y="1"/>
                  </a:moveTo>
                  <a:cubicBezTo>
                    <a:pt x="18529" y="1"/>
                    <a:pt x="13222" y="11890"/>
                    <a:pt x="10133" y="12405"/>
                  </a:cubicBezTo>
                  <a:cubicBezTo>
                    <a:pt x="10016" y="12424"/>
                    <a:pt x="9903" y="12433"/>
                    <a:pt x="9793" y="12433"/>
                  </a:cubicBezTo>
                  <a:cubicBezTo>
                    <a:pt x="6895" y="12433"/>
                    <a:pt x="6337" y="5941"/>
                    <a:pt x="1941" y="5650"/>
                  </a:cubicBezTo>
                  <a:lnTo>
                    <a:pt x="1941" y="5650"/>
                  </a:lnTo>
                  <a:cubicBezTo>
                    <a:pt x="4059" y="13010"/>
                    <a:pt x="1" y="21554"/>
                    <a:pt x="4689" y="22587"/>
                  </a:cubicBezTo>
                  <a:cubicBezTo>
                    <a:pt x="5135" y="22684"/>
                    <a:pt x="5584" y="22729"/>
                    <a:pt x="6031" y="22729"/>
                  </a:cubicBezTo>
                  <a:cubicBezTo>
                    <a:pt x="10384" y="22729"/>
                    <a:pt x="14697" y="18406"/>
                    <a:pt x="17165" y="14270"/>
                  </a:cubicBezTo>
                  <a:cubicBezTo>
                    <a:pt x="19509" y="10313"/>
                    <a:pt x="21046" y="2197"/>
                    <a:pt x="23567" y="29"/>
                  </a:cubicBezTo>
                  <a:cubicBezTo>
                    <a:pt x="23437" y="10"/>
                    <a:pt x="23307" y="1"/>
                    <a:pt x="23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5601975" y="741850"/>
              <a:ext cx="623550" cy="596450"/>
            </a:xfrm>
            <a:custGeom>
              <a:avLst/>
              <a:gdLst/>
              <a:ahLst/>
              <a:cxnLst/>
              <a:rect l="l" t="t" r="r" b="b"/>
              <a:pathLst>
                <a:path w="24942" h="23858" extrusionOk="0">
                  <a:moveTo>
                    <a:pt x="21067" y="0"/>
                  </a:moveTo>
                  <a:cubicBezTo>
                    <a:pt x="20626" y="0"/>
                    <a:pt x="20173" y="77"/>
                    <a:pt x="19725" y="241"/>
                  </a:cubicBezTo>
                  <a:cubicBezTo>
                    <a:pt x="17179" y="1149"/>
                    <a:pt x="16322" y="4299"/>
                    <a:pt x="18036" y="6391"/>
                  </a:cubicBezTo>
                  <a:cubicBezTo>
                    <a:pt x="17406" y="7929"/>
                    <a:pt x="16675" y="9416"/>
                    <a:pt x="15793" y="10827"/>
                  </a:cubicBezTo>
                  <a:cubicBezTo>
                    <a:pt x="14709" y="12516"/>
                    <a:pt x="13575" y="14356"/>
                    <a:pt x="12037" y="15667"/>
                  </a:cubicBezTo>
                  <a:cubicBezTo>
                    <a:pt x="9441" y="17885"/>
                    <a:pt x="5635" y="19271"/>
                    <a:pt x="2359" y="19977"/>
                  </a:cubicBezTo>
                  <a:cubicBezTo>
                    <a:pt x="0" y="20472"/>
                    <a:pt x="775" y="23858"/>
                    <a:pt x="2950" y="23858"/>
                  </a:cubicBezTo>
                  <a:cubicBezTo>
                    <a:pt x="3099" y="23858"/>
                    <a:pt x="3255" y="23842"/>
                    <a:pt x="3417" y="23808"/>
                  </a:cubicBezTo>
                  <a:cubicBezTo>
                    <a:pt x="7576" y="22925"/>
                    <a:pt x="11483" y="21111"/>
                    <a:pt x="14860" y="18489"/>
                  </a:cubicBezTo>
                  <a:cubicBezTo>
                    <a:pt x="16650" y="17028"/>
                    <a:pt x="17985" y="14734"/>
                    <a:pt x="19220" y="12844"/>
                  </a:cubicBezTo>
                  <a:cubicBezTo>
                    <a:pt x="20229" y="11231"/>
                    <a:pt x="21086" y="9517"/>
                    <a:pt x="21766" y="7727"/>
                  </a:cubicBezTo>
                  <a:cubicBezTo>
                    <a:pt x="23606" y="7374"/>
                    <a:pt x="24942" y="5786"/>
                    <a:pt x="24942" y="3896"/>
                  </a:cubicBezTo>
                  <a:cubicBezTo>
                    <a:pt x="24942" y="1675"/>
                    <a:pt x="23129" y="0"/>
                    <a:pt x="21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4081550" y="1360925"/>
              <a:ext cx="829725" cy="248200"/>
            </a:xfrm>
            <a:custGeom>
              <a:avLst/>
              <a:gdLst/>
              <a:ahLst/>
              <a:cxnLst/>
              <a:rect l="l" t="t" r="r" b="b"/>
              <a:pathLst>
                <a:path w="33189" h="9928" extrusionOk="0">
                  <a:moveTo>
                    <a:pt x="4812" y="0"/>
                  </a:moveTo>
                  <a:cubicBezTo>
                    <a:pt x="3431" y="0"/>
                    <a:pt x="2044" y="708"/>
                    <a:pt x="1324" y="2246"/>
                  </a:cubicBezTo>
                  <a:cubicBezTo>
                    <a:pt x="0" y="5051"/>
                    <a:pt x="2254" y="7826"/>
                    <a:pt x="4868" y="7826"/>
                  </a:cubicBezTo>
                  <a:cubicBezTo>
                    <a:pt x="5589" y="7826"/>
                    <a:pt x="6337" y="7615"/>
                    <a:pt x="7045" y="7135"/>
                  </a:cubicBezTo>
                  <a:cubicBezTo>
                    <a:pt x="8784" y="7917"/>
                    <a:pt x="10599" y="8521"/>
                    <a:pt x="12439" y="8975"/>
                  </a:cubicBezTo>
                  <a:cubicBezTo>
                    <a:pt x="14376" y="9367"/>
                    <a:pt x="16538" y="9928"/>
                    <a:pt x="18568" y="9928"/>
                  </a:cubicBezTo>
                  <a:cubicBezTo>
                    <a:pt x="18890" y="9928"/>
                    <a:pt x="19208" y="9914"/>
                    <a:pt x="19522" y="9883"/>
                  </a:cubicBezTo>
                  <a:cubicBezTo>
                    <a:pt x="23756" y="9353"/>
                    <a:pt x="27814" y="7891"/>
                    <a:pt x="31393" y="5573"/>
                  </a:cubicBezTo>
                  <a:cubicBezTo>
                    <a:pt x="33188" y="4411"/>
                    <a:pt x="32116" y="1797"/>
                    <a:pt x="30446" y="1797"/>
                  </a:cubicBezTo>
                  <a:cubicBezTo>
                    <a:pt x="30123" y="1797"/>
                    <a:pt x="29778" y="1895"/>
                    <a:pt x="29427" y="2120"/>
                  </a:cubicBezTo>
                  <a:cubicBezTo>
                    <a:pt x="26629" y="3934"/>
                    <a:pt x="22924" y="5648"/>
                    <a:pt x="19547" y="5900"/>
                  </a:cubicBezTo>
                  <a:cubicBezTo>
                    <a:pt x="19297" y="5919"/>
                    <a:pt x="19045" y="5928"/>
                    <a:pt x="18793" y="5928"/>
                  </a:cubicBezTo>
                  <a:cubicBezTo>
                    <a:pt x="17008" y="5928"/>
                    <a:pt x="15173" y="5494"/>
                    <a:pt x="13472" y="5119"/>
                  </a:cubicBezTo>
                  <a:cubicBezTo>
                    <a:pt x="11834" y="4741"/>
                    <a:pt x="10271" y="4212"/>
                    <a:pt x="8734" y="3531"/>
                  </a:cubicBezTo>
                  <a:cubicBezTo>
                    <a:pt x="8517" y="1277"/>
                    <a:pt x="6669" y="0"/>
                    <a:pt x="4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5298625" y="1177600"/>
              <a:ext cx="269075" cy="154075"/>
            </a:xfrm>
            <a:custGeom>
              <a:avLst/>
              <a:gdLst/>
              <a:ahLst/>
              <a:cxnLst/>
              <a:rect l="l" t="t" r="r" b="b"/>
              <a:pathLst>
                <a:path w="10763" h="6163" extrusionOk="0">
                  <a:moveTo>
                    <a:pt x="10334" y="1"/>
                  </a:moveTo>
                  <a:lnTo>
                    <a:pt x="0" y="3454"/>
                  </a:lnTo>
                  <a:cubicBezTo>
                    <a:pt x="0" y="3454"/>
                    <a:pt x="1650" y="6162"/>
                    <a:pt x="4693" y="6162"/>
                  </a:cubicBezTo>
                  <a:cubicBezTo>
                    <a:pt x="5257" y="6162"/>
                    <a:pt x="5870" y="6069"/>
                    <a:pt x="6528" y="5848"/>
                  </a:cubicBezTo>
                  <a:cubicBezTo>
                    <a:pt x="10762" y="4412"/>
                    <a:pt x="10334" y="1"/>
                    <a:pt x="10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5638875" y="451100"/>
              <a:ext cx="194100" cy="149675"/>
            </a:xfrm>
            <a:custGeom>
              <a:avLst/>
              <a:gdLst/>
              <a:ahLst/>
              <a:cxnLst/>
              <a:rect l="l" t="t" r="r" b="b"/>
              <a:pathLst>
                <a:path w="7764" h="5987" extrusionOk="0">
                  <a:moveTo>
                    <a:pt x="7763" y="0"/>
                  </a:moveTo>
                  <a:cubicBezTo>
                    <a:pt x="7763" y="0"/>
                    <a:pt x="1" y="3075"/>
                    <a:pt x="2647" y="5520"/>
                  </a:cubicBezTo>
                  <a:cubicBezTo>
                    <a:pt x="2999" y="5845"/>
                    <a:pt x="3348" y="5986"/>
                    <a:pt x="3689" y="5986"/>
                  </a:cubicBezTo>
                  <a:cubicBezTo>
                    <a:pt x="5907" y="5986"/>
                    <a:pt x="7763" y="0"/>
                    <a:pt x="7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5731500" y="760475"/>
              <a:ext cx="194100" cy="150275"/>
            </a:xfrm>
            <a:custGeom>
              <a:avLst/>
              <a:gdLst/>
              <a:ahLst/>
              <a:cxnLst/>
              <a:rect l="l" t="t" r="r" b="b"/>
              <a:pathLst>
                <a:path w="7764" h="6011" extrusionOk="0">
                  <a:moveTo>
                    <a:pt x="7764" y="1"/>
                  </a:moveTo>
                  <a:cubicBezTo>
                    <a:pt x="7763" y="1"/>
                    <a:pt x="1" y="3101"/>
                    <a:pt x="2672" y="5545"/>
                  </a:cubicBezTo>
                  <a:cubicBezTo>
                    <a:pt x="3023" y="5870"/>
                    <a:pt x="3371" y="6011"/>
                    <a:pt x="3710" y="6011"/>
                  </a:cubicBezTo>
                  <a:cubicBezTo>
                    <a:pt x="5924" y="6011"/>
                    <a:pt x="7763" y="1"/>
                    <a:pt x="7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5969050" y="1405700"/>
              <a:ext cx="194725" cy="150275"/>
            </a:xfrm>
            <a:custGeom>
              <a:avLst/>
              <a:gdLst/>
              <a:ahLst/>
              <a:cxnLst/>
              <a:rect l="l" t="t" r="r" b="b"/>
              <a:pathLst>
                <a:path w="7789" h="6011" extrusionOk="0">
                  <a:moveTo>
                    <a:pt x="7789" y="1"/>
                  </a:moveTo>
                  <a:cubicBezTo>
                    <a:pt x="7788" y="1"/>
                    <a:pt x="1" y="3101"/>
                    <a:pt x="2672" y="5546"/>
                  </a:cubicBezTo>
                  <a:cubicBezTo>
                    <a:pt x="3023" y="5870"/>
                    <a:pt x="3372" y="6011"/>
                    <a:pt x="3711" y="6011"/>
                  </a:cubicBezTo>
                  <a:cubicBezTo>
                    <a:pt x="5931" y="6011"/>
                    <a:pt x="7789" y="1"/>
                    <a:pt x="7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6243775" y="980375"/>
              <a:ext cx="194100" cy="149875"/>
            </a:xfrm>
            <a:custGeom>
              <a:avLst/>
              <a:gdLst/>
              <a:ahLst/>
              <a:cxnLst/>
              <a:rect l="l" t="t" r="r" b="b"/>
              <a:pathLst>
                <a:path w="7764" h="5995" extrusionOk="0">
                  <a:moveTo>
                    <a:pt x="7764" y="1"/>
                  </a:moveTo>
                  <a:cubicBezTo>
                    <a:pt x="7763" y="1"/>
                    <a:pt x="1" y="3076"/>
                    <a:pt x="2672" y="5521"/>
                  </a:cubicBezTo>
                  <a:cubicBezTo>
                    <a:pt x="3027" y="5851"/>
                    <a:pt x="3377" y="5995"/>
                    <a:pt x="3719" y="5995"/>
                  </a:cubicBezTo>
                  <a:cubicBezTo>
                    <a:pt x="5930" y="5995"/>
                    <a:pt x="7764" y="1"/>
                    <a:pt x="7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6385550" y="1346475"/>
              <a:ext cx="194100" cy="150275"/>
            </a:xfrm>
            <a:custGeom>
              <a:avLst/>
              <a:gdLst/>
              <a:ahLst/>
              <a:cxnLst/>
              <a:rect l="l" t="t" r="r" b="b"/>
              <a:pathLst>
                <a:path w="7764" h="6011" extrusionOk="0">
                  <a:moveTo>
                    <a:pt x="7764" y="1"/>
                  </a:moveTo>
                  <a:cubicBezTo>
                    <a:pt x="7763" y="1"/>
                    <a:pt x="1" y="3076"/>
                    <a:pt x="2647" y="5546"/>
                  </a:cubicBezTo>
                  <a:cubicBezTo>
                    <a:pt x="3002" y="5870"/>
                    <a:pt x="3352" y="6011"/>
                    <a:pt x="3694" y="6011"/>
                  </a:cubicBezTo>
                  <a:cubicBezTo>
                    <a:pt x="5925" y="6011"/>
                    <a:pt x="7764" y="1"/>
                    <a:pt x="7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6265850" y="584675"/>
              <a:ext cx="194075" cy="150275"/>
            </a:xfrm>
            <a:custGeom>
              <a:avLst/>
              <a:gdLst/>
              <a:ahLst/>
              <a:cxnLst/>
              <a:rect l="l" t="t" r="r" b="b"/>
              <a:pathLst>
                <a:path w="7763" h="6011" extrusionOk="0">
                  <a:moveTo>
                    <a:pt x="7763" y="0"/>
                  </a:moveTo>
                  <a:lnTo>
                    <a:pt x="7763" y="0"/>
                  </a:lnTo>
                  <a:cubicBezTo>
                    <a:pt x="7762" y="1"/>
                    <a:pt x="0" y="3101"/>
                    <a:pt x="2646" y="5545"/>
                  </a:cubicBezTo>
                  <a:cubicBezTo>
                    <a:pt x="3001" y="5870"/>
                    <a:pt x="3351" y="6011"/>
                    <a:pt x="3693" y="6011"/>
                  </a:cubicBezTo>
                  <a:cubicBezTo>
                    <a:pt x="5924" y="6011"/>
                    <a:pt x="7763" y="1"/>
                    <a:pt x="7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102650" y="354675"/>
              <a:ext cx="194075" cy="150275"/>
            </a:xfrm>
            <a:custGeom>
              <a:avLst/>
              <a:gdLst/>
              <a:ahLst/>
              <a:cxnLst/>
              <a:rect l="l" t="t" r="r" b="b"/>
              <a:pathLst>
                <a:path w="7763" h="6011" extrusionOk="0">
                  <a:moveTo>
                    <a:pt x="7763" y="1"/>
                  </a:moveTo>
                  <a:cubicBezTo>
                    <a:pt x="7762" y="1"/>
                    <a:pt x="0" y="3101"/>
                    <a:pt x="2646" y="5546"/>
                  </a:cubicBezTo>
                  <a:cubicBezTo>
                    <a:pt x="2998" y="5870"/>
                    <a:pt x="3346" y="6011"/>
                    <a:pt x="3685" y="6011"/>
                  </a:cubicBezTo>
                  <a:cubicBezTo>
                    <a:pt x="5905" y="6011"/>
                    <a:pt x="7763" y="1"/>
                    <a:pt x="77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6498350" y="800175"/>
              <a:ext cx="194100" cy="150275"/>
            </a:xfrm>
            <a:custGeom>
              <a:avLst/>
              <a:gdLst/>
              <a:ahLst/>
              <a:cxnLst/>
              <a:rect l="l" t="t" r="r" b="b"/>
              <a:pathLst>
                <a:path w="7764" h="6011" extrusionOk="0">
                  <a:moveTo>
                    <a:pt x="7763" y="0"/>
                  </a:moveTo>
                  <a:lnTo>
                    <a:pt x="7763" y="0"/>
                  </a:lnTo>
                  <a:cubicBezTo>
                    <a:pt x="7763" y="1"/>
                    <a:pt x="0" y="3101"/>
                    <a:pt x="2647" y="5545"/>
                  </a:cubicBezTo>
                  <a:cubicBezTo>
                    <a:pt x="2998" y="5870"/>
                    <a:pt x="3346" y="6010"/>
                    <a:pt x="3686" y="6010"/>
                  </a:cubicBezTo>
                  <a:cubicBezTo>
                    <a:pt x="5905" y="6010"/>
                    <a:pt x="7763" y="1"/>
                    <a:pt x="7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5304300" y="509700"/>
              <a:ext cx="194725" cy="150275"/>
            </a:xfrm>
            <a:custGeom>
              <a:avLst/>
              <a:gdLst/>
              <a:ahLst/>
              <a:cxnLst/>
              <a:rect l="l" t="t" r="r" b="b"/>
              <a:pathLst>
                <a:path w="7789" h="6011" extrusionOk="0">
                  <a:moveTo>
                    <a:pt x="7788" y="0"/>
                  </a:moveTo>
                  <a:cubicBezTo>
                    <a:pt x="7788" y="0"/>
                    <a:pt x="0" y="3100"/>
                    <a:pt x="2672" y="5545"/>
                  </a:cubicBezTo>
                  <a:cubicBezTo>
                    <a:pt x="3023" y="5870"/>
                    <a:pt x="3371" y="6010"/>
                    <a:pt x="3710" y="6010"/>
                  </a:cubicBezTo>
                  <a:cubicBezTo>
                    <a:pt x="5930" y="6010"/>
                    <a:pt x="7788" y="0"/>
                    <a:pt x="7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5375500" y="725200"/>
              <a:ext cx="194075" cy="150275"/>
            </a:xfrm>
            <a:custGeom>
              <a:avLst/>
              <a:gdLst/>
              <a:ahLst/>
              <a:cxnLst/>
              <a:rect l="l" t="t" r="r" b="b"/>
              <a:pathLst>
                <a:path w="7763" h="6011" extrusionOk="0">
                  <a:moveTo>
                    <a:pt x="7763" y="0"/>
                  </a:moveTo>
                  <a:cubicBezTo>
                    <a:pt x="7762" y="0"/>
                    <a:pt x="0" y="3075"/>
                    <a:pt x="2646" y="5545"/>
                  </a:cubicBezTo>
                  <a:cubicBezTo>
                    <a:pt x="3001" y="5869"/>
                    <a:pt x="3352" y="6010"/>
                    <a:pt x="3693" y="6010"/>
                  </a:cubicBezTo>
                  <a:cubicBezTo>
                    <a:pt x="5924" y="6010"/>
                    <a:pt x="7763" y="0"/>
                    <a:pt x="7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898475" y="1030800"/>
              <a:ext cx="194100" cy="150275"/>
            </a:xfrm>
            <a:custGeom>
              <a:avLst/>
              <a:gdLst/>
              <a:ahLst/>
              <a:cxnLst/>
              <a:rect l="l" t="t" r="r" b="b"/>
              <a:pathLst>
                <a:path w="7764" h="6011" extrusionOk="0">
                  <a:moveTo>
                    <a:pt x="7764" y="0"/>
                  </a:moveTo>
                  <a:cubicBezTo>
                    <a:pt x="7763" y="0"/>
                    <a:pt x="1" y="3075"/>
                    <a:pt x="2647" y="5545"/>
                  </a:cubicBezTo>
                  <a:cubicBezTo>
                    <a:pt x="3002" y="5870"/>
                    <a:pt x="3352" y="6010"/>
                    <a:pt x="3694" y="6010"/>
                  </a:cubicBezTo>
                  <a:cubicBezTo>
                    <a:pt x="5925" y="6010"/>
                    <a:pt x="7764" y="1"/>
                    <a:pt x="7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5572075" y="1167525"/>
              <a:ext cx="194725" cy="150275"/>
            </a:xfrm>
            <a:custGeom>
              <a:avLst/>
              <a:gdLst/>
              <a:ahLst/>
              <a:cxnLst/>
              <a:rect l="l" t="t" r="r" b="b"/>
              <a:pathLst>
                <a:path w="7789" h="6011" extrusionOk="0">
                  <a:moveTo>
                    <a:pt x="7789" y="1"/>
                  </a:moveTo>
                  <a:cubicBezTo>
                    <a:pt x="7788" y="1"/>
                    <a:pt x="1" y="3101"/>
                    <a:pt x="2672" y="5546"/>
                  </a:cubicBezTo>
                  <a:cubicBezTo>
                    <a:pt x="3024" y="5870"/>
                    <a:pt x="3372" y="6011"/>
                    <a:pt x="3711" y="6011"/>
                  </a:cubicBezTo>
                  <a:cubicBezTo>
                    <a:pt x="5931" y="6011"/>
                    <a:pt x="7789" y="1"/>
                    <a:pt x="7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5638875" y="1664050"/>
              <a:ext cx="194100" cy="149875"/>
            </a:xfrm>
            <a:custGeom>
              <a:avLst/>
              <a:gdLst/>
              <a:ahLst/>
              <a:cxnLst/>
              <a:rect l="l" t="t" r="r" b="b"/>
              <a:pathLst>
                <a:path w="7764" h="5995" extrusionOk="0">
                  <a:moveTo>
                    <a:pt x="7763" y="1"/>
                  </a:moveTo>
                  <a:cubicBezTo>
                    <a:pt x="7763" y="1"/>
                    <a:pt x="1" y="3076"/>
                    <a:pt x="2647" y="5521"/>
                  </a:cubicBezTo>
                  <a:cubicBezTo>
                    <a:pt x="3001" y="5851"/>
                    <a:pt x="3352" y="5994"/>
                    <a:pt x="3695" y="5994"/>
                  </a:cubicBezTo>
                  <a:cubicBezTo>
                    <a:pt x="5910" y="5994"/>
                    <a:pt x="7763" y="1"/>
                    <a:pt x="77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6047200" y="1791350"/>
              <a:ext cx="194075" cy="150275"/>
            </a:xfrm>
            <a:custGeom>
              <a:avLst/>
              <a:gdLst/>
              <a:ahLst/>
              <a:cxnLst/>
              <a:rect l="l" t="t" r="r" b="b"/>
              <a:pathLst>
                <a:path w="7763" h="6011" extrusionOk="0">
                  <a:moveTo>
                    <a:pt x="7763" y="0"/>
                  </a:moveTo>
                  <a:cubicBezTo>
                    <a:pt x="7762" y="0"/>
                    <a:pt x="0" y="3100"/>
                    <a:pt x="2646" y="5545"/>
                  </a:cubicBezTo>
                  <a:cubicBezTo>
                    <a:pt x="3001" y="5869"/>
                    <a:pt x="3352" y="6010"/>
                    <a:pt x="3693" y="6010"/>
                  </a:cubicBezTo>
                  <a:cubicBezTo>
                    <a:pt x="5924" y="6010"/>
                    <a:pt x="7763" y="0"/>
                    <a:pt x="7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6498350" y="323800"/>
              <a:ext cx="194100" cy="150275"/>
            </a:xfrm>
            <a:custGeom>
              <a:avLst/>
              <a:gdLst/>
              <a:ahLst/>
              <a:cxnLst/>
              <a:rect l="l" t="t" r="r" b="b"/>
              <a:pathLst>
                <a:path w="7764" h="6011" extrusionOk="0">
                  <a:moveTo>
                    <a:pt x="7763" y="1"/>
                  </a:moveTo>
                  <a:lnTo>
                    <a:pt x="7763" y="1"/>
                  </a:lnTo>
                  <a:cubicBezTo>
                    <a:pt x="7763" y="1"/>
                    <a:pt x="0" y="3101"/>
                    <a:pt x="2647" y="5546"/>
                  </a:cubicBezTo>
                  <a:cubicBezTo>
                    <a:pt x="2998" y="5870"/>
                    <a:pt x="3346" y="6011"/>
                    <a:pt x="3686" y="6011"/>
                  </a:cubicBezTo>
                  <a:cubicBezTo>
                    <a:pt x="5905" y="6011"/>
                    <a:pt x="7763" y="1"/>
                    <a:pt x="77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5023350" y="1070950"/>
              <a:ext cx="253500" cy="63875"/>
            </a:xfrm>
            <a:custGeom>
              <a:avLst/>
              <a:gdLst/>
              <a:ahLst/>
              <a:cxnLst/>
              <a:rect l="l" t="t" r="r" b="b"/>
              <a:pathLst>
                <a:path w="10140" h="2555" extrusionOk="0">
                  <a:moveTo>
                    <a:pt x="5498" y="1"/>
                  </a:moveTo>
                  <a:cubicBezTo>
                    <a:pt x="3761" y="1"/>
                    <a:pt x="2033" y="486"/>
                    <a:pt x="526" y="1444"/>
                  </a:cubicBezTo>
                  <a:cubicBezTo>
                    <a:pt x="1" y="1780"/>
                    <a:pt x="316" y="2554"/>
                    <a:pt x="815" y="2554"/>
                  </a:cubicBezTo>
                  <a:cubicBezTo>
                    <a:pt x="915" y="2554"/>
                    <a:pt x="1022" y="2523"/>
                    <a:pt x="1131" y="2452"/>
                  </a:cubicBezTo>
                  <a:cubicBezTo>
                    <a:pt x="2437" y="1601"/>
                    <a:pt x="3942" y="1173"/>
                    <a:pt x="5463" y="1173"/>
                  </a:cubicBezTo>
                  <a:cubicBezTo>
                    <a:pt x="6643" y="1173"/>
                    <a:pt x="7832" y="1430"/>
                    <a:pt x="8944" y="1948"/>
                  </a:cubicBezTo>
                  <a:cubicBezTo>
                    <a:pt x="9031" y="1987"/>
                    <a:pt x="9117" y="2004"/>
                    <a:pt x="9199" y="2004"/>
                  </a:cubicBezTo>
                  <a:cubicBezTo>
                    <a:pt x="9758" y="2004"/>
                    <a:pt x="10140" y="1200"/>
                    <a:pt x="9524" y="915"/>
                  </a:cubicBezTo>
                  <a:cubicBezTo>
                    <a:pt x="8245" y="303"/>
                    <a:pt x="6869" y="1"/>
                    <a:pt x="5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5441075" y="948800"/>
              <a:ext cx="170100" cy="96225"/>
            </a:xfrm>
            <a:custGeom>
              <a:avLst/>
              <a:gdLst/>
              <a:ahLst/>
              <a:cxnLst/>
              <a:rect l="l" t="t" r="r" b="b"/>
              <a:pathLst>
                <a:path w="6804" h="3849" extrusionOk="0">
                  <a:moveTo>
                    <a:pt x="5831" y="0"/>
                  </a:moveTo>
                  <a:cubicBezTo>
                    <a:pt x="3617" y="0"/>
                    <a:pt x="1521" y="1122"/>
                    <a:pt x="301" y="2978"/>
                  </a:cubicBezTo>
                  <a:cubicBezTo>
                    <a:pt x="0" y="3420"/>
                    <a:pt x="406" y="3849"/>
                    <a:pt x="823" y="3849"/>
                  </a:cubicBezTo>
                  <a:cubicBezTo>
                    <a:pt x="1001" y="3849"/>
                    <a:pt x="1181" y="3771"/>
                    <a:pt x="1309" y="3583"/>
                  </a:cubicBezTo>
                  <a:lnTo>
                    <a:pt x="1334" y="3583"/>
                  </a:lnTo>
                  <a:cubicBezTo>
                    <a:pt x="2328" y="2081"/>
                    <a:pt x="4020" y="1184"/>
                    <a:pt x="5828" y="1184"/>
                  </a:cubicBezTo>
                  <a:cubicBezTo>
                    <a:pt x="5901" y="1184"/>
                    <a:pt x="5974" y="1185"/>
                    <a:pt x="6047" y="1188"/>
                  </a:cubicBezTo>
                  <a:cubicBezTo>
                    <a:pt x="6063" y="1189"/>
                    <a:pt x="6079" y="1190"/>
                    <a:pt x="6094" y="1190"/>
                  </a:cubicBezTo>
                  <a:cubicBezTo>
                    <a:pt x="6803" y="1190"/>
                    <a:pt x="6788" y="53"/>
                    <a:pt x="6047" y="4"/>
                  </a:cubicBezTo>
                  <a:cubicBezTo>
                    <a:pt x="5975" y="1"/>
                    <a:pt x="5903" y="0"/>
                    <a:pt x="5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2"/>
          <p:cNvGrpSpPr/>
          <p:nvPr/>
        </p:nvGrpSpPr>
        <p:grpSpPr>
          <a:xfrm>
            <a:off x="2456029" y="3759034"/>
            <a:ext cx="803864" cy="497433"/>
            <a:chOff x="4092625" y="3660775"/>
            <a:chExt cx="2537450" cy="1570675"/>
          </a:xfrm>
        </p:grpSpPr>
        <p:sp>
          <p:nvSpPr>
            <p:cNvPr id="447" name="Google Shape;447;p22"/>
            <p:cNvSpPr/>
            <p:nvPr/>
          </p:nvSpPr>
          <p:spPr>
            <a:xfrm>
              <a:off x="6175100" y="4463925"/>
              <a:ext cx="410850" cy="351975"/>
            </a:xfrm>
            <a:custGeom>
              <a:avLst/>
              <a:gdLst/>
              <a:ahLst/>
              <a:cxnLst/>
              <a:rect l="l" t="t" r="r" b="b"/>
              <a:pathLst>
                <a:path w="16434" h="14079" extrusionOk="0">
                  <a:moveTo>
                    <a:pt x="9402" y="544"/>
                  </a:moveTo>
                  <a:cubicBezTo>
                    <a:pt x="13006" y="544"/>
                    <a:pt x="15905" y="3442"/>
                    <a:pt x="15905" y="7046"/>
                  </a:cubicBezTo>
                  <a:cubicBezTo>
                    <a:pt x="15905" y="10966"/>
                    <a:pt x="12702" y="13560"/>
                    <a:pt x="9365" y="13560"/>
                  </a:cubicBezTo>
                  <a:cubicBezTo>
                    <a:pt x="7767" y="13560"/>
                    <a:pt x="6137" y="12964"/>
                    <a:pt x="4815" y="11634"/>
                  </a:cubicBezTo>
                  <a:cubicBezTo>
                    <a:pt x="706" y="7551"/>
                    <a:pt x="3605" y="544"/>
                    <a:pt x="9402" y="544"/>
                  </a:cubicBezTo>
                  <a:close/>
                  <a:moveTo>
                    <a:pt x="9368" y="1"/>
                  </a:moveTo>
                  <a:cubicBezTo>
                    <a:pt x="7638" y="1"/>
                    <a:pt x="5873" y="644"/>
                    <a:pt x="4436" y="2081"/>
                  </a:cubicBezTo>
                  <a:cubicBezTo>
                    <a:pt x="0" y="6492"/>
                    <a:pt x="3151" y="14079"/>
                    <a:pt x="9402" y="14079"/>
                  </a:cubicBezTo>
                  <a:cubicBezTo>
                    <a:pt x="13283" y="14053"/>
                    <a:pt x="16434" y="10928"/>
                    <a:pt x="16434" y="7046"/>
                  </a:cubicBezTo>
                  <a:cubicBezTo>
                    <a:pt x="16434" y="2804"/>
                    <a:pt x="12978" y="1"/>
                    <a:pt x="9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6197775" y="4480450"/>
              <a:ext cx="372425" cy="318450"/>
            </a:xfrm>
            <a:custGeom>
              <a:avLst/>
              <a:gdLst/>
              <a:ahLst/>
              <a:cxnLst/>
              <a:rect l="l" t="t" r="r" b="b"/>
              <a:pathLst>
                <a:path w="14897" h="12738" extrusionOk="0">
                  <a:moveTo>
                    <a:pt x="8495" y="538"/>
                  </a:moveTo>
                  <a:cubicBezTo>
                    <a:pt x="11721" y="538"/>
                    <a:pt x="14342" y="3159"/>
                    <a:pt x="14342" y="6385"/>
                  </a:cubicBezTo>
                  <a:cubicBezTo>
                    <a:pt x="14342" y="9901"/>
                    <a:pt x="11453" y="12238"/>
                    <a:pt x="8445" y="12238"/>
                  </a:cubicBezTo>
                  <a:cubicBezTo>
                    <a:pt x="7011" y="12238"/>
                    <a:pt x="5549" y="11707"/>
                    <a:pt x="4361" y="10519"/>
                  </a:cubicBezTo>
                  <a:cubicBezTo>
                    <a:pt x="681" y="6839"/>
                    <a:pt x="3303" y="538"/>
                    <a:pt x="8495" y="538"/>
                  </a:cubicBezTo>
                  <a:close/>
                  <a:moveTo>
                    <a:pt x="8467" y="0"/>
                  </a:moveTo>
                  <a:cubicBezTo>
                    <a:pt x="6905" y="0"/>
                    <a:pt x="5311" y="580"/>
                    <a:pt x="4008" y="1874"/>
                  </a:cubicBezTo>
                  <a:cubicBezTo>
                    <a:pt x="1" y="5881"/>
                    <a:pt x="2824" y="12737"/>
                    <a:pt x="8495" y="12737"/>
                  </a:cubicBezTo>
                  <a:cubicBezTo>
                    <a:pt x="8510" y="12737"/>
                    <a:pt x="8525" y="12737"/>
                    <a:pt x="8541" y="12737"/>
                  </a:cubicBezTo>
                  <a:cubicBezTo>
                    <a:pt x="12048" y="12737"/>
                    <a:pt x="14872" y="9874"/>
                    <a:pt x="14897" y="6385"/>
                  </a:cubicBezTo>
                  <a:cubicBezTo>
                    <a:pt x="14880" y="2546"/>
                    <a:pt x="11743" y="0"/>
                    <a:pt x="8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6222350" y="4499225"/>
              <a:ext cx="328325" cy="280750"/>
            </a:xfrm>
            <a:custGeom>
              <a:avLst/>
              <a:gdLst/>
              <a:ahLst/>
              <a:cxnLst/>
              <a:rect l="l" t="t" r="r" b="b"/>
              <a:pathLst>
                <a:path w="13133" h="11230" extrusionOk="0">
                  <a:moveTo>
                    <a:pt x="7512" y="518"/>
                  </a:moveTo>
                  <a:lnTo>
                    <a:pt x="7512" y="543"/>
                  </a:lnTo>
                  <a:cubicBezTo>
                    <a:pt x="10309" y="543"/>
                    <a:pt x="12603" y="2812"/>
                    <a:pt x="12603" y="5609"/>
                  </a:cubicBezTo>
                  <a:cubicBezTo>
                    <a:pt x="12603" y="8680"/>
                    <a:pt x="10098" y="10711"/>
                    <a:pt x="7486" y="10711"/>
                  </a:cubicBezTo>
                  <a:cubicBezTo>
                    <a:pt x="6239" y="10711"/>
                    <a:pt x="4967" y="10248"/>
                    <a:pt x="3933" y="9214"/>
                  </a:cubicBezTo>
                  <a:cubicBezTo>
                    <a:pt x="732" y="6013"/>
                    <a:pt x="2975" y="518"/>
                    <a:pt x="7512" y="518"/>
                  </a:cubicBezTo>
                  <a:close/>
                  <a:moveTo>
                    <a:pt x="7478" y="0"/>
                  </a:moveTo>
                  <a:cubicBezTo>
                    <a:pt x="6100" y="0"/>
                    <a:pt x="4695" y="511"/>
                    <a:pt x="3555" y="1652"/>
                  </a:cubicBezTo>
                  <a:cubicBezTo>
                    <a:pt x="1" y="5206"/>
                    <a:pt x="2521" y="11230"/>
                    <a:pt x="7512" y="11230"/>
                  </a:cubicBezTo>
                  <a:cubicBezTo>
                    <a:pt x="10612" y="11230"/>
                    <a:pt x="13132" y="8735"/>
                    <a:pt x="13132" y="5634"/>
                  </a:cubicBezTo>
                  <a:cubicBezTo>
                    <a:pt x="13132" y="2240"/>
                    <a:pt x="10362" y="0"/>
                    <a:pt x="7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6247575" y="4518125"/>
              <a:ext cx="284200" cy="243575"/>
            </a:xfrm>
            <a:custGeom>
              <a:avLst/>
              <a:gdLst/>
              <a:ahLst/>
              <a:cxnLst/>
              <a:rect l="l" t="t" r="r" b="b"/>
              <a:pathLst>
                <a:path w="11368" h="9743" extrusionOk="0">
                  <a:moveTo>
                    <a:pt x="6503" y="543"/>
                  </a:moveTo>
                  <a:cubicBezTo>
                    <a:pt x="8897" y="543"/>
                    <a:pt x="10838" y="2484"/>
                    <a:pt x="10838" y="4878"/>
                  </a:cubicBezTo>
                  <a:cubicBezTo>
                    <a:pt x="10838" y="7485"/>
                    <a:pt x="8708" y="9216"/>
                    <a:pt x="6486" y="9216"/>
                  </a:cubicBezTo>
                  <a:cubicBezTo>
                    <a:pt x="5421" y="9216"/>
                    <a:pt x="4335" y="8819"/>
                    <a:pt x="3453" y="7928"/>
                  </a:cubicBezTo>
                  <a:cubicBezTo>
                    <a:pt x="706" y="5206"/>
                    <a:pt x="2646" y="543"/>
                    <a:pt x="6503" y="543"/>
                  </a:cubicBezTo>
                  <a:close/>
                  <a:moveTo>
                    <a:pt x="6463" y="0"/>
                  </a:moveTo>
                  <a:cubicBezTo>
                    <a:pt x="5272" y="0"/>
                    <a:pt x="4059" y="441"/>
                    <a:pt x="3075" y="1425"/>
                  </a:cubicBezTo>
                  <a:cubicBezTo>
                    <a:pt x="0" y="4500"/>
                    <a:pt x="2168" y="9743"/>
                    <a:pt x="6503" y="9743"/>
                  </a:cubicBezTo>
                  <a:cubicBezTo>
                    <a:pt x="9200" y="9743"/>
                    <a:pt x="11367" y="7550"/>
                    <a:pt x="11367" y="4878"/>
                  </a:cubicBezTo>
                  <a:cubicBezTo>
                    <a:pt x="11367" y="1942"/>
                    <a:pt x="8962" y="0"/>
                    <a:pt x="6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6271500" y="4535725"/>
              <a:ext cx="242625" cy="208350"/>
            </a:xfrm>
            <a:custGeom>
              <a:avLst/>
              <a:gdLst/>
              <a:ahLst/>
              <a:cxnLst/>
              <a:rect l="l" t="t" r="r" b="b"/>
              <a:pathLst>
                <a:path w="9705" h="8334" extrusionOk="0">
                  <a:moveTo>
                    <a:pt x="5546" y="545"/>
                  </a:moveTo>
                  <a:cubicBezTo>
                    <a:pt x="7562" y="545"/>
                    <a:pt x="9175" y="2158"/>
                    <a:pt x="9175" y="4174"/>
                  </a:cubicBezTo>
                  <a:cubicBezTo>
                    <a:pt x="9175" y="6354"/>
                    <a:pt x="7392" y="7797"/>
                    <a:pt x="5528" y="7797"/>
                  </a:cubicBezTo>
                  <a:cubicBezTo>
                    <a:pt x="4633" y="7797"/>
                    <a:pt x="3719" y="7464"/>
                    <a:pt x="2975" y="6720"/>
                  </a:cubicBezTo>
                  <a:cubicBezTo>
                    <a:pt x="707" y="4452"/>
                    <a:pt x="2320" y="545"/>
                    <a:pt x="5546" y="545"/>
                  </a:cubicBezTo>
                  <a:close/>
                  <a:moveTo>
                    <a:pt x="5524" y="1"/>
                  </a:moveTo>
                  <a:cubicBezTo>
                    <a:pt x="4507" y="1"/>
                    <a:pt x="3468" y="379"/>
                    <a:pt x="2622" y="1226"/>
                  </a:cubicBezTo>
                  <a:cubicBezTo>
                    <a:pt x="1" y="3847"/>
                    <a:pt x="1841" y="8333"/>
                    <a:pt x="5546" y="8333"/>
                  </a:cubicBezTo>
                  <a:cubicBezTo>
                    <a:pt x="7839" y="8333"/>
                    <a:pt x="9705" y="6468"/>
                    <a:pt x="9705" y="4174"/>
                  </a:cubicBezTo>
                  <a:cubicBezTo>
                    <a:pt x="9705" y="1666"/>
                    <a:pt x="7659" y="1"/>
                    <a:pt x="5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6297975" y="4556000"/>
              <a:ext cx="196625" cy="167900"/>
            </a:xfrm>
            <a:custGeom>
              <a:avLst/>
              <a:gdLst/>
              <a:ahLst/>
              <a:cxnLst/>
              <a:rect l="l" t="t" r="r" b="b"/>
              <a:pathLst>
                <a:path w="7865" h="6716" extrusionOk="0">
                  <a:moveTo>
                    <a:pt x="4487" y="541"/>
                  </a:moveTo>
                  <a:cubicBezTo>
                    <a:pt x="6049" y="541"/>
                    <a:pt x="7335" y="1801"/>
                    <a:pt x="7335" y="3363"/>
                  </a:cubicBezTo>
                  <a:cubicBezTo>
                    <a:pt x="7335" y="5073"/>
                    <a:pt x="5932" y="6202"/>
                    <a:pt x="4472" y="6202"/>
                  </a:cubicBezTo>
                  <a:cubicBezTo>
                    <a:pt x="3778" y="6202"/>
                    <a:pt x="3072" y="5948"/>
                    <a:pt x="2496" y="5380"/>
                  </a:cubicBezTo>
                  <a:cubicBezTo>
                    <a:pt x="706" y="3590"/>
                    <a:pt x="1966" y="541"/>
                    <a:pt x="4487" y="541"/>
                  </a:cubicBezTo>
                  <a:close/>
                  <a:moveTo>
                    <a:pt x="4478" y="0"/>
                  </a:moveTo>
                  <a:cubicBezTo>
                    <a:pt x="3649" y="0"/>
                    <a:pt x="2804" y="308"/>
                    <a:pt x="2118" y="994"/>
                  </a:cubicBezTo>
                  <a:cubicBezTo>
                    <a:pt x="0" y="3086"/>
                    <a:pt x="1513" y="6716"/>
                    <a:pt x="4487" y="6716"/>
                  </a:cubicBezTo>
                  <a:cubicBezTo>
                    <a:pt x="6352" y="6716"/>
                    <a:pt x="7839" y="5203"/>
                    <a:pt x="7864" y="3363"/>
                  </a:cubicBezTo>
                  <a:cubicBezTo>
                    <a:pt x="7864" y="1337"/>
                    <a:pt x="6207" y="0"/>
                    <a:pt x="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6321275" y="4573400"/>
              <a:ext cx="155050" cy="132850"/>
            </a:xfrm>
            <a:custGeom>
              <a:avLst/>
              <a:gdLst/>
              <a:ahLst/>
              <a:cxnLst/>
              <a:rect l="l" t="t" r="r" b="b"/>
              <a:pathLst>
                <a:path w="6202" h="5314" extrusionOk="0">
                  <a:moveTo>
                    <a:pt x="3555" y="550"/>
                  </a:moveTo>
                  <a:cubicBezTo>
                    <a:pt x="4739" y="550"/>
                    <a:pt x="5672" y="1483"/>
                    <a:pt x="5672" y="2667"/>
                  </a:cubicBezTo>
                  <a:cubicBezTo>
                    <a:pt x="5672" y="3944"/>
                    <a:pt x="4638" y="4783"/>
                    <a:pt x="3556" y="4783"/>
                  </a:cubicBezTo>
                  <a:cubicBezTo>
                    <a:pt x="3034" y="4783"/>
                    <a:pt x="2502" y="4589"/>
                    <a:pt x="2068" y="4155"/>
                  </a:cubicBezTo>
                  <a:cubicBezTo>
                    <a:pt x="732" y="2819"/>
                    <a:pt x="1664" y="550"/>
                    <a:pt x="3555" y="550"/>
                  </a:cubicBezTo>
                  <a:close/>
                  <a:moveTo>
                    <a:pt x="3533" y="1"/>
                  </a:moveTo>
                  <a:cubicBezTo>
                    <a:pt x="2885" y="1"/>
                    <a:pt x="2226" y="241"/>
                    <a:pt x="1690" y="777"/>
                  </a:cubicBezTo>
                  <a:cubicBezTo>
                    <a:pt x="1" y="2466"/>
                    <a:pt x="1186" y="5314"/>
                    <a:pt x="3555" y="5314"/>
                  </a:cubicBezTo>
                  <a:cubicBezTo>
                    <a:pt x="5017" y="5314"/>
                    <a:pt x="6201" y="4129"/>
                    <a:pt x="6201" y="2667"/>
                  </a:cubicBezTo>
                  <a:cubicBezTo>
                    <a:pt x="6201" y="1062"/>
                    <a:pt x="4894" y="1"/>
                    <a:pt x="3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6342075" y="4589100"/>
              <a:ext cx="119125" cy="101400"/>
            </a:xfrm>
            <a:custGeom>
              <a:avLst/>
              <a:gdLst/>
              <a:ahLst/>
              <a:cxnLst/>
              <a:rect l="l" t="t" r="r" b="b"/>
              <a:pathLst>
                <a:path w="4765" h="4056" extrusionOk="0">
                  <a:moveTo>
                    <a:pt x="2723" y="527"/>
                  </a:moveTo>
                  <a:cubicBezTo>
                    <a:pt x="3555" y="527"/>
                    <a:pt x="4235" y="1208"/>
                    <a:pt x="4235" y="2039"/>
                  </a:cubicBezTo>
                  <a:cubicBezTo>
                    <a:pt x="4235" y="2943"/>
                    <a:pt x="3497" y="3535"/>
                    <a:pt x="2723" y="3535"/>
                  </a:cubicBezTo>
                  <a:cubicBezTo>
                    <a:pt x="2353" y="3535"/>
                    <a:pt x="1974" y="3400"/>
                    <a:pt x="1664" y="3098"/>
                  </a:cubicBezTo>
                  <a:cubicBezTo>
                    <a:pt x="732" y="2140"/>
                    <a:pt x="1387" y="527"/>
                    <a:pt x="2723" y="527"/>
                  </a:cubicBezTo>
                  <a:close/>
                  <a:moveTo>
                    <a:pt x="2715" y="0"/>
                  </a:moveTo>
                  <a:cubicBezTo>
                    <a:pt x="2214" y="0"/>
                    <a:pt x="1702" y="187"/>
                    <a:pt x="1286" y="603"/>
                  </a:cubicBezTo>
                  <a:cubicBezTo>
                    <a:pt x="1" y="1888"/>
                    <a:pt x="908" y="4056"/>
                    <a:pt x="2723" y="4056"/>
                  </a:cubicBezTo>
                  <a:cubicBezTo>
                    <a:pt x="3857" y="4056"/>
                    <a:pt x="4764" y="3148"/>
                    <a:pt x="4764" y="2039"/>
                  </a:cubicBezTo>
                  <a:cubicBezTo>
                    <a:pt x="4764" y="812"/>
                    <a:pt x="3762" y="0"/>
                    <a:pt x="2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6362250" y="4604175"/>
              <a:ext cx="83825" cy="71200"/>
            </a:xfrm>
            <a:custGeom>
              <a:avLst/>
              <a:gdLst/>
              <a:ahLst/>
              <a:cxnLst/>
              <a:rect l="l" t="t" r="r" b="b"/>
              <a:pathLst>
                <a:path w="3353" h="2848" extrusionOk="0">
                  <a:moveTo>
                    <a:pt x="1916" y="529"/>
                  </a:moveTo>
                  <a:cubicBezTo>
                    <a:pt x="2420" y="529"/>
                    <a:pt x="2823" y="932"/>
                    <a:pt x="2823" y="1436"/>
                  </a:cubicBezTo>
                  <a:cubicBezTo>
                    <a:pt x="2823" y="1967"/>
                    <a:pt x="2381" y="2324"/>
                    <a:pt x="1916" y="2324"/>
                  </a:cubicBezTo>
                  <a:cubicBezTo>
                    <a:pt x="1696" y="2324"/>
                    <a:pt x="1471" y="2244"/>
                    <a:pt x="1286" y="2067"/>
                  </a:cubicBezTo>
                  <a:cubicBezTo>
                    <a:pt x="731" y="1487"/>
                    <a:pt x="1134" y="529"/>
                    <a:pt x="1916" y="529"/>
                  </a:cubicBezTo>
                  <a:close/>
                  <a:moveTo>
                    <a:pt x="1919" y="1"/>
                  </a:moveTo>
                  <a:cubicBezTo>
                    <a:pt x="1565" y="1"/>
                    <a:pt x="1203" y="133"/>
                    <a:pt x="908" y="428"/>
                  </a:cubicBezTo>
                  <a:cubicBezTo>
                    <a:pt x="0" y="1310"/>
                    <a:pt x="656" y="2848"/>
                    <a:pt x="1916" y="2848"/>
                  </a:cubicBezTo>
                  <a:cubicBezTo>
                    <a:pt x="2697" y="2848"/>
                    <a:pt x="3352" y="2218"/>
                    <a:pt x="3352" y="1436"/>
                  </a:cubicBezTo>
                  <a:cubicBezTo>
                    <a:pt x="3352" y="569"/>
                    <a:pt x="2653" y="1"/>
                    <a:pt x="1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6224875" y="4611100"/>
              <a:ext cx="371175" cy="348475"/>
            </a:xfrm>
            <a:custGeom>
              <a:avLst/>
              <a:gdLst/>
              <a:ahLst/>
              <a:cxnLst/>
              <a:rect l="l" t="t" r="r" b="b"/>
              <a:pathLst>
                <a:path w="14847" h="13939" extrusionOk="0">
                  <a:moveTo>
                    <a:pt x="1" y="0"/>
                  </a:moveTo>
                  <a:lnTo>
                    <a:pt x="1" y="13938"/>
                  </a:lnTo>
                  <a:lnTo>
                    <a:pt x="14846" y="13938"/>
                  </a:lnTo>
                  <a:lnTo>
                    <a:pt x="14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6224875" y="4611100"/>
              <a:ext cx="371175" cy="348475"/>
            </a:xfrm>
            <a:custGeom>
              <a:avLst/>
              <a:gdLst/>
              <a:ahLst/>
              <a:cxnLst/>
              <a:rect l="l" t="t" r="r" b="b"/>
              <a:pathLst>
                <a:path w="14847" h="13939" extrusionOk="0">
                  <a:moveTo>
                    <a:pt x="14821" y="0"/>
                  </a:moveTo>
                  <a:cubicBezTo>
                    <a:pt x="14821" y="0"/>
                    <a:pt x="14644" y="6402"/>
                    <a:pt x="10108" y="9855"/>
                  </a:cubicBezTo>
                  <a:cubicBezTo>
                    <a:pt x="5546" y="13283"/>
                    <a:pt x="1" y="13938"/>
                    <a:pt x="1" y="13938"/>
                  </a:cubicBezTo>
                  <a:lnTo>
                    <a:pt x="14846" y="13938"/>
                  </a:lnTo>
                  <a:lnTo>
                    <a:pt x="14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6244400" y="4367725"/>
              <a:ext cx="385025" cy="247800"/>
            </a:xfrm>
            <a:custGeom>
              <a:avLst/>
              <a:gdLst/>
              <a:ahLst/>
              <a:cxnLst/>
              <a:rect l="l" t="t" r="r" b="b"/>
              <a:pathLst>
                <a:path w="15401" h="9912" extrusionOk="0">
                  <a:moveTo>
                    <a:pt x="6984" y="0"/>
                  </a:moveTo>
                  <a:cubicBezTo>
                    <a:pt x="3925" y="0"/>
                    <a:pt x="1073" y="1915"/>
                    <a:pt x="1" y="4971"/>
                  </a:cubicBezTo>
                  <a:lnTo>
                    <a:pt x="14040" y="9911"/>
                  </a:lnTo>
                  <a:cubicBezTo>
                    <a:pt x="15401" y="6030"/>
                    <a:pt x="13359" y="1796"/>
                    <a:pt x="9478" y="435"/>
                  </a:cubicBezTo>
                  <a:cubicBezTo>
                    <a:pt x="8652" y="140"/>
                    <a:pt x="7811" y="0"/>
                    <a:pt x="6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6481325" y="4378575"/>
              <a:ext cx="148750" cy="236950"/>
            </a:xfrm>
            <a:custGeom>
              <a:avLst/>
              <a:gdLst/>
              <a:ahLst/>
              <a:cxnLst/>
              <a:rect l="l" t="t" r="r" b="b"/>
              <a:pathLst>
                <a:path w="5950" h="9478" extrusionOk="0">
                  <a:moveTo>
                    <a:pt x="1" y="1"/>
                  </a:moveTo>
                  <a:lnTo>
                    <a:pt x="1" y="1"/>
                  </a:lnTo>
                  <a:cubicBezTo>
                    <a:pt x="3076" y="4008"/>
                    <a:pt x="2219" y="8646"/>
                    <a:pt x="2219" y="8646"/>
                  </a:cubicBezTo>
                  <a:lnTo>
                    <a:pt x="4563" y="9477"/>
                  </a:lnTo>
                  <a:cubicBezTo>
                    <a:pt x="5949" y="5596"/>
                    <a:pt x="3882" y="133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5891550" y="4572275"/>
              <a:ext cx="366200" cy="220425"/>
            </a:xfrm>
            <a:custGeom>
              <a:avLst/>
              <a:gdLst/>
              <a:ahLst/>
              <a:cxnLst/>
              <a:rect l="l" t="t" r="r" b="b"/>
              <a:pathLst>
                <a:path w="14648" h="8817" extrusionOk="0">
                  <a:moveTo>
                    <a:pt x="14269" y="1"/>
                  </a:moveTo>
                  <a:cubicBezTo>
                    <a:pt x="14227" y="1"/>
                    <a:pt x="14184" y="13"/>
                    <a:pt x="14140" y="41"/>
                  </a:cubicBezTo>
                  <a:cubicBezTo>
                    <a:pt x="11015" y="2082"/>
                    <a:pt x="7133" y="1679"/>
                    <a:pt x="3806" y="3141"/>
                  </a:cubicBezTo>
                  <a:cubicBezTo>
                    <a:pt x="2067" y="3897"/>
                    <a:pt x="0" y="6418"/>
                    <a:pt x="1714" y="8207"/>
                  </a:cubicBezTo>
                  <a:cubicBezTo>
                    <a:pt x="2117" y="8619"/>
                    <a:pt x="2717" y="8816"/>
                    <a:pt x="3323" y="8816"/>
                  </a:cubicBezTo>
                  <a:cubicBezTo>
                    <a:pt x="4311" y="8816"/>
                    <a:pt x="5317" y="8293"/>
                    <a:pt x="5520" y="7325"/>
                  </a:cubicBezTo>
                  <a:cubicBezTo>
                    <a:pt x="5747" y="6241"/>
                    <a:pt x="4925" y="5490"/>
                    <a:pt x="4087" y="5490"/>
                  </a:cubicBezTo>
                  <a:cubicBezTo>
                    <a:pt x="3620" y="5490"/>
                    <a:pt x="3147" y="5724"/>
                    <a:pt x="2849" y="6266"/>
                  </a:cubicBezTo>
                  <a:cubicBezTo>
                    <a:pt x="2745" y="6490"/>
                    <a:pt x="2925" y="6679"/>
                    <a:pt x="3105" y="6679"/>
                  </a:cubicBezTo>
                  <a:cubicBezTo>
                    <a:pt x="3188" y="6679"/>
                    <a:pt x="3272" y="6639"/>
                    <a:pt x="3327" y="6544"/>
                  </a:cubicBezTo>
                  <a:cubicBezTo>
                    <a:pt x="3526" y="6165"/>
                    <a:pt x="3783" y="6014"/>
                    <a:pt x="4034" y="6014"/>
                  </a:cubicBezTo>
                  <a:cubicBezTo>
                    <a:pt x="4838" y="6014"/>
                    <a:pt x="5586" y="7555"/>
                    <a:pt x="4184" y="8131"/>
                  </a:cubicBezTo>
                  <a:cubicBezTo>
                    <a:pt x="3935" y="8218"/>
                    <a:pt x="3674" y="8260"/>
                    <a:pt x="3415" y="8260"/>
                  </a:cubicBezTo>
                  <a:cubicBezTo>
                    <a:pt x="2994" y="8260"/>
                    <a:pt x="2577" y="8148"/>
                    <a:pt x="2218" y="7930"/>
                  </a:cubicBezTo>
                  <a:cubicBezTo>
                    <a:pt x="958" y="7199"/>
                    <a:pt x="1815" y="5510"/>
                    <a:pt x="2471" y="4779"/>
                  </a:cubicBezTo>
                  <a:cubicBezTo>
                    <a:pt x="3075" y="4124"/>
                    <a:pt x="3857" y="3620"/>
                    <a:pt x="4714" y="3343"/>
                  </a:cubicBezTo>
                  <a:cubicBezTo>
                    <a:pt x="7889" y="2183"/>
                    <a:pt x="11469" y="2435"/>
                    <a:pt x="14392" y="520"/>
                  </a:cubicBezTo>
                  <a:cubicBezTo>
                    <a:pt x="14647" y="350"/>
                    <a:pt x="14490" y="1"/>
                    <a:pt x="142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6257025" y="4754125"/>
              <a:ext cx="45375" cy="66175"/>
            </a:xfrm>
            <a:custGeom>
              <a:avLst/>
              <a:gdLst/>
              <a:ahLst/>
              <a:cxnLst/>
              <a:rect l="l" t="t" r="r" b="b"/>
              <a:pathLst>
                <a:path w="1815" h="2647" extrusionOk="0">
                  <a:moveTo>
                    <a:pt x="0" y="0"/>
                  </a:moveTo>
                  <a:lnTo>
                    <a:pt x="0" y="2647"/>
                  </a:lnTo>
                  <a:lnTo>
                    <a:pt x="529" y="2647"/>
                  </a:lnTo>
                  <a:lnTo>
                    <a:pt x="529" y="1538"/>
                  </a:lnTo>
                  <a:lnTo>
                    <a:pt x="1613" y="1538"/>
                  </a:lnTo>
                  <a:lnTo>
                    <a:pt x="1613" y="1160"/>
                  </a:lnTo>
                  <a:lnTo>
                    <a:pt x="504" y="1160"/>
                  </a:lnTo>
                  <a:lnTo>
                    <a:pt x="504" y="404"/>
                  </a:lnTo>
                  <a:lnTo>
                    <a:pt x="1815" y="404"/>
                  </a:lnTo>
                  <a:lnTo>
                    <a:pt x="18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6319400" y="4754125"/>
              <a:ext cx="42875" cy="66175"/>
            </a:xfrm>
            <a:custGeom>
              <a:avLst/>
              <a:gdLst/>
              <a:ahLst/>
              <a:cxnLst/>
              <a:rect l="l" t="t" r="r" b="b"/>
              <a:pathLst>
                <a:path w="1715" h="2647" extrusionOk="0">
                  <a:moveTo>
                    <a:pt x="0" y="0"/>
                  </a:moveTo>
                  <a:lnTo>
                    <a:pt x="0" y="2647"/>
                  </a:lnTo>
                  <a:lnTo>
                    <a:pt x="1714" y="2647"/>
                  </a:lnTo>
                  <a:lnTo>
                    <a:pt x="1714" y="2244"/>
                  </a:lnTo>
                  <a:lnTo>
                    <a:pt x="530" y="2244"/>
                  </a:lnTo>
                  <a:lnTo>
                    <a:pt x="5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6373575" y="4753425"/>
              <a:ext cx="56125" cy="67525"/>
            </a:xfrm>
            <a:custGeom>
              <a:avLst/>
              <a:gdLst/>
              <a:ahLst/>
              <a:cxnLst/>
              <a:rect l="l" t="t" r="r" b="b"/>
              <a:pathLst>
                <a:path w="2245" h="2701" extrusionOk="0">
                  <a:moveTo>
                    <a:pt x="1135" y="407"/>
                  </a:moveTo>
                  <a:cubicBezTo>
                    <a:pt x="1286" y="407"/>
                    <a:pt x="1463" y="482"/>
                    <a:pt x="1564" y="608"/>
                  </a:cubicBezTo>
                  <a:cubicBezTo>
                    <a:pt x="1664" y="759"/>
                    <a:pt x="1715" y="936"/>
                    <a:pt x="1715" y="1112"/>
                  </a:cubicBezTo>
                  <a:lnTo>
                    <a:pt x="1715" y="1591"/>
                  </a:lnTo>
                  <a:cubicBezTo>
                    <a:pt x="1715" y="1768"/>
                    <a:pt x="1664" y="1944"/>
                    <a:pt x="1564" y="2095"/>
                  </a:cubicBezTo>
                  <a:cubicBezTo>
                    <a:pt x="1463" y="2221"/>
                    <a:pt x="1286" y="2297"/>
                    <a:pt x="1135" y="2297"/>
                  </a:cubicBezTo>
                  <a:cubicBezTo>
                    <a:pt x="959" y="2297"/>
                    <a:pt x="807" y="2221"/>
                    <a:pt x="707" y="2095"/>
                  </a:cubicBezTo>
                  <a:cubicBezTo>
                    <a:pt x="606" y="1944"/>
                    <a:pt x="555" y="1768"/>
                    <a:pt x="555" y="1591"/>
                  </a:cubicBezTo>
                  <a:lnTo>
                    <a:pt x="555" y="1112"/>
                  </a:lnTo>
                  <a:cubicBezTo>
                    <a:pt x="555" y="936"/>
                    <a:pt x="606" y="759"/>
                    <a:pt x="707" y="608"/>
                  </a:cubicBezTo>
                  <a:cubicBezTo>
                    <a:pt x="807" y="482"/>
                    <a:pt x="959" y="407"/>
                    <a:pt x="1135" y="407"/>
                  </a:cubicBezTo>
                  <a:close/>
                  <a:moveTo>
                    <a:pt x="1058" y="0"/>
                  </a:moveTo>
                  <a:cubicBezTo>
                    <a:pt x="782" y="0"/>
                    <a:pt x="513" y="121"/>
                    <a:pt x="329" y="306"/>
                  </a:cubicBezTo>
                  <a:cubicBezTo>
                    <a:pt x="127" y="533"/>
                    <a:pt x="1" y="810"/>
                    <a:pt x="26" y="1112"/>
                  </a:cubicBezTo>
                  <a:lnTo>
                    <a:pt x="26" y="1591"/>
                  </a:lnTo>
                  <a:cubicBezTo>
                    <a:pt x="1" y="1894"/>
                    <a:pt x="127" y="2171"/>
                    <a:pt x="329" y="2398"/>
                  </a:cubicBezTo>
                  <a:cubicBezTo>
                    <a:pt x="555" y="2599"/>
                    <a:pt x="845" y="2700"/>
                    <a:pt x="1132" y="2700"/>
                  </a:cubicBezTo>
                  <a:cubicBezTo>
                    <a:pt x="1419" y="2700"/>
                    <a:pt x="1702" y="2599"/>
                    <a:pt x="1916" y="2398"/>
                  </a:cubicBezTo>
                  <a:cubicBezTo>
                    <a:pt x="2143" y="2171"/>
                    <a:pt x="2244" y="1894"/>
                    <a:pt x="2244" y="1591"/>
                  </a:cubicBezTo>
                  <a:lnTo>
                    <a:pt x="2244" y="1112"/>
                  </a:lnTo>
                  <a:cubicBezTo>
                    <a:pt x="2244" y="810"/>
                    <a:pt x="2143" y="533"/>
                    <a:pt x="1916" y="306"/>
                  </a:cubicBezTo>
                  <a:cubicBezTo>
                    <a:pt x="1732" y="121"/>
                    <a:pt x="1463" y="0"/>
                    <a:pt x="1206" y="0"/>
                  </a:cubicBezTo>
                  <a:cubicBezTo>
                    <a:pt x="1183" y="0"/>
                    <a:pt x="1159" y="1"/>
                    <a:pt x="1135" y="3"/>
                  </a:cubicBezTo>
                  <a:cubicBezTo>
                    <a:pt x="1109" y="1"/>
                    <a:pt x="1084" y="0"/>
                    <a:pt x="10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6447300" y="4753375"/>
              <a:ext cx="51075" cy="67050"/>
            </a:xfrm>
            <a:custGeom>
              <a:avLst/>
              <a:gdLst/>
              <a:ahLst/>
              <a:cxnLst/>
              <a:rect l="l" t="t" r="r" b="b"/>
              <a:pathLst>
                <a:path w="2043" h="2682" extrusionOk="0">
                  <a:moveTo>
                    <a:pt x="938" y="0"/>
                  </a:moveTo>
                  <a:cubicBezTo>
                    <a:pt x="719" y="0"/>
                    <a:pt x="505" y="75"/>
                    <a:pt x="328" y="207"/>
                  </a:cubicBezTo>
                  <a:cubicBezTo>
                    <a:pt x="152" y="333"/>
                    <a:pt x="51" y="509"/>
                    <a:pt x="51" y="736"/>
                  </a:cubicBezTo>
                  <a:cubicBezTo>
                    <a:pt x="51" y="938"/>
                    <a:pt x="152" y="1114"/>
                    <a:pt x="303" y="1240"/>
                  </a:cubicBezTo>
                  <a:cubicBezTo>
                    <a:pt x="505" y="1392"/>
                    <a:pt x="757" y="1492"/>
                    <a:pt x="1009" y="1568"/>
                  </a:cubicBezTo>
                  <a:cubicBezTo>
                    <a:pt x="1160" y="1593"/>
                    <a:pt x="1286" y="1644"/>
                    <a:pt x="1387" y="1744"/>
                  </a:cubicBezTo>
                  <a:cubicBezTo>
                    <a:pt x="1463" y="1795"/>
                    <a:pt x="1488" y="1896"/>
                    <a:pt x="1488" y="1971"/>
                  </a:cubicBezTo>
                  <a:cubicBezTo>
                    <a:pt x="1488" y="2072"/>
                    <a:pt x="1463" y="2148"/>
                    <a:pt x="1387" y="2198"/>
                  </a:cubicBezTo>
                  <a:cubicBezTo>
                    <a:pt x="1286" y="2274"/>
                    <a:pt x="1185" y="2299"/>
                    <a:pt x="1059" y="2299"/>
                  </a:cubicBezTo>
                  <a:cubicBezTo>
                    <a:pt x="933" y="2299"/>
                    <a:pt x="782" y="2248"/>
                    <a:pt x="656" y="2173"/>
                  </a:cubicBezTo>
                  <a:cubicBezTo>
                    <a:pt x="555" y="2097"/>
                    <a:pt x="505" y="1971"/>
                    <a:pt x="530" y="1820"/>
                  </a:cubicBezTo>
                  <a:lnTo>
                    <a:pt x="1" y="1820"/>
                  </a:lnTo>
                  <a:cubicBezTo>
                    <a:pt x="1" y="2072"/>
                    <a:pt x="102" y="2324"/>
                    <a:pt x="328" y="2450"/>
                  </a:cubicBezTo>
                  <a:cubicBezTo>
                    <a:pt x="555" y="2601"/>
                    <a:pt x="807" y="2677"/>
                    <a:pt x="1085" y="2677"/>
                  </a:cubicBezTo>
                  <a:cubicBezTo>
                    <a:pt x="1114" y="2680"/>
                    <a:pt x="1144" y="2682"/>
                    <a:pt x="1174" y="2682"/>
                  </a:cubicBezTo>
                  <a:cubicBezTo>
                    <a:pt x="1376" y="2682"/>
                    <a:pt x="1593" y="2610"/>
                    <a:pt x="1790" y="2501"/>
                  </a:cubicBezTo>
                  <a:cubicBezTo>
                    <a:pt x="1942" y="2374"/>
                    <a:pt x="2042" y="2173"/>
                    <a:pt x="2042" y="1946"/>
                  </a:cubicBezTo>
                  <a:cubicBezTo>
                    <a:pt x="2042" y="1744"/>
                    <a:pt x="1967" y="1568"/>
                    <a:pt x="1816" y="1417"/>
                  </a:cubicBezTo>
                  <a:cubicBezTo>
                    <a:pt x="1639" y="1265"/>
                    <a:pt x="1412" y="1165"/>
                    <a:pt x="1160" y="1114"/>
                  </a:cubicBezTo>
                  <a:cubicBezTo>
                    <a:pt x="1009" y="1064"/>
                    <a:pt x="858" y="1013"/>
                    <a:pt x="732" y="938"/>
                  </a:cubicBezTo>
                  <a:cubicBezTo>
                    <a:pt x="656" y="887"/>
                    <a:pt x="606" y="812"/>
                    <a:pt x="606" y="711"/>
                  </a:cubicBezTo>
                  <a:cubicBezTo>
                    <a:pt x="606" y="610"/>
                    <a:pt x="656" y="535"/>
                    <a:pt x="732" y="459"/>
                  </a:cubicBezTo>
                  <a:cubicBezTo>
                    <a:pt x="807" y="409"/>
                    <a:pt x="933" y="383"/>
                    <a:pt x="1034" y="383"/>
                  </a:cubicBezTo>
                  <a:cubicBezTo>
                    <a:pt x="1057" y="379"/>
                    <a:pt x="1079" y="377"/>
                    <a:pt x="1101" y="377"/>
                  </a:cubicBezTo>
                  <a:cubicBezTo>
                    <a:pt x="1204" y="377"/>
                    <a:pt x="1304" y="422"/>
                    <a:pt x="1387" y="484"/>
                  </a:cubicBezTo>
                  <a:cubicBezTo>
                    <a:pt x="1463" y="560"/>
                    <a:pt x="1513" y="686"/>
                    <a:pt x="1513" y="812"/>
                  </a:cubicBezTo>
                  <a:lnTo>
                    <a:pt x="2017" y="812"/>
                  </a:lnTo>
                  <a:cubicBezTo>
                    <a:pt x="2017" y="585"/>
                    <a:pt x="1916" y="358"/>
                    <a:pt x="1765" y="232"/>
                  </a:cubicBezTo>
                  <a:cubicBezTo>
                    <a:pt x="1584" y="96"/>
                    <a:pt x="1343" y="1"/>
                    <a:pt x="1113" y="1"/>
                  </a:cubicBezTo>
                  <a:cubicBezTo>
                    <a:pt x="1087" y="1"/>
                    <a:pt x="1060" y="3"/>
                    <a:pt x="1034" y="5"/>
                  </a:cubicBezTo>
                  <a:cubicBezTo>
                    <a:pt x="1002" y="2"/>
                    <a:pt x="970" y="0"/>
                    <a:pt x="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6515350" y="4753375"/>
              <a:ext cx="51700" cy="67050"/>
            </a:xfrm>
            <a:custGeom>
              <a:avLst/>
              <a:gdLst/>
              <a:ahLst/>
              <a:cxnLst/>
              <a:rect l="l" t="t" r="r" b="b"/>
              <a:pathLst>
                <a:path w="2068" h="2682" extrusionOk="0">
                  <a:moveTo>
                    <a:pt x="964" y="0"/>
                  </a:moveTo>
                  <a:cubicBezTo>
                    <a:pt x="744" y="0"/>
                    <a:pt x="530" y="75"/>
                    <a:pt x="354" y="207"/>
                  </a:cubicBezTo>
                  <a:cubicBezTo>
                    <a:pt x="177" y="333"/>
                    <a:pt x="51" y="509"/>
                    <a:pt x="77" y="736"/>
                  </a:cubicBezTo>
                  <a:cubicBezTo>
                    <a:pt x="51" y="938"/>
                    <a:pt x="152" y="1114"/>
                    <a:pt x="303" y="1240"/>
                  </a:cubicBezTo>
                  <a:cubicBezTo>
                    <a:pt x="530" y="1392"/>
                    <a:pt x="757" y="1492"/>
                    <a:pt x="1009" y="1568"/>
                  </a:cubicBezTo>
                  <a:cubicBezTo>
                    <a:pt x="1160" y="1593"/>
                    <a:pt x="1286" y="1644"/>
                    <a:pt x="1387" y="1744"/>
                  </a:cubicBezTo>
                  <a:cubicBezTo>
                    <a:pt x="1463" y="1795"/>
                    <a:pt x="1513" y="1896"/>
                    <a:pt x="1513" y="1971"/>
                  </a:cubicBezTo>
                  <a:cubicBezTo>
                    <a:pt x="1488" y="2072"/>
                    <a:pt x="1463" y="2148"/>
                    <a:pt x="1387" y="2198"/>
                  </a:cubicBezTo>
                  <a:cubicBezTo>
                    <a:pt x="1286" y="2248"/>
                    <a:pt x="1186" y="2299"/>
                    <a:pt x="1060" y="2299"/>
                  </a:cubicBezTo>
                  <a:cubicBezTo>
                    <a:pt x="933" y="2299"/>
                    <a:pt x="782" y="2248"/>
                    <a:pt x="656" y="2173"/>
                  </a:cubicBezTo>
                  <a:cubicBezTo>
                    <a:pt x="555" y="2097"/>
                    <a:pt x="505" y="1971"/>
                    <a:pt x="530" y="1820"/>
                  </a:cubicBezTo>
                  <a:lnTo>
                    <a:pt x="1" y="1820"/>
                  </a:lnTo>
                  <a:cubicBezTo>
                    <a:pt x="1" y="2072"/>
                    <a:pt x="102" y="2324"/>
                    <a:pt x="329" y="2450"/>
                  </a:cubicBezTo>
                  <a:cubicBezTo>
                    <a:pt x="555" y="2601"/>
                    <a:pt x="807" y="2677"/>
                    <a:pt x="1085" y="2677"/>
                  </a:cubicBezTo>
                  <a:cubicBezTo>
                    <a:pt x="1117" y="2680"/>
                    <a:pt x="1148" y="2682"/>
                    <a:pt x="1180" y="2682"/>
                  </a:cubicBezTo>
                  <a:cubicBezTo>
                    <a:pt x="1394" y="2682"/>
                    <a:pt x="1592" y="2607"/>
                    <a:pt x="1790" y="2475"/>
                  </a:cubicBezTo>
                  <a:cubicBezTo>
                    <a:pt x="1967" y="2374"/>
                    <a:pt x="2068" y="2173"/>
                    <a:pt x="2042" y="1946"/>
                  </a:cubicBezTo>
                  <a:cubicBezTo>
                    <a:pt x="2068" y="1744"/>
                    <a:pt x="1967" y="1568"/>
                    <a:pt x="1816" y="1417"/>
                  </a:cubicBezTo>
                  <a:cubicBezTo>
                    <a:pt x="1639" y="1265"/>
                    <a:pt x="1412" y="1165"/>
                    <a:pt x="1160" y="1114"/>
                  </a:cubicBezTo>
                  <a:cubicBezTo>
                    <a:pt x="1009" y="1064"/>
                    <a:pt x="858" y="1013"/>
                    <a:pt x="732" y="938"/>
                  </a:cubicBezTo>
                  <a:cubicBezTo>
                    <a:pt x="656" y="887"/>
                    <a:pt x="606" y="787"/>
                    <a:pt x="606" y="711"/>
                  </a:cubicBezTo>
                  <a:cubicBezTo>
                    <a:pt x="606" y="610"/>
                    <a:pt x="656" y="535"/>
                    <a:pt x="732" y="459"/>
                  </a:cubicBezTo>
                  <a:cubicBezTo>
                    <a:pt x="794" y="418"/>
                    <a:pt x="889" y="377"/>
                    <a:pt x="977" y="377"/>
                  </a:cubicBezTo>
                  <a:cubicBezTo>
                    <a:pt x="996" y="377"/>
                    <a:pt x="1016" y="379"/>
                    <a:pt x="1034" y="383"/>
                  </a:cubicBezTo>
                  <a:cubicBezTo>
                    <a:pt x="1057" y="379"/>
                    <a:pt x="1079" y="377"/>
                    <a:pt x="1101" y="377"/>
                  </a:cubicBezTo>
                  <a:cubicBezTo>
                    <a:pt x="1204" y="377"/>
                    <a:pt x="1304" y="422"/>
                    <a:pt x="1387" y="484"/>
                  </a:cubicBezTo>
                  <a:cubicBezTo>
                    <a:pt x="1463" y="560"/>
                    <a:pt x="1513" y="686"/>
                    <a:pt x="1513" y="812"/>
                  </a:cubicBezTo>
                  <a:lnTo>
                    <a:pt x="2017" y="812"/>
                  </a:lnTo>
                  <a:cubicBezTo>
                    <a:pt x="2017" y="585"/>
                    <a:pt x="1942" y="358"/>
                    <a:pt x="1765" y="232"/>
                  </a:cubicBezTo>
                  <a:cubicBezTo>
                    <a:pt x="1584" y="96"/>
                    <a:pt x="1363" y="1"/>
                    <a:pt x="1137" y="1"/>
                  </a:cubicBezTo>
                  <a:cubicBezTo>
                    <a:pt x="1112" y="1"/>
                    <a:pt x="1086" y="3"/>
                    <a:pt x="1060" y="5"/>
                  </a:cubicBezTo>
                  <a:cubicBezTo>
                    <a:pt x="1027" y="2"/>
                    <a:pt x="995"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4510975" y="3660775"/>
              <a:ext cx="1545050" cy="1569400"/>
            </a:xfrm>
            <a:custGeom>
              <a:avLst/>
              <a:gdLst/>
              <a:ahLst/>
              <a:cxnLst/>
              <a:rect l="l" t="t" r="r" b="b"/>
              <a:pathLst>
                <a:path w="61802" h="62776" extrusionOk="0">
                  <a:moveTo>
                    <a:pt x="13975" y="1"/>
                  </a:moveTo>
                  <a:cubicBezTo>
                    <a:pt x="12235" y="1"/>
                    <a:pt x="10342" y="448"/>
                    <a:pt x="8217" y="1643"/>
                  </a:cubicBezTo>
                  <a:cubicBezTo>
                    <a:pt x="0" y="6306"/>
                    <a:pt x="404" y="22336"/>
                    <a:pt x="3050" y="35997"/>
                  </a:cubicBezTo>
                  <a:cubicBezTo>
                    <a:pt x="5697" y="49632"/>
                    <a:pt x="12325" y="62764"/>
                    <a:pt x="15905" y="62764"/>
                  </a:cubicBezTo>
                  <a:cubicBezTo>
                    <a:pt x="19480" y="62764"/>
                    <a:pt x="21443" y="45924"/>
                    <a:pt x="26026" y="45924"/>
                  </a:cubicBezTo>
                  <a:cubicBezTo>
                    <a:pt x="26063" y="45924"/>
                    <a:pt x="26100" y="45925"/>
                    <a:pt x="26138" y="45927"/>
                  </a:cubicBezTo>
                  <a:cubicBezTo>
                    <a:pt x="30704" y="46200"/>
                    <a:pt x="31165" y="62776"/>
                    <a:pt x="38519" y="62776"/>
                  </a:cubicBezTo>
                  <a:cubicBezTo>
                    <a:pt x="38633" y="62776"/>
                    <a:pt x="38749" y="62772"/>
                    <a:pt x="38866" y="62764"/>
                  </a:cubicBezTo>
                  <a:cubicBezTo>
                    <a:pt x="46553" y="62235"/>
                    <a:pt x="44965" y="52304"/>
                    <a:pt x="51065" y="42071"/>
                  </a:cubicBezTo>
                  <a:cubicBezTo>
                    <a:pt x="57164" y="31863"/>
                    <a:pt x="61802" y="6003"/>
                    <a:pt x="53585" y="1618"/>
                  </a:cubicBezTo>
                  <a:cubicBezTo>
                    <a:pt x="51605" y="567"/>
                    <a:pt x="49377" y="170"/>
                    <a:pt x="47055" y="170"/>
                  </a:cubicBezTo>
                  <a:cubicBezTo>
                    <a:pt x="39915" y="170"/>
                    <a:pt x="31881" y="3918"/>
                    <a:pt x="27391" y="3918"/>
                  </a:cubicBezTo>
                  <a:cubicBezTo>
                    <a:pt x="27282" y="3918"/>
                    <a:pt x="27175" y="3916"/>
                    <a:pt x="27070" y="3911"/>
                  </a:cubicBezTo>
                  <a:cubicBezTo>
                    <a:pt x="22730" y="3706"/>
                    <a:pt x="18987" y="1"/>
                    <a:pt x="13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5277825" y="3687350"/>
              <a:ext cx="778200" cy="1544100"/>
            </a:xfrm>
            <a:custGeom>
              <a:avLst/>
              <a:gdLst/>
              <a:ahLst/>
              <a:cxnLst/>
              <a:rect l="l" t="t" r="r" b="b"/>
              <a:pathLst>
                <a:path w="31128" h="61764" extrusionOk="0">
                  <a:moveTo>
                    <a:pt x="21651" y="0"/>
                  </a:moveTo>
                  <a:lnTo>
                    <a:pt x="21651" y="0"/>
                  </a:lnTo>
                  <a:cubicBezTo>
                    <a:pt x="22306" y="3831"/>
                    <a:pt x="23718" y="14644"/>
                    <a:pt x="21374" y="26767"/>
                  </a:cubicBezTo>
                  <a:cubicBezTo>
                    <a:pt x="18450" y="41890"/>
                    <a:pt x="12703" y="53535"/>
                    <a:pt x="7763" y="54795"/>
                  </a:cubicBezTo>
                  <a:cubicBezTo>
                    <a:pt x="7355" y="54899"/>
                    <a:pt x="6944" y="54946"/>
                    <a:pt x="6533" y="54946"/>
                  </a:cubicBezTo>
                  <a:cubicBezTo>
                    <a:pt x="4149" y="54946"/>
                    <a:pt x="1763" y="53347"/>
                    <a:pt x="0" y="51821"/>
                  </a:cubicBezTo>
                  <a:lnTo>
                    <a:pt x="0" y="51821"/>
                  </a:lnTo>
                  <a:cubicBezTo>
                    <a:pt x="1742" y="56482"/>
                    <a:pt x="3699" y="61763"/>
                    <a:pt x="7845" y="61763"/>
                  </a:cubicBezTo>
                  <a:cubicBezTo>
                    <a:pt x="7959" y="61763"/>
                    <a:pt x="8075" y="61759"/>
                    <a:pt x="8192" y="61751"/>
                  </a:cubicBezTo>
                  <a:cubicBezTo>
                    <a:pt x="15904" y="61222"/>
                    <a:pt x="14291" y="51266"/>
                    <a:pt x="20416" y="41058"/>
                  </a:cubicBezTo>
                  <a:cubicBezTo>
                    <a:pt x="26515" y="30851"/>
                    <a:pt x="31128" y="4966"/>
                    <a:pt x="22911" y="580"/>
                  </a:cubicBezTo>
                  <a:cubicBezTo>
                    <a:pt x="22508" y="378"/>
                    <a:pt x="22079" y="177"/>
                    <a:pt x="2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4255150" y="4227875"/>
              <a:ext cx="477650" cy="531275"/>
            </a:xfrm>
            <a:custGeom>
              <a:avLst/>
              <a:gdLst/>
              <a:ahLst/>
              <a:cxnLst/>
              <a:rect l="l" t="t" r="r" b="b"/>
              <a:pathLst>
                <a:path w="19106" h="21251" extrusionOk="0">
                  <a:moveTo>
                    <a:pt x="14033" y="1"/>
                  </a:moveTo>
                  <a:cubicBezTo>
                    <a:pt x="13683" y="1"/>
                    <a:pt x="13323" y="83"/>
                    <a:pt x="12981" y="232"/>
                  </a:cubicBezTo>
                  <a:cubicBezTo>
                    <a:pt x="9074" y="1920"/>
                    <a:pt x="3050" y="2903"/>
                    <a:pt x="1160" y="7289"/>
                  </a:cubicBezTo>
                  <a:cubicBezTo>
                    <a:pt x="0" y="9961"/>
                    <a:pt x="1689" y="12052"/>
                    <a:pt x="3882" y="13414"/>
                  </a:cubicBezTo>
                  <a:cubicBezTo>
                    <a:pt x="5016" y="14119"/>
                    <a:pt x="6176" y="14699"/>
                    <a:pt x="7259" y="15480"/>
                  </a:cubicBezTo>
                  <a:cubicBezTo>
                    <a:pt x="8268" y="16236"/>
                    <a:pt x="9225" y="17068"/>
                    <a:pt x="10133" y="17976"/>
                  </a:cubicBezTo>
                  <a:cubicBezTo>
                    <a:pt x="10464" y="20029"/>
                    <a:pt x="12211" y="21250"/>
                    <a:pt x="14002" y="21250"/>
                  </a:cubicBezTo>
                  <a:cubicBezTo>
                    <a:pt x="15070" y="21250"/>
                    <a:pt x="16154" y="20816"/>
                    <a:pt x="16963" y="19866"/>
                  </a:cubicBezTo>
                  <a:cubicBezTo>
                    <a:pt x="19105" y="17345"/>
                    <a:pt x="17316" y="13439"/>
                    <a:pt x="13989" y="13439"/>
                  </a:cubicBezTo>
                  <a:cubicBezTo>
                    <a:pt x="13208" y="13439"/>
                    <a:pt x="12426" y="13666"/>
                    <a:pt x="11796" y="14119"/>
                  </a:cubicBezTo>
                  <a:cubicBezTo>
                    <a:pt x="10536" y="12960"/>
                    <a:pt x="9175" y="11926"/>
                    <a:pt x="7738" y="11019"/>
                  </a:cubicBezTo>
                  <a:cubicBezTo>
                    <a:pt x="6957" y="10540"/>
                    <a:pt x="6125" y="10137"/>
                    <a:pt x="5344" y="9633"/>
                  </a:cubicBezTo>
                  <a:cubicBezTo>
                    <a:pt x="5142" y="9507"/>
                    <a:pt x="4966" y="9330"/>
                    <a:pt x="4789" y="9154"/>
                  </a:cubicBezTo>
                  <a:cubicBezTo>
                    <a:pt x="4764" y="9078"/>
                    <a:pt x="4764" y="9053"/>
                    <a:pt x="4739" y="9003"/>
                  </a:cubicBezTo>
                  <a:cubicBezTo>
                    <a:pt x="4764" y="8902"/>
                    <a:pt x="4815" y="8801"/>
                    <a:pt x="4890" y="8725"/>
                  </a:cubicBezTo>
                  <a:cubicBezTo>
                    <a:pt x="5797" y="7264"/>
                    <a:pt x="7864" y="6432"/>
                    <a:pt x="9377" y="5827"/>
                  </a:cubicBezTo>
                  <a:cubicBezTo>
                    <a:pt x="11242" y="5071"/>
                    <a:pt x="13157" y="4466"/>
                    <a:pt x="14997" y="3685"/>
                  </a:cubicBezTo>
                  <a:cubicBezTo>
                    <a:pt x="15980" y="3231"/>
                    <a:pt x="16207" y="1794"/>
                    <a:pt x="15703" y="963"/>
                  </a:cubicBezTo>
                  <a:cubicBezTo>
                    <a:pt x="15308" y="289"/>
                    <a:pt x="14689" y="1"/>
                    <a:pt x="140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5676450" y="4227875"/>
              <a:ext cx="469050" cy="530975"/>
            </a:xfrm>
            <a:custGeom>
              <a:avLst/>
              <a:gdLst/>
              <a:ahLst/>
              <a:cxnLst/>
              <a:rect l="l" t="t" r="r" b="b"/>
              <a:pathLst>
                <a:path w="18762" h="21239" extrusionOk="0">
                  <a:moveTo>
                    <a:pt x="4738" y="1"/>
                  </a:moveTo>
                  <a:cubicBezTo>
                    <a:pt x="4077" y="1"/>
                    <a:pt x="3463" y="289"/>
                    <a:pt x="3085" y="963"/>
                  </a:cubicBezTo>
                  <a:cubicBezTo>
                    <a:pt x="2581" y="1794"/>
                    <a:pt x="2782" y="3231"/>
                    <a:pt x="3790" y="3685"/>
                  </a:cubicBezTo>
                  <a:cubicBezTo>
                    <a:pt x="5630" y="4466"/>
                    <a:pt x="7546" y="5071"/>
                    <a:pt x="9386" y="5802"/>
                  </a:cubicBezTo>
                  <a:cubicBezTo>
                    <a:pt x="10898" y="6432"/>
                    <a:pt x="12965" y="7264"/>
                    <a:pt x="13872" y="8725"/>
                  </a:cubicBezTo>
                  <a:cubicBezTo>
                    <a:pt x="13948" y="8801"/>
                    <a:pt x="13998" y="8902"/>
                    <a:pt x="14049" y="9003"/>
                  </a:cubicBezTo>
                  <a:cubicBezTo>
                    <a:pt x="14023" y="9053"/>
                    <a:pt x="13998" y="9078"/>
                    <a:pt x="13973" y="9154"/>
                  </a:cubicBezTo>
                  <a:cubicBezTo>
                    <a:pt x="13822" y="9330"/>
                    <a:pt x="13620" y="9507"/>
                    <a:pt x="13419" y="9633"/>
                  </a:cubicBezTo>
                  <a:cubicBezTo>
                    <a:pt x="12637" y="10137"/>
                    <a:pt x="11831" y="10540"/>
                    <a:pt x="11049" y="11019"/>
                  </a:cubicBezTo>
                  <a:cubicBezTo>
                    <a:pt x="9587" y="11926"/>
                    <a:pt x="8226" y="12960"/>
                    <a:pt x="6991" y="14119"/>
                  </a:cubicBezTo>
                  <a:cubicBezTo>
                    <a:pt x="6281" y="13636"/>
                    <a:pt x="5528" y="13424"/>
                    <a:pt x="4802" y="13424"/>
                  </a:cubicBezTo>
                  <a:cubicBezTo>
                    <a:pt x="2231" y="13424"/>
                    <a:pt x="1" y="16092"/>
                    <a:pt x="1220" y="18883"/>
                  </a:cubicBezTo>
                  <a:cubicBezTo>
                    <a:pt x="1908" y="20485"/>
                    <a:pt x="3344" y="21239"/>
                    <a:pt x="4776" y="21239"/>
                  </a:cubicBezTo>
                  <a:cubicBezTo>
                    <a:pt x="6544" y="21239"/>
                    <a:pt x="8307" y="20092"/>
                    <a:pt x="8655" y="17976"/>
                  </a:cubicBezTo>
                  <a:cubicBezTo>
                    <a:pt x="9537" y="17068"/>
                    <a:pt x="10520" y="16236"/>
                    <a:pt x="11528" y="15480"/>
                  </a:cubicBezTo>
                  <a:cubicBezTo>
                    <a:pt x="12587" y="14699"/>
                    <a:pt x="13771" y="14119"/>
                    <a:pt x="14906" y="13414"/>
                  </a:cubicBezTo>
                  <a:cubicBezTo>
                    <a:pt x="17098" y="12052"/>
                    <a:pt x="18762" y="9961"/>
                    <a:pt x="17602" y="7289"/>
                  </a:cubicBezTo>
                  <a:cubicBezTo>
                    <a:pt x="15712" y="2903"/>
                    <a:pt x="9688" y="1920"/>
                    <a:pt x="5807" y="232"/>
                  </a:cubicBezTo>
                  <a:cubicBezTo>
                    <a:pt x="5456" y="83"/>
                    <a:pt x="5090" y="1"/>
                    <a:pt x="4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5022000" y="4446000"/>
              <a:ext cx="272850" cy="108400"/>
            </a:xfrm>
            <a:custGeom>
              <a:avLst/>
              <a:gdLst/>
              <a:ahLst/>
              <a:cxnLst/>
              <a:rect l="l" t="t" r="r" b="b"/>
              <a:pathLst>
                <a:path w="10914" h="4336" extrusionOk="0">
                  <a:moveTo>
                    <a:pt x="0" y="0"/>
                  </a:moveTo>
                  <a:cubicBezTo>
                    <a:pt x="0" y="0"/>
                    <a:pt x="1008" y="4336"/>
                    <a:pt x="5444" y="4336"/>
                  </a:cubicBezTo>
                  <a:cubicBezTo>
                    <a:pt x="9906" y="4336"/>
                    <a:pt x="10914" y="0"/>
                    <a:pt x="10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2"/>
            <p:cNvSpPr/>
            <p:nvPr/>
          </p:nvSpPr>
          <p:spPr>
            <a:xfrm>
              <a:off x="4092625" y="4670125"/>
              <a:ext cx="546375" cy="441325"/>
            </a:xfrm>
            <a:custGeom>
              <a:avLst/>
              <a:gdLst/>
              <a:ahLst/>
              <a:cxnLst/>
              <a:rect l="l" t="t" r="r" b="b"/>
              <a:pathLst>
                <a:path w="21855" h="17653" extrusionOk="0">
                  <a:moveTo>
                    <a:pt x="21492" y="1"/>
                  </a:moveTo>
                  <a:cubicBezTo>
                    <a:pt x="21434" y="1"/>
                    <a:pt x="21374" y="25"/>
                    <a:pt x="21322" y="84"/>
                  </a:cubicBezTo>
                  <a:cubicBezTo>
                    <a:pt x="19331" y="2352"/>
                    <a:pt x="18045" y="5074"/>
                    <a:pt x="16205" y="7418"/>
                  </a:cubicBezTo>
                  <a:cubicBezTo>
                    <a:pt x="15273" y="8679"/>
                    <a:pt x="14138" y="9788"/>
                    <a:pt x="12651" y="10393"/>
                  </a:cubicBezTo>
                  <a:cubicBezTo>
                    <a:pt x="11727" y="10756"/>
                    <a:pt x="10716" y="10859"/>
                    <a:pt x="9704" y="10859"/>
                  </a:cubicBezTo>
                  <a:cubicBezTo>
                    <a:pt x="9170" y="10859"/>
                    <a:pt x="8636" y="10831"/>
                    <a:pt x="8115" y="10796"/>
                  </a:cubicBezTo>
                  <a:cubicBezTo>
                    <a:pt x="7672" y="10765"/>
                    <a:pt x="7169" y="10742"/>
                    <a:pt x="6640" y="10742"/>
                  </a:cubicBezTo>
                  <a:cubicBezTo>
                    <a:pt x="3733" y="10742"/>
                    <a:pt x="1" y="11425"/>
                    <a:pt x="704" y="15156"/>
                  </a:cubicBezTo>
                  <a:cubicBezTo>
                    <a:pt x="1015" y="16812"/>
                    <a:pt x="2609" y="17653"/>
                    <a:pt x="4215" y="17653"/>
                  </a:cubicBezTo>
                  <a:cubicBezTo>
                    <a:pt x="5346" y="17653"/>
                    <a:pt x="6484" y="17235"/>
                    <a:pt x="7182" y="16391"/>
                  </a:cubicBezTo>
                  <a:cubicBezTo>
                    <a:pt x="8039" y="15433"/>
                    <a:pt x="7787" y="13946"/>
                    <a:pt x="6678" y="13316"/>
                  </a:cubicBezTo>
                  <a:cubicBezTo>
                    <a:pt x="6339" y="13090"/>
                    <a:pt x="5856" y="12943"/>
                    <a:pt x="5411" y="12943"/>
                  </a:cubicBezTo>
                  <a:cubicBezTo>
                    <a:pt x="4766" y="12943"/>
                    <a:pt x="4199" y="13252"/>
                    <a:pt x="4258" y="14072"/>
                  </a:cubicBezTo>
                  <a:cubicBezTo>
                    <a:pt x="4271" y="14236"/>
                    <a:pt x="4409" y="14318"/>
                    <a:pt x="4542" y="14318"/>
                  </a:cubicBezTo>
                  <a:cubicBezTo>
                    <a:pt x="4674" y="14318"/>
                    <a:pt x="4800" y="14236"/>
                    <a:pt x="4788" y="14072"/>
                  </a:cubicBezTo>
                  <a:cubicBezTo>
                    <a:pt x="4757" y="13610"/>
                    <a:pt x="5000" y="13452"/>
                    <a:pt x="5328" y="13452"/>
                  </a:cubicBezTo>
                  <a:cubicBezTo>
                    <a:pt x="5823" y="13452"/>
                    <a:pt x="6511" y="13810"/>
                    <a:pt x="6754" y="14022"/>
                  </a:cubicBezTo>
                  <a:cubicBezTo>
                    <a:pt x="7459" y="14602"/>
                    <a:pt x="7182" y="15559"/>
                    <a:pt x="6678" y="16190"/>
                  </a:cubicBezTo>
                  <a:cubicBezTo>
                    <a:pt x="6109" y="16865"/>
                    <a:pt x="5190" y="17114"/>
                    <a:pt x="4291" y="17114"/>
                  </a:cubicBezTo>
                  <a:cubicBezTo>
                    <a:pt x="3914" y="17114"/>
                    <a:pt x="3542" y="17070"/>
                    <a:pt x="3200" y="16996"/>
                  </a:cubicBezTo>
                  <a:cubicBezTo>
                    <a:pt x="1587" y="16618"/>
                    <a:pt x="1007" y="15257"/>
                    <a:pt x="1309" y="13720"/>
                  </a:cubicBezTo>
                  <a:cubicBezTo>
                    <a:pt x="1662" y="11880"/>
                    <a:pt x="3653" y="11350"/>
                    <a:pt x="5241" y="11224"/>
                  </a:cubicBezTo>
                  <a:cubicBezTo>
                    <a:pt x="5652" y="11189"/>
                    <a:pt x="6062" y="11176"/>
                    <a:pt x="6468" y="11176"/>
                  </a:cubicBezTo>
                  <a:cubicBezTo>
                    <a:pt x="7600" y="11176"/>
                    <a:pt x="8713" y="11276"/>
                    <a:pt x="9806" y="11276"/>
                  </a:cubicBezTo>
                  <a:cubicBezTo>
                    <a:pt x="11428" y="11276"/>
                    <a:pt x="13003" y="11056"/>
                    <a:pt x="14516" y="9964"/>
                  </a:cubicBezTo>
                  <a:cubicBezTo>
                    <a:pt x="17717" y="7645"/>
                    <a:pt x="19129" y="3386"/>
                    <a:pt x="21700" y="462"/>
                  </a:cubicBezTo>
                  <a:cubicBezTo>
                    <a:pt x="21855" y="268"/>
                    <a:pt x="21683" y="1"/>
                    <a:pt x="21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5764450" y="4656850"/>
              <a:ext cx="539850" cy="521100"/>
            </a:xfrm>
            <a:custGeom>
              <a:avLst/>
              <a:gdLst/>
              <a:ahLst/>
              <a:cxnLst/>
              <a:rect l="l" t="t" r="r" b="b"/>
              <a:pathLst>
                <a:path w="21594" h="20844" extrusionOk="0">
                  <a:moveTo>
                    <a:pt x="406" y="0"/>
                  </a:moveTo>
                  <a:cubicBezTo>
                    <a:pt x="192" y="0"/>
                    <a:pt x="1" y="259"/>
                    <a:pt x="220" y="438"/>
                  </a:cubicBezTo>
                  <a:cubicBezTo>
                    <a:pt x="1581" y="1522"/>
                    <a:pt x="2740" y="2833"/>
                    <a:pt x="3673" y="4320"/>
                  </a:cubicBezTo>
                  <a:cubicBezTo>
                    <a:pt x="4606" y="5832"/>
                    <a:pt x="4908" y="7521"/>
                    <a:pt x="5337" y="9210"/>
                  </a:cubicBezTo>
                  <a:cubicBezTo>
                    <a:pt x="6042" y="11831"/>
                    <a:pt x="7933" y="13948"/>
                    <a:pt x="10629" y="14477"/>
                  </a:cubicBezTo>
                  <a:cubicBezTo>
                    <a:pt x="11050" y="14561"/>
                    <a:pt x="11471" y="14593"/>
                    <a:pt x="11892" y="14593"/>
                  </a:cubicBezTo>
                  <a:cubicBezTo>
                    <a:pt x="13407" y="14593"/>
                    <a:pt x="14910" y="14169"/>
                    <a:pt x="16303" y="14169"/>
                  </a:cubicBezTo>
                  <a:cubicBezTo>
                    <a:pt x="17676" y="14169"/>
                    <a:pt x="18941" y="14581"/>
                    <a:pt x="20006" y="16216"/>
                  </a:cubicBezTo>
                  <a:cubicBezTo>
                    <a:pt x="20989" y="17729"/>
                    <a:pt x="20258" y="19543"/>
                    <a:pt x="18619" y="20148"/>
                  </a:cubicBezTo>
                  <a:cubicBezTo>
                    <a:pt x="18356" y="20239"/>
                    <a:pt x="18084" y="20284"/>
                    <a:pt x="17815" y="20284"/>
                  </a:cubicBezTo>
                  <a:cubicBezTo>
                    <a:pt x="17261" y="20284"/>
                    <a:pt x="16717" y="20093"/>
                    <a:pt x="16275" y="19720"/>
                  </a:cubicBezTo>
                  <a:cubicBezTo>
                    <a:pt x="15796" y="19367"/>
                    <a:pt x="15544" y="18787"/>
                    <a:pt x="15645" y="18208"/>
                  </a:cubicBezTo>
                  <a:cubicBezTo>
                    <a:pt x="15725" y="17712"/>
                    <a:pt x="16163" y="16966"/>
                    <a:pt x="16715" y="16966"/>
                  </a:cubicBezTo>
                  <a:cubicBezTo>
                    <a:pt x="16864" y="16966"/>
                    <a:pt x="17022" y="17020"/>
                    <a:pt x="17183" y="17149"/>
                  </a:cubicBezTo>
                  <a:cubicBezTo>
                    <a:pt x="17240" y="17191"/>
                    <a:pt x="17302" y="17209"/>
                    <a:pt x="17360" y="17209"/>
                  </a:cubicBezTo>
                  <a:cubicBezTo>
                    <a:pt x="17581" y="17209"/>
                    <a:pt x="17760" y="16951"/>
                    <a:pt x="17561" y="16771"/>
                  </a:cubicBezTo>
                  <a:lnTo>
                    <a:pt x="17561" y="16771"/>
                  </a:lnTo>
                  <a:lnTo>
                    <a:pt x="17561" y="16796"/>
                  </a:lnTo>
                  <a:cubicBezTo>
                    <a:pt x="17273" y="16567"/>
                    <a:pt x="16992" y="16469"/>
                    <a:pt x="16728" y="16469"/>
                  </a:cubicBezTo>
                  <a:cubicBezTo>
                    <a:pt x="15976" y="16469"/>
                    <a:pt x="15365" y="17267"/>
                    <a:pt x="15141" y="18107"/>
                  </a:cubicBezTo>
                  <a:cubicBezTo>
                    <a:pt x="14763" y="19493"/>
                    <a:pt x="16200" y="20627"/>
                    <a:pt x="17409" y="20804"/>
                  </a:cubicBezTo>
                  <a:cubicBezTo>
                    <a:pt x="17561" y="20830"/>
                    <a:pt x="17711" y="20843"/>
                    <a:pt x="17861" y="20843"/>
                  </a:cubicBezTo>
                  <a:cubicBezTo>
                    <a:pt x="18983" y="20843"/>
                    <a:pt x="20032" y="20125"/>
                    <a:pt x="20610" y="19191"/>
                  </a:cubicBezTo>
                  <a:cubicBezTo>
                    <a:pt x="21593" y="17628"/>
                    <a:pt x="20535" y="15788"/>
                    <a:pt x="19375" y="14654"/>
                  </a:cubicBezTo>
                  <a:cubicBezTo>
                    <a:pt x="18522" y="13817"/>
                    <a:pt x="17454" y="13566"/>
                    <a:pt x="16346" y="13566"/>
                  </a:cubicBezTo>
                  <a:cubicBezTo>
                    <a:pt x="15719" y="13566"/>
                    <a:pt x="15080" y="13646"/>
                    <a:pt x="14461" y="13746"/>
                  </a:cubicBezTo>
                  <a:cubicBezTo>
                    <a:pt x="13603" y="13888"/>
                    <a:pt x="12764" y="13991"/>
                    <a:pt x="11956" y="13991"/>
                  </a:cubicBezTo>
                  <a:cubicBezTo>
                    <a:pt x="10318" y="13991"/>
                    <a:pt x="8804" y="13568"/>
                    <a:pt x="7504" y="12184"/>
                  </a:cubicBezTo>
                  <a:cubicBezTo>
                    <a:pt x="5740" y="10344"/>
                    <a:pt x="5740" y="7672"/>
                    <a:pt x="4807" y="5429"/>
                  </a:cubicBezTo>
                  <a:cubicBezTo>
                    <a:pt x="3925" y="3261"/>
                    <a:pt x="2362" y="1547"/>
                    <a:pt x="573" y="60"/>
                  </a:cubicBezTo>
                  <a:cubicBezTo>
                    <a:pt x="520" y="18"/>
                    <a:pt x="462"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4975175" y="4716475"/>
              <a:ext cx="860775" cy="421425"/>
            </a:xfrm>
            <a:custGeom>
              <a:avLst/>
              <a:gdLst/>
              <a:ahLst/>
              <a:cxnLst/>
              <a:rect l="l" t="t" r="r" b="b"/>
              <a:pathLst>
                <a:path w="34431" h="16857" extrusionOk="0">
                  <a:moveTo>
                    <a:pt x="34106" y="0"/>
                  </a:moveTo>
                  <a:cubicBezTo>
                    <a:pt x="34076" y="0"/>
                    <a:pt x="34044" y="6"/>
                    <a:pt x="34009" y="19"/>
                  </a:cubicBezTo>
                  <a:cubicBezTo>
                    <a:pt x="30808" y="1229"/>
                    <a:pt x="29119" y="4556"/>
                    <a:pt x="27582" y="7379"/>
                  </a:cubicBezTo>
                  <a:cubicBezTo>
                    <a:pt x="25540" y="11160"/>
                    <a:pt x="22113" y="14487"/>
                    <a:pt x="18004" y="15848"/>
                  </a:cubicBezTo>
                  <a:cubicBezTo>
                    <a:pt x="17047" y="16175"/>
                    <a:pt x="15999" y="16355"/>
                    <a:pt x="14953" y="16355"/>
                  </a:cubicBezTo>
                  <a:cubicBezTo>
                    <a:pt x="13740" y="16355"/>
                    <a:pt x="12532" y="16112"/>
                    <a:pt x="11476" y="15571"/>
                  </a:cubicBezTo>
                  <a:cubicBezTo>
                    <a:pt x="9460" y="14537"/>
                    <a:pt x="9989" y="12218"/>
                    <a:pt x="8679" y="10731"/>
                  </a:cubicBezTo>
                  <a:cubicBezTo>
                    <a:pt x="7446" y="9318"/>
                    <a:pt x="5323" y="8579"/>
                    <a:pt x="3290" y="8579"/>
                  </a:cubicBezTo>
                  <a:cubicBezTo>
                    <a:pt x="2205" y="8579"/>
                    <a:pt x="1146" y="8789"/>
                    <a:pt x="260" y="9219"/>
                  </a:cubicBezTo>
                  <a:cubicBezTo>
                    <a:pt x="0" y="9349"/>
                    <a:pt x="169" y="9703"/>
                    <a:pt x="414" y="9703"/>
                  </a:cubicBezTo>
                  <a:cubicBezTo>
                    <a:pt x="454" y="9703"/>
                    <a:pt x="495" y="9694"/>
                    <a:pt x="537" y="9673"/>
                  </a:cubicBezTo>
                  <a:lnTo>
                    <a:pt x="537" y="9648"/>
                  </a:lnTo>
                  <a:cubicBezTo>
                    <a:pt x="1315" y="9270"/>
                    <a:pt x="2170" y="9119"/>
                    <a:pt x="3035" y="9119"/>
                  </a:cubicBezTo>
                  <a:cubicBezTo>
                    <a:pt x="4020" y="9119"/>
                    <a:pt x="5019" y="9315"/>
                    <a:pt x="5931" y="9597"/>
                  </a:cubicBezTo>
                  <a:cubicBezTo>
                    <a:pt x="6965" y="9874"/>
                    <a:pt x="7847" y="10479"/>
                    <a:pt x="8477" y="11336"/>
                  </a:cubicBezTo>
                  <a:cubicBezTo>
                    <a:pt x="9031" y="12143"/>
                    <a:pt x="9031" y="13201"/>
                    <a:pt x="9460" y="14084"/>
                  </a:cubicBezTo>
                  <a:cubicBezTo>
                    <a:pt x="10432" y="16144"/>
                    <a:pt x="12601" y="16857"/>
                    <a:pt x="14797" y="16857"/>
                  </a:cubicBezTo>
                  <a:cubicBezTo>
                    <a:pt x="15958" y="16857"/>
                    <a:pt x="17127" y="16657"/>
                    <a:pt x="18130" y="16352"/>
                  </a:cubicBezTo>
                  <a:cubicBezTo>
                    <a:pt x="21709" y="15319"/>
                    <a:pt x="24658" y="12546"/>
                    <a:pt x="26801" y="9597"/>
                  </a:cubicBezTo>
                  <a:cubicBezTo>
                    <a:pt x="29044" y="6522"/>
                    <a:pt x="30228" y="1985"/>
                    <a:pt x="34160" y="524"/>
                  </a:cubicBezTo>
                  <a:cubicBezTo>
                    <a:pt x="34431" y="433"/>
                    <a:pt x="34358" y="0"/>
                    <a:pt x="34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4636375" y="4757875"/>
              <a:ext cx="501575" cy="472650"/>
            </a:xfrm>
            <a:custGeom>
              <a:avLst/>
              <a:gdLst/>
              <a:ahLst/>
              <a:cxnLst/>
              <a:rect l="l" t="t" r="r" b="b"/>
              <a:pathLst>
                <a:path w="20063" h="18906" extrusionOk="0">
                  <a:moveTo>
                    <a:pt x="332" y="1"/>
                  </a:moveTo>
                  <a:cubicBezTo>
                    <a:pt x="219" y="1"/>
                    <a:pt x="109" y="10"/>
                    <a:pt x="0" y="27"/>
                  </a:cubicBezTo>
                  <a:cubicBezTo>
                    <a:pt x="3176" y="10436"/>
                    <a:pt x="8015" y="18905"/>
                    <a:pt x="10889" y="18905"/>
                  </a:cubicBezTo>
                  <a:cubicBezTo>
                    <a:pt x="14190" y="18905"/>
                    <a:pt x="16156" y="4438"/>
                    <a:pt x="20063" y="2321"/>
                  </a:cubicBezTo>
                  <a:cubicBezTo>
                    <a:pt x="19684" y="1853"/>
                    <a:pt x="19109" y="1602"/>
                    <a:pt x="18511" y="1602"/>
                  </a:cubicBezTo>
                  <a:cubicBezTo>
                    <a:pt x="18432" y="1602"/>
                    <a:pt x="18353" y="1606"/>
                    <a:pt x="18273" y="1615"/>
                  </a:cubicBezTo>
                  <a:cubicBezTo>
                    <a:pt x="15022" y="1892"/>
                    <a:pt x="12098" y="9151"/>
                    <a:pt x="9351" y="9403"/>
                  </a:cubicBezTo>
                  <a:cubicBezTo>
                    <a:pt x="9273" y="9411"/>
                    <a:pt x="9196" y="9415"/>
                    <a:pt x="9119" y="9415"/>
                  </a:cubicBezTo>
                  <a:cubicBezTo>
                    <a:pt x="6509" y="9415"/>
                    <a:pt x="4874" y="4894"/>
                    <a:pt x="2621" y="1539"/>
                  </a:cubicBezTo>
                  <a:cubicBezTo>
                    <a:pt x="1858" y="383"/>
                    <a:pt x="1056" y="1"/>
                    <a:pt x="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4952050" y="4231750"/>
              <a:ext cx="47275" cy="47300"/>
            </a:xfrm>
            <a:custGeom>
              <a:avLst/>
              <a:gdLst/>
              <a:ahLst/>
              <a:cxnLst/>
              <a:rect l="l" t="t" r="r" b="b"/>
              <a:pathLst>
                <a:path w="1891" h="1892" extrusionOk="0">
                  <a:moveTo>
                    <a:pt x="958" y="1"/>
                  </a:moveTo>
                  <a:cubicBezTo>
                    <a:pt x="429" y="1"/>
                    <a:pt x="1" y="429"/>
                    <a:pt x="1" y="959"/>
                  </a:cubicBezTo>
                  <a:cubicBezTo>
                    <a:pt x="1" y="1463"/>
                    <a:pt x="429" y="1891"/>
                    <a:pt x="958" y="1891"/>
                  </a:cubicBezTo>
                  <a:cubicBezTo>
                    <a:pt x="1462" y="1891"/>
                    <a:pt x="1891" y="1463"/>
                    <a:pt x="1891" y="959"/>
                  </a:cubicBezTo>
                  <a:cubicBezTo>
                    <a:pt x="1891" y="429"/>
                    <a:pt x="1462" y="1"/>
                    <a:pt x="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5349025" y="4121500"/>
              <a:ext cx="107775" cy="153125"/>
            </a:xfrm>
            <a:custGeom>
              <a:avLst/>
              <a:gdLst/>
              <a:ahLst/>
              <a:cxnLst/>
              <a:rect l="l" t="t" r="r" b="b"/>
              <a:pathLst>
                <a:path w="4311" h="6125" extrusionOk="0">
                  <a:moveTo>
                    <a:pt x="2168" y="0"/>
                  </a:moveTo>
                  <a:cubicBezTo>
                    <a:pt x="983" y="0"/>
                    <a:pt x="0" y="1361"/>
                    <a:pt x="0" y="3075"/>
                  </a:cubicBezTo>
                  <a:cubicBezTo>
                    <a:pt x="0" y="4764"/>
                    <a:pt x="983" y="6125"/>
                    <a:pt x="2168" y="6125"/>
                  </a:cubicBezTo>
                  <a:cubicBezTo>
                    <a:pt x="3353" y="6125"/>
                    <a:pt x="4310" y="4764"/>
                    <a:pt x="4310" y="3075"/>
                  </a:cubicBezTo>
                  <a:cubicBezTo>
                    <a:pt x="4310" y="1361"/>
                    <a:pt x="3353" y="0"/>
                    <a:pt x="2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5379900" y="4140400"/>
              <a:ext cx="62400" cy="52975"/>
            </a:xfrm>
            <a:custGeom>
              <a:avLst/>
              <a:gdLst/>
              <a:ahLst/>
              <a:cxnLst/>
              <a:rect l="l" t="t" r="r" b="b"/>
              <a:pathLst>
                <a:path w="2496" h="2119" extrusionOk="0">
                  <a:moveTo>
                    <a:pt x="1437" y="0"/>
                  </a:moveTo>
                  <a:cubicBezTo>
                    <a:pt x="479" y="0"/>
                    <a:pt x="0" y="1135"/>
                    <a:pt x="681" y="1815"/>
                  </a:cubicBezTo>
                  <a:cubicBezTo>
                    <a:pt x="890" y="2024"/>
                    <a:pt x="1151" y="2118"/>
                    <a:pt x="1409" y="2118"/>
                  </a:cubicBezTo>
                  <a:cubicBezTo>
                    <a:pt x="1959" y="2118"/>
                    <a:pt x="2496" y="1694"/>
                    <a:pt x="2496" y="1059"/>
                  </a:cubicBezTo>
                  <a:cubicBezTo>
                    <a:pt x="2496" y="454"/>
                    <a:pt x="2017" y="0"/>
                    <a:pt x="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5279700" y="4225050"/>
              <a:ext cx="328325" cy="155225"/>
            </a:xfrm>
            <a:custGeom>
              <a:avLst/>
              <a:gdLst/>
              <a:ahLst/>
              <a:cxnLst/>
              <a:rect l="l" t="t" r="r" b="b"/>
              <a:pathLst>
                <a:path w="13133" h="6209" extrusionOk="0">
                  <a:moveTo>
                    <a:pt x="7598" y="1"/>
                  </a:moveTo>
                  <a:cubicBezTo>
                    <a:pt x="7169" y="1"/>
                    <a:pt x="6727" y="22"/>
                    <a:pt x="6277" y="67"/>
                  </a:cubicBezTo>
                  <a:cubicBezTo>
                    <a:pt x="2748" y="420"/>
                    <a:pt x="1" y="2058"/>
                    <a:pt x="177" y="3747"/>
                  </a:cubicBezTo>
                  <a:cubicBezTo>
                    <a:pt x="309" y="5198"/>
                    <a:pt x="2609" y="6208"/>
                    <a:pt x="5536" y="6208"/>
                  </a:cubicBezTo>
                  <a:cubicBezTo>
                    <a:pt x="5964" y="6208"/>
                    <a:pt x="6406" y="6187"/>
                    <a:pt x="6857" y="6142"/>
                  </a:cubicBezTo>
                  <a:cubicBezTo>
                    <a:pt x="10410" y="5789"/>
                    <a:pt x="13132" y="4150"/>
                    <a:pt x="12956" y="2462"/>
                  </a:cubicBezTo>
                  <a:cubicBezTo>
                    <a:pt x="12824" y="1011"/>
                    <a:pt x="10525" y="1"/>
                    <a:pt x="7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4885250" y="4121500"/>
              <a:ext cx="107775" cy="153125"/>
            </a:xfrm>
            <a:custGeom>
              <a:avLst/>
              <a:gdLst/>
              <a:ahLst/>
              <a:cxnLst/>
              <a:rect l="l" t="t" r="r" b="b"/>
              <a:pathLst>
                <a:path w="4311" h="6125" extrusionOk="0">
                  <a:moveTo>
                    <a:pt x="2143" y="0"/>
                  </a:moveTo>
                  <a:cubicBezTo>
                    <a:pt x="959" y="0"/>
                    <a:pt x="1" y="1361"/>
                    <a:pt x="1" y="3075"/>
                  </a:cubicBezTo>
                  <a:cubicBezTo>
                    <a:pt x="1" y="4764"/>
                    <a:pt x="959" y="6125"/>
                    <a:pt x="2143" y="6125"/>
                  </a:cubicBezTo>
                  <a:cubicBezTo>
                    <a:pt x="3328" y="6125"/>
                    <a:pt x="4311" y="4764"/>
                    <a:pt x="4311" y="3075"/>
                  </a:cubicBezTo>
                  <a:cubicBezTo>
                    <a:pt x="4311" y="1361"/>
                    <a:pt x="3353"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4926425" y="4140400"/>
              <a:ext cx="62200" cy="52975"/>
            </a:xfrm>
            <a:custGeom>
              <a:avLst/>
              <a:gdLst/>
              <a:ahLst/>
              <a:cxnLst/>
              <a:rect l="l" t="t" r="r" b="b"/>
              <a:pathLst>
                <a:path w="2488" h="2119" extrusionOk="0">
                  <a:moveTo>
                    <a:pt x="1076" y="0"/>
                  </a:moveTo>
                  <a:cubicBezTo>
                    <a:pt x="471" y="0"/>
                    <a:pt x="17" y="454"/>
                    <a:pt x="17" y="1059"/>
                  </a:cubicBezTo>
                  <a:cubicBezTo>
                    <a:pt x="0" y="1694"/>
                    <a:pt x="532" y="2118"/>
                    <a:pt x="1079" y="2118"/>
                  </a:cubicBezTo>
                  <a:cubicBezTo>
                    <a:pt x="1337" y="2118"/>
                    <a:pt x="1598" y="2024"/>
                    <a:pt x="1807" y="1815"/>
                  </a:cubicBezTo>
                  <a:cubicBezTo>
                    <a:pt x="2487" y="1135"/>
                    <a:pt x="2009"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4734675" y="4225025"/>
              <a:ext cx="327675" cy="155250"/>
            </a:xfrm>
            <a:custGeom>
              <a:avLst/>
              <a:gdLst/>
              <a:ahLst/>
              <a:cxnLst/>
              <a:rect l="l" t="t" r="r" b="b"/>
              <a:pathLst>
                <a:path w="13107" h="6210" extrusionOk="0">
                  <a:moveTo>
                    <a:pt x="5506" y="1"/>
                  </a:moveTo>
                  <a:cubicBezTo>
                    <a:pt x="2572" y="1"/>
                    <a:pt x="283" y="993"/>
                    <a:pt x="151" y="2463"/>
                  </a:cubicBezTo>
                  <a:cubicBezTo>
                    <a:pt x="0" y="4151"/>
                    <a:pt x="2697" y="5790"/>
                    <a:pt x="6251" y="6143"/>
                  </a:cubicBezTo>
                  <a:cubicBezTo>
                    <a:pt x="6701" y="6188"/>
                    <a:pt x="7143" y="6209"/>
                    <a:pt x="7572" y="6209"/>
                  </a:cubicBezTo>
                  <a:cubicBezTo>
                    <a:pt x="10499" y="6209"/>
                    <a:pt x="12798" y="5199"/>
                    <a:pt x="12930" y="3748"/>
                  </a:cubicBezTo>
                  <a:cubicBezTo>
                    <a:pt x="13106" y="2059"/>
                    <a:pt x="10384" y="421"/>
                    <a:pt x="6856" y="68"/>
                  </a:cubicBezTo>
                  <a:cubicBezTo>
                    <a:pt x="6395" y="23"/>
                    <a:pt x="5943" y="1"/>
                    <a:pt x="5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22"/>
          <p:cNvGrpSpPr/>
          <p:nvPr/>
        </p:nvGrpSpPr>
        <p:grpSpPr>
          <a:xfrm>
            <a:off x="2455490" y="1296081"/>
            <a:ext cx="897410" cy="717710"/>
            <a:chOff x="922500" y="3441925"/>
            <a:chExt cx="2544400" cy="2034325"/>
          </a:xfrm>
        </p:grpSpPr>
        <p:sp>
          <p:nvSpPr>
            <p:cNvPr id="483" name="Google Shape;483;p22"/>
            <p:cNvSpPr/>
            <p:nvPr/>
          </p:nvSpPr>
          <p:spPr>
            <a:xfrm>
              <a:off x="2893750" y="4232300"/>
              <a:ext cx="469175" cy="531175"/>
            </a:xfrm>
            <a:custGeom>
              <a:avLst/>
              <a:gdLst/>
              <a:ahLst/>
              <a:cxnLst/>
              <a:rect l="l" t="t" r="r" b="b"/>
              <a:pathLst>
                <a:path w="18767" h="21247" extrusionOk="0">
                  <a:moveTo>
                    <a:pt x="4735" y="0"/>
                  </a:moveTo>
                  <a:cubicBezTo>
                    <a:pt x="4079" y="0"/>
                    <a:pt x="3459" y="288"/>
                    <a:pt x="3065" y="962"/>
                  </a:cubicBezTo>
                  <a:cubicBezTo>
                    <a:pt x="2586" y="1794"/>
                    <a:pt x="2787" y="3256"/>
                    <a:pt x="3795" y="3684"/>
                  </a:cubicBezTo>
                  <a:cubicBezTo>
                    <a:pt x="5635" y="4465"/>
                    <a:pt x="7551" y="5070"/>
                    <a:pt x="9391" y="5801"/>
                  </a:cubicBezTo>
                  <a:cubicBezTo>
                    <a:pt x="10903" y="6431"/>
                    <a:pt x="12970" y="7263"/>
                    <a:pt x="13877" y="8725"/>
                  </a:cubicBezTo>
                  <a:cubicBezTo>
                    <a:pt x="13953" y="8801"/>
                    <a:pt x="14003" y="8901"/>
                    <a:pt x="14028" y="9002"/>
                  </a:cubicBezTo>
                  <a:lnTo>
                    <a:pt x="13978" y="9153"/>
                  </a:lnTo>
                  <a:cubicBezTo>
                    <a:pt x="13802" y="9330"/>
                    <a:pt x="13625" y="9506"/>
                    <a:pt x="13424" y="9632"/>
                  </a:cubicBezTo>
                  <a:cubicBezTo>
                    <a:pt x="12642" y="10136"/>
                    <a:pt x="11836" y="10540"/>
                    <a:pt x="11029" y="11019"/>
                  </a:cubicBezTo>
                  <a:cubicBezTo>
                    <a:pt x="9593" y="11926"/>
                    <a:pt x="8231" y="12959"/>
                    <a:pt x="6996" y="14119"/>
                  </a:cubicBezTo>
                  <a:cubicBezTo>
                    <a:pt x="6280" y="13636"/>
                    <a:pt x="5524" y="13423"/>
                    <a:pt x="4796" y="13423"/>
                  </a:cubicBezTo>
                  <a:cubicBezTo>
                    <a:pt x="2219" y="13423"/>
                    <a:pt x="0" y="16091"/>
                    <a:pt x="1199" y="18882"/>
                  </a:cubicBezTo>
                  <a:cubicBezTo>
                    <a:pt x="1889" y="20488"/>
                    <a:pt x="3330" y="21247"/>
                    <a:pt x="4766" y="21247"/>
                  </a:cubicBezTo>
                  <a:cubicBezTo>
                    <a:pt x="6530" y="21247"/>
                    <a:pt x="8287" y="20101"/>
                    <a:pt x="8635" y="17975"/>
                  </a:cubicBezTo>
                  <a:cubicBezTo>
                    <a:pt x="9542" y="17068"/>
                    <a:pt x="10500" y="16236"/>
                    <a:pt x="11508" y="15480"/>
                  </a:cubicBezTo>
                  <a:cubicBezTo>
                    <a:pt x="12592" y="14698"/>
                    <a:pt x="13751" y="14119"/>
                    <a:pt x="14885" y="13413"/>
                  </a:cubicBezTo>
                  <a:cubicBezTo>
                    <a:pt x="17078" y="12052"/>
                    <a:pt x="18767" y="9960"/>
                    <a:pt x="17608" y="7288"/>
                  </a:cubicBezTo>
                  <a:cubicBezTo>
                    <a:pt x="15717" y="2903"/>
                    <a:pt x="9693" y="1920"/>
                    <a:pt x="5787" y="231"/>
                  </a:cubicBezTo>
                  <a:cubicBezTo>
                    <a:pt x="5445" y="82"/>
                    <a:pt x="5084" y="0"/>
                    <a:pt x="4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1287325" y="4232300"/>
              <a:ext cx="477650" cy="531250"/>
            </a:xfrm>
            <a:custGeom>
              <a:avLst/>
              <a:gdLst/>
              <a:ahLst/>
              <a:cxnLst/>
              <a:rect l="l" t="t" r="r" b="b"/>
              <a:pathLst>
                <a:path w="19106" h="21250" extrusionOk="0">
                  <a:moveTo>
                    <a:pt x="14008" y="0"/>
                  </a:moveTo>
                  <a:cubicBezTo>
                    <a:pt x="13658" y="0"/>
                    <a:pt x="13297" y="82"/>
                    <a:pt x="12955" y="231"/>
                  </a:cubicBezTo>
                  <a:cubicBezTo>
                    <a:pt x="9074" y="1920"/>
                    <a:pt x="3050" y="2903"/>
                    <a:pt x="1160" y="7288"/>
                  </a:cubicBezTo>
                  <a:cubicBezTo>
                    <a:pt x="0" y="9960"/>
                    <a:pt x="1689" y="12052"/>
                    <a:pt x="3882" y="13413"/>
                  </a:cubicBezTo>
                  <a:cubicBezTo>
                    <a:pt x="5016" y="14119"/>
                    <a:pt x="6175" y="14698"/>
                    <a:pt x="7259" y="15480"/>
                  </a:cubicBezTo>
                  <a:cubicBezTo>
                    <a:pt x="8267" y="16236"/>
                    <a:pt x="9225" y="17068"/>
                    <a:pt x="10133" y="17975"/>
                  </a:cubicBezTo>
                  <a:cubicBezTo>
                    <a:pt x="10464" y="20028"/>
                    <a:pt x="12211" y="21250"/>
                    <a:pt x="14002" y="21250"/>
                  </a:cubicBezTo>
                  <a:cubicBezTo>
                    <a:pt x="15070" y="21250"/>
                    <a:pt x="16154" y="20816"/>
                    <a:pt x="16963" y="19865"/>
                  </a:cubicBezTo>
                  <a:cubicBezTo>
                    <a:pt x="19105" y="17345"/>
                    <a:pt x="17316" y="13438"/>
                    <a:pt x="13989" y="13438"/>
                  </a:cubicBezTo>
                  <a:lnTo>
                    <a:pt x="13964" y="13438"/>
                  </a:lnTo>
                  <a:cubicBezTo>
                    <a:pt x="13182" y="13438"/>
                    <a:pt x="12401" y="13665"/>
                    <a:pt x="11771" y="14119"/>
                  </a:cubicBezTo>
                  <a:cubicBezTo>
                    <a:pt x="10511" y="12959"/>
                    <a:pt x="9150" y="11926"/>
                    <a:pt x="7713" y="11019"/>
                  </a:cubicBezTo>
                  <a:cubicBezTo>
                    <a:pt x="6932" y="10565"/>
                    <a:pt x="6100" y="10136"/>
                    <a:pt x="5344" y="9632"/>
                  </a:cubicBezTo>
                  <a:cubicBezTo>
                    <a:pt x="5117" y="9506"/>
                    <a:pt x="4940" y="9330"/>
                    <a:pt x="4789" y="9153"/>
                  </a:cubicBezTo>
                  <a:cubicBezTo>
                    <a:pt x="4764" y="9078"/>
                    <a:pt x="4739" y="9053"/>
                    <a:pt x="4714" y="9002"/>
                  </a:cubicBezTo>
                  <a:cubicBezTo>
                    <a:pt x="4739" y="8901"/>
                    <a:pt x="4789" y="8801"/>
                    <a:pt x="4865" y="8725"/>
                  </a:cubicBezTo>
                  <a:cubicBezTo>
                    <a:pt x="5772" y="7263"/>
                    <a:pt x="7839" y="6431"/>
                    <a:pt x="9351" y="5826"/>
                  </a:cubicBezTo>
                  <a:cubicBezTo>
                    <a:pt x="11216" y="5070"/>
                    <a:pt x="13132" y="4465"/>
                    <a:pt x="14972" y="3684"/>
                  </a:cubicBezTo>
                  <a:cubicBezTo>
                    <a:pt x="15955" y="3256"/>
                    <a:pt x="16182" y="1794"/>
                    <a:pt x="15678" y="962"/>
                  </a:cubicBezTo>
                  <a:cubicBezTo>
                    <a:pt x="15283" y="288"/>
                    <a:pt x="14664" y="0"/>
                    <a:pt x="14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1482650" y="3673950"/>
              <a:ext cx="1573425" cy="1647925"/>
            </a:xfrm>
            <a:custGeom>
              <a:avLst/>
              <a:gdLst/>
              <a:ahLst/>
              <a:cxnLst/>
              <a:rect l="l" t="t" r="r" b="b"/>
              <a:pathLst>
                <a:path w="62937" h="65917" extrusionOk="0">
                  <a:moveTo>
                    <a:pt x="49001" y="0"/>
                  </a:moveTo>
                  <a:cubicBezTo>
                    <a:pt x="43034" y="0"/>
                    <a:pt x="39324" y="3009"/>
                    <a:pt x="31632" y="3132"/>
                  </a:cubicBezTo>
                  <a:cubicBezTo>
                    <a:pt x="31475" y="3135"/>
                    <a:pt x="31317" y="3137"/>
                    <a:pt x="31158" y="3137"/>
                  </a:cubicBezTo>
                  <a:cubicBezTo>
                    <a:pt x="26605" y="3137"/>
                    <a:pt x="21188" y="1970"/>
                    <a:pt x="16325" y="1970"/>
                  </a:cubicBezTo>
                  <a:cubicBezTo>
                    <a:pt x="11205" y="1970"/>
                    <a:pt x="6699" y="3264"/>
                    <a:pt x="4462" y="8577"/>
                  </a:cubicBezTo>
                  <a:cubicBezTo>
                    <a:pt x="1" y="19112"/>
                    <a:pt x="8570" y="44821"/>
                    <a:pt x="12527" y="53894"/>
                  </a:cubicBezTo>
                  <a:cubicBezTo>
                    <a:pt x="16485" y="62943"/>
                    <a:pt x="18450" y="65917"/>
                    <a:pt x="21425" y="65917"/>
                  </a:cubicBezTo>
                  <a:cubicBezTo>
                    <a:pt x="24399" y="65917"/>
                    <a:pt x="29490" y="45652"/>
                    <a:pt x="35917" y="45325"/>
                  </a:cubicBezTo>
                  <a:cubicBezTo>
                    <a:pt x="35968" y="45322"/>
                    <a:pt x="36019" y="45321"/>
                    <a:pt x="36070" y="45321"/>
                  </a:cubicBezTo>
                  <a:cubicBezTo>
                    <a:pt x="42209" y="45321"/>
                    <a:pt x="44563" y="64324"/>
                    <a:pt x="50855" y="64324"/>
                  </a:cubicBezTo>
                  <a:cubicBezTo>
                    <a:pt x="51031" y="64324"/>
                    <a:pt x="51210" y="64309"/>
                    <a:pt x="51393" y="64278"/>
                  </a:cubicBezTo>
                  <a:cubicBezTo>
                    <a:pt x="58148" y="63119"/>
                    <a:pt x="61626" y="40208"/>
                    <a:pt x="62281" y="27682"/>
                  </a:cubicBezTo>
                  <a:cubicBezTo>
                    <a:pt x="62936" y="15155"/>
                    <a:pt x="62281" y="2477"/>
                    <a:pt x="53384" y="511"/>
                  </a:cubicBezTo>
                  <a:cubicBezTo>
                    <a:pt x="51766" y="149"/>
                    <a:pt x="50327" y="0"/>
                    <a:pt x="49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2252650" y="4398750"/>
              <a:ext cx="270975" cy="122475"/>
            </a:xfrm>
            <a:custGeom>
              <a:avLst/>
              <a:gdLst/>
              <a:ahLst/>
              <a:cxnLst/>
              <a:rect l="l" t="t" r="r" b="b"/>
              <a:pathLst>
                <a:path w="10839" h="4899" extrusionOk="0">
                  <a:moveTo>
                    <a:pt x="10839" y="0"/>
                  </a:moveTo>
                  <a:lnTo>
                    <a:pt x="1" y="1109"/>
                  </a:lnTo>
                  <a:cubicBezTo>
                    <a:pt x="1" y="1109"/>
                    <a:pt x="1294" y="4899"/>
                    <a:pt x="5216" y="4899"/>
                  </a:cubicBezTo>
                  <a:cubicBezTo>
                    <a:pt x="5427" y="4899"/>
                    <a:pt x="5646" y="4888"/>
                    <a:pt x="5873" y="4865"/>
                  </a:cubicBezTo>
                  <a:cubicBezTo>
                    <a:pt x="10284" y="4411"/>
                    <a:pt x="10839" y="0"/>
                    <a:pt x="10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534950" y="3706875"/>
              <a:ext cx="519850" cy="1574625"/>
            </a:xfrm>
            <a:custGeom>
              <a:avLst/>
              <a:gdLst/>
              <a:ahLst/>
              <a:cxnLst/>
              <a:rect l="l" t="t" r="r" b="b"/>
              <a:pathLst>
                <a:path w="20794" h="62985" extrusionOk="0">
                  <a:moveTo>
                    <a:pt x="13560" y="1"/>
                  </a:moveTo>
                  <a:cubicBezTo>
                    <a:pt x="15778" y="8797"/>
                    <a:pt x="16988" y="17820"/>
                    <a:pt x="17164" y="26894"/>
                  </a:cubicBezTo>
                  <a:cubicBezTo>
                    <a:pt x="17517" y="44008"/>
                    <a:pt x="13636" y="53031"/>
                    <a:pt x="8721" y="53308"/>
                  </a:cubicBezTo>
                  <a:cubicBezTo>
                    <a:pt x="8607" y="53314"/>
                    <a:pt x="8495" y="53317"/>
                    <a:pt x="8383" y="53317"/>
                  </a:cubicBezTo>
                  <a:cubicBezTo>
                    <a:pt x="4960" y="53317"/>
                    <a:pt x="2449" y="50614"/>
                    <a:pt x="441" y="50614"/>
                  </a:cubicBezTo>
                  <a:cubicBezTo>
                    <a:pt x="291" y="50614"/>
                    <a:pt x="144" y="50629"/>
                    <a:pt x="0" y="50662"/>
                  </a:cubicBezTo>
                  <a:cubicBezTo>
                    <a:pt x="2622" y="56146"/>
                    <a:pt x="4991" y="62984"/>
                    <a:pt x="8773" y="62984"/>
                  </a:cubicBezTo>
                  <a:cubicBezTo>
                    <a:pt x="8954" y="62984"/>
                    <a:pt x="9138" y="62968"/>
                    <a:pt x="9326" y="62936"/>
                  </a:cubicBezTo>
                  <a:cubicBezTo>
                    <a:pt x="16081" y="61802"/>
                    <a:pt x="19534" y="38891"/>
                    <a:pt x="20189" y="26365"/>
                  </a:cubicBezTo>
                  <a:cubicBezTo>
                    <a:pt x="20794" y="14997"/>
                    <a:pt x="20290" y="3504"/>
                    <a:pt x="13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1764950" y="4836250"/>
              <a:ext cx="537500" cy="485625"/>
            </a:xfrm>
            <a:custGeom>
              <a:avLst/>
              <a:gdLst/>
              <a:ahLst/>
              <a:cxnLst/>
              <a:rect l="l" t="t" r="r" b="b"/>
              <a:pathLst>
                <a:path w="21500" h="19425" extrusionOk="0">
                  <a:moveTo>
                    <a:pt x="19770" y="1"/>
                  </a:moveTo>
                  <a:cubicBezTo>
                    <a:pt x="19505" y="1"/>
                    <a:pt x="19240" y="32"/>
                    <a:pt x="18979" y="93"/>
                  </a:cubicBezTo>
                  <a:cubicBezTo>
                    <a:pt x="14064" y="1227"/>
                    <a:pt x="11821" y="10906"/>
                    <a:pt x="7713" y="11258"/>
                  </a:cubicBezTo>
                  <a:cubicBezTo>
                    <a:pt x="7645" y="11265"/>
                    <a:pt x="7578" y="11268"/>
                    <a:pt x="7511" y="11268"/>
                  </a:cubicBezTo>
                  <a:cubicBezTo>
                    <a:pt x="4554" y="11268"/>
                    <a:pt x="2687" y="5388"/>
                    <a:pt x="0" y="4352"/>
                  </a:cubicBezTo>
                  <a:lnTo>
                    <a:pt x="0" y="4352"/>
                  </a:lnTo>
                  <a:cubicBezTo>
                    <a:pt x="454" y="5512"/>
                    <a:pt x="857" y="6520"/>
                    <a:pt x="1261" y="7402"/>
                  </a:cubicBezTo>
                  <a:cubicBezTo>
                    <a:pt x="5193" y="16451"/>
                    <a:pt x="7158" y="19425"/>
                    <a:pt x="10133" y="19425"/>
                  </a:cubicBezTo>
                  <a:cubicBezTo>
                    <a:pt x="12603" y="19425"/>
                    <a:pt x="16560" y="5386"/>
                    <a:pt x="21500" y="496"/>
                  </a:cubicBezTo>
                  <a:cubicBezTo>
                    <a:pt x="20974" y="163"/>
                    <a:pt x="20374" y="1"/>
                    <a:pt x="19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1219275" y="3441925"/>
              <a:ext cx="2247625" cy="2034325"/>
            </a:xfrm>
            <a:custGeom>
              <a:avLst/>
              <a:gdLst/>
              <a:ahLst/>
              <a:cxnLst/>
              <a:rect l="l" t="t" r="r" b="b"/>
              <a:pathLst>
                <a:path w="89905" h="81373" extrusionOk="0">
                  <a:moveTo>
                    <a:pt x="32086" y="3365"/>
                  </a:moveTo>
                  <a:lnTo>
                    <a:pt x="32086" y="3365"/>
                  </a:lnTo>
                  <a:cubicBezTo>
                    <a:pt x="32039" y="3376"/>
                    <a:pt x="31993" y="3388"/>
                    <a:pt x="31947" y="3399"/>
                  </a:cubicBezTo>
                  <a:lnTo>
                    <a:pt x="31947" y="3399"/>
                  </a:lnTo>
                  <a:cubicBezTo>
                    <a:pt x="31994" y="3388"/>
                    <a:pt x="32040" y="3377"/>
                    <a:pt x="32086" y="3365"/>
                  </a:cubicBezTo>
                  <a:close/>
                  <a:moveTo>
                    <a:pt x="29000" y="8309"/>
                  </a:moveTo>
                  <a:lnTo>
                    <a:pt x="29000" y="8309"/>
                  </a:lnTo>
                  <a:cubicBezTo>
                    <a:pt x="29003" y="8324"/>
                    <a:pt x="29007" y="8340"/>
                    <a:pt x="29011" y="8355"/>
                  </a:cubicBezTo>
                  <a:cubicBezTo>
                    <a:pt x="29007" y="8340"/>
                    <a:pt x="29003" y="8324"/>
                    <a:pt x="29000" y="8309"/>
                  </a:cubicBezTo>
                  <a:close/>
                  <a:moveTo>
                    <a:pt x="80125" y="20050"/>
                  </a:moveTo>
                  <a:cubicBezTo>
                    <a:pt x="80130" y="20072"/>
                    <a:pt x="80135" y="20093"/>
                    <a:pt x="80140" y="20114"/>
                  </a:cubicBezTo>
                  <a:lnTo>
                    <a:pt x="80140" y="20114"/>
                  </a:lnTo>
                  <a:cubicBezTo>
                    <a:pt x="80135" y="20093"/>
                    <a:pt x="80130" y="20072"/>
                    <a:pt x="80125" y="20050"/>
                  </a:cubicBezTo>
                  <a:close/>
                  <a:moveTo>
                    <a:pt x="85116" y="23150"/>
                  </a:moveTo>
                  <a:cubicBezTo>
                    <a:pt x="85115" y="23151"/>
                    <a:pt x="85114" y="23151"/>
                    <a:pt x="85112" y="23151"/>
                  </a:cubicBezTo>
                  <a:lnTo>
                    <a:pt x="85112" y="23151"/>
                  </a:lnTo>
                  <a:cubicBezTo>
                    <a:pt x="85114" y="23151"/>
                    <a:pt x="85115" y="23151"/>
                    <a:pt x="85116" y="23150"/>
                  </a:cubicBezTo>
                  <a:close/>
                  <a:moveTo>
                    <a:pt x="81941" y="27839"/>
                  </a:moveTo>
                  <a:lnTo>
                    <a:pt x="81941" y="27839"/>
                  </a:lnTo>
                  <a:cubicBezTo>
                    <a:pt x="81962" y="27939"/>
                    <a:pt x="81987" y="28040"/>
                    <a:pt x="82016" y="28141"/>
                  </a:cubicBezTo>
                  <a:cubicBezTo>
                    <a:pt x="81992" y="28038"/>
                    <a:pt x="81967" y="27937"/>
                    <a:pt x="81941" y="27839"/>
                  </a:cubicBezTo>
                  <a:close/>
                  <a:moveTo>
                    <a:pt x="11090" y="55387"/>
                  </a:moveTo>
                  <a:cubicBezTo>
                    <a:pt x="11090" y="55463"/>
                    <a:pt x="11091" y="55538"/>
                    <a:pt x="11093" y="55612"/>
                  </a:cubicBezTo>
                  <a:lnTo>
                    <a:pt x="11093" y="55612"/>
                  </a:lnTo>
                  <a:cubicBezTo>
                    <a:pt x="11093" y="55537"/>
                    <a:pt x="11093" y="55462"/>
                    <a:pt x="11090" y="55387"/>
                  </a:cubicBezTo>
                  <a:close/>
                  <a:moveTo>
                    <a:pt x="50712" y="76055"/>
                  </a:moveTo>
                  <a:lnTo>
                    <a:pt x="50712" y="76055"/>
                  </a:lnTo>
                  <a:cubicBezTo>
                    <a:pt x="50739" y="76065"/>
                    <a:pt x="50766" y="76074"/>
                    <a:pt x="50793" y="76084"/>
                  </a:cubicBezTo>
                  <a:lnTo>
                    <a:pt x="50793" y="76084"/>
                  </a:lnTo>
                  <a:cubicBezTo>
                    <a:pt x="50766" y="76074"/>
                    <a:pt x="50739" y="76064"/>
                    <a:pt x="50712" y="76055"/>
                  </a:cubicBezTo>
                  <a:close/>
                  <a:moveTo>
                    <a:pt x="44935" y="542"/>
                  </a:moveTo>
                  <a:cubicBezTo>
                    <a:pt x="59557" y="542"/>
                    <a:pt x="73511" y="8830"/>
                    <a:pt x="80125" y="22848"/>
                  </a:cubicBezTo>
                  <a:cubicBezTo>
                    <a:pt x="79722" y="23932"/>
                    <a:pt x="78714" y="24638"/>
                    <a:pt x="77025" y="25041"/>
                  </a:cubicBezTo>
                  <a:cubicBezTo>
                    <a:pt x="77608" y="24907"/>
                    <a:pt x="78134" y="24838"/>
                    <a:pt x="78607" y="24838"/>
                  </a:cubicBezTo>
                  <a:cubicBezTo>
                    <a:pt x="80363" y="24838"/>
                    <a:pt x="81397" y="25783"/>
                    <a:pt x="81941" y="27839"/>
                  </a:cubicBezTo>
                  <a:lnTo>
                    <a:pt x="81941" y="27839"/>
                  </a:lnTo>
                  <a:cubicBezTo>
                    <a:pt x="81888" y="27587"/>
                    <a:pt x="81857" y="27334"/>
                    <a:pt x="81839" y="27082"/>
                  </a:cubicBezTo>
                  <a:lnTo>
                    <a:pt x="81839" y="27082"/>
                  </a:lnTo>
                  <a:cubicBezTo>
                    <a:pt x="88871" y="48027"/>
                    <a:pt x="77050" y="70636"/>
                    <a:pt x="55828" y="76811"/>
                  </a:cubicBezTo>
                  <a:cubicBezTo>
                    <a:pt x="55475" y="75954"/>
                    <a:pt x="55576" y="74920"/>
                    <a:pt x="56055" y="73610"/>
                  </a:cubicBezTo>
                  <a:lnTo>
                    <a:pt x="56055" y="73610"/>
                  </a:lnTo>
                  <a:cubicBezTo>
                    <a:pt x="55333" y="75559"/>
                    <a:pt x="54314" y="76487"/>
                    <a:pt x="52785" y="76487"/>
                  </a:cubicBezTo>
                  <a:cubicBezTo>
                    <a:pt x="52200" y="76487"/>
                    <a:pt x="51539" y="76351"/>
                    <a:pt x="50793" y="76084"/>
                  </a:cubicBezTo>
                  <a:lnTo>
                    <a:pt x="50793" y="76084"/>
                  </a:lnTo>
                  <a:cubicBezTo>
                    <a:pt x="51809" y="76457"/>
                    <a:pt x="52539" y="76927"/>
                    <a:pt x="53005" y="77517"/>
                  </a:cubicBezTo>
                  <a:cubicBezTo>
                    <a:pt x="50333" y="78078"/>
                    <a:pt x="47649" y="78351"/>
                    <a:pt x="44990" y="78351"/>
                  </a:cubicBezTo>
                  <a:cubicBezTo>
                    <a:pt x="31903" y="78351"/>
                    <a:pt x="19448" y="71736"/>
                    <a:pt x="12199" y="60403"/>
                  </a:cubicBezTo>
                  <a:cubicBezTo>
                    <a:pt x="12880" y="59823"/>
                    <a:pt x="13863" y="59546"/>
                    <a:pt x="15224" y="59546"/>
                  </a:cubicBezTo>
                  <a:cubicBezTo>
                    <a:pt x="12401" y="59546"/>
                    <a:pt x="11156" y="58374"/>
                    <a:pt x="11093" y="55612"/>
                  </a:cubicBezTo>
                  <a:lnTo>
                    <a:pt x="11093" y="55612"/>
                  </a:lnTo>
                  <a:cubicBezTo>
                    <a:pt x="11087" y="56364"/>
                    <a:pt x="10935" y="57091"/>
                    <a:pt x="10637" y="57756"/>
                  </a:cubicBezTo>
                  <a:cubicBezTo>
                    <a:pt x="530" y="38853"/>
                    <a:pt x="7662" y="15312"/>
                    <a:pt x="26566" y="5180"/>
                  </a:cubicBezTo>
                  <a:cubicBezTo>
                    <a:pt x="27815" y="5505"/>
                    <a:pt x="28569" y="6523"/>
                    <a:pt x="29000" y="8309"/>
                  </a:cubicBezTo>
                  <a:lnTo>
                    <a:pt x="29000" y="8309"/>
                  </a:lnTo>
                  <a:cubicBezTo>
                    <a:pt x="28351" y="5563"/>
                    <a:pt x="29248" y="4091"/>
                    <a:pt x="31947" y="3399"/>
                  </a:cubicBezTo>
                  <a:lnTo>
                    <a:pt x="31947" y="3399"/>
                  </a:lnTo>
                  <a:cubicBezTo>
                    <a:pt x="31489" y="3508"/>
                    <a:pt x="31019" y="3571"/>
                    <a:pt x="30547" y="3571"/>
                  </a:cubicBezTo>
                  <a:cubicBezTo>
                    <a:pt x="30363" y="3571"/>
                    <a:pt x="30178" y="3561"/>
                    <a:pt x="29994" y="3541"/>
                  </a:cubicBezTo>
                  <a:cubicBezTo>
                    <a:pt x="34875" y="1508"/>
                    <a:pt x="39944" y="542"/>
                    <a:pt x="44935" y="542"/>
                  </a:cubicBezTo>
                  <a:close/>
                  <a:moveTo>
                    <a:pt x="58493" y="78925"/>
                  </a:moveTo>
                  <a:cubicBezTo>
                    <a:pt x="58495" y="78926"/>
                    <a:pt x="58498" y="78927"/>
                    <a:pt x="58500" y="78928"/>
                  </a:cubicBezTo>
                  <a:cubicBezTo>
                    <a:pt x="58498" y="78927"/>
                    <a:pt x="58495" y="78926"/>
                    <a:pt x="58493" y="78925"/>
                  </a:cubicBezTo>
                  <a:close/>
                  <a:moveTo>
                    <a:pt x="44929" y="1"/>
                  </a:moveTo>
                  <a:cubicBezTo>
                    <a:pt x="39642" y="1"/>
                    <a:pt x="34274" y="1068"/>
                    <a:pt x="29137" y="3315"/>
                  </a:cubicBezTo>
                  <a:cubicBezTo>
                    <a:pt x="28129" y="2886"/>
                    <a:pt x="27473" y="1903"/>
                    <a:pt x="27095" y="290"/>
                  </a:cubicBezTo>
                  <a:lnTo>
                    <a:pt x="27095" y="290"/>
                  </a:lnTo>
                  <a:cubicBezTo>
                    <a:pt x="27750" y="3113"/>
                    <a:pt x="26843" y="4600"/>
                    <a:pt x="23995" y="5255"/>
                  </a:cubicBezTo>
                  <a:cubicBezTo>
                    <a:pt x="24549" y="5129"/>
                    <a:pt x="25104" y="5054"/>
                    <a:pt x="25658" y="5054"/>
                  </a:cubicBezTo>
                  <a:cubicBezTo>
                    <a:pt x="6831" y="15614"/>
                    <a:pt x="0" y="39357"/>
                    <a:pt x="10334" y="58311"/>
                  </a:cubicBezTo>
                  <a:cubicBezTo>
                    <a:pt x="9679" y="59168"/>
                    <a:pt x="8570" y="59571"/>
                    <a:pt x="6932" y="59571"/>
                  </a:cubicBezTo>
                  <a:cubicBezTo>
                    <a:pt x="9830" y="59571"/>
                    <a:pt x="11065" y="60806"/>
                    <a:pt x="11065" y="63704"/>
                  </a:cubicBezTo>
                  <a:cubicBezTo>
                    <a:pt x="11065" y="62444"/>
                    <a:pt x="11317" y="61512"/>
                    <a:pt x="11821" y="60831"/>
                  </a:cubicBezTo>
                  <a:cubicBezTo>
                    <a:pt x="19177" y="72230"/>
                    <a:pt x="31753" y="78890"/>
                    <a:pt x="44963" y="78890"/>
                  </a:cubicBezTo>
                  <a:cubicBezTo>
                    <a:pt x="47731" y="78890"/>
                    <a:pt x="50526" y="78598"/>
                    <a:pt x="53308" y="77995"/>
                  </a:cubicBezTo>
                  <a:lnTo>
                    <a:pt x="53308" y="77995"/>
                  </a:lnTo>
                  <a:cubicBezTo>
                    <a:pt x="53736" y="78878"/>
                    <a:pt x="53686" y="79961"/>
                    <a:pt x="53157" y="81373"/>
                  </a:cubicBezTo>
                  <a:cubicBezTo>
                    <a:pt x="53896" y="79424"/>
                    <a:pt x="54921" y="78496"/>
                    <a:pt x="56442" y="78496"/>
                  </a:cubicBezTo>
                  <a:cubicBezTo>
                    <a:pt x="57043" y="78496"/>
                    <a:pt x="57723" y="78641"/>
                    <a:pt x="58493" y="78925"/>
                  </a:cubicBezTo>
                  <a:lnTo>
                    <a:pt x="58493" y="78925"/>
                  </a:lnTo>
                  <a:cubicBezTo>
                    <a:pt x="57337" y="78497"/>
                    <a:pt x="56533" y="77969"/>
                    <a:pt x="56080" y="77290"/>
                  </a:cubicBezTo>
                  <a:cubicBezTo>
                    <a:pt x="78033" y="70812"/>
                    <a:pt x="89905" y="47120"/>
                    <a:pt x="81915" y="25671"/>
                  </a:cubicBezTo>
                  <a:cubicBezTo>
                    <a:pt x="82217" y="24386"/>
                    <a:pt x="83249" y="23580"/>
                    <a:pt x="85112" y="23151"/>
                  </a:cubicBezTo>
                  <a:lnTo>
                    <a:pt x="85112" y="23151"/>
                  </a:lnTo>
                  <a:cubicBezTo>
                    <a:pt x="84537" y="23283"/>
                    <a:pt x="84018" y="23351"/>
                    <a:pt x="83549" y="23351"/>
                  </a:cubicBezTo>
                  <a:cubicBezTo>
                    <a:pt x="81717" y="23351"/>
                    <a:pt x="80668" y="22322"/>
                    <a:pt x="80140" y="20114"/>
                  </a:cubicBezTo>
                  <a:lnTo>
                    <a:pt x="80140" y="20114"/>
                  </a:lnTo>
                  <a:cubicBezTo>
                    <a:pt x="80282" y="20725"/>
                    <a:pt x="80350" y="21358"/>
                    <a:pt x="80302" y="21991"/>
                  </a:cubicBezTo>
                  <a:cubicBezTo>
                    <a:pt x="73476" y="8118"/>
                    <a:pt x="59510" y="1"/>
                    <a:pt x="44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1115300" y="3660875"/>
              <a:ext cx="280425" cy="250075"/>
            </a:xfrm>
            <a:custGeom>
              <a:avLst/>
              <a:gdLst/>
              <a:ahLst/>
              <a:cxnLst/>
              <a:rect l="l" t="t" r="r" b="b"/>
              <a:pathLst>
                <a:path w="11217" h="10003" extrusionOk="0">
                  <a:moveTo>
                    <a:pt x="4966" y="1"/>
                  </a:moveTo>
                  <a:lnTo>
                    <a:pt x="4966" y="2244"/>
                  </a:lnTo>
                  <a:lnTo>
                    <a:pt x="2571" y="782"/>
                  </a:lnTo>
                  <a:lnTo>
                    <a:pt x="3025" y="3706"/>
                  </a:lnTo>
                  <a:lnTo>
                    <a:pt x="1" y="5924"/>
                  </a:lnTo>
                  <a:lnTo>
                    <a:pt x="2571" y="6705"/>
                  </a:lnTo>
                  <a:lnTo>
                    <a:pt x="3277" y="9377"/>
                  </a:lnTo>
                  <a:lnTo>
                    <a:pt x="5394" y="7612"/>
                  </a:lnTo>
                  <a:cubicBezTo>
                    <a:pt x="5394" y="7612"/>
                    <a:pt x="7078" y="10002"/>
                    <a:pt x="7311" y="10002"/>
                  </a:cubicBezTo>
                  <a:cubicBezTo>
                    <a:pt x="7323" y="10002"/>
                    <a:pt x="7331" y="9995"/>
                    <a:pt x="7335" y="9982"/>
                  </a:cubicBezTo>
                  <a:cubicBezTo>
                    <a:pt x="7436" y="9730"/>
                    <a:pt x="8671" y="7260"/>
                    <a:pt x="8671" y="7260"/>
                  </a:cubicBezTo>
                  <a:lnTo>
                    <a:pt x="11217" y="7260"/>
                  </a:lnTo>
                  <a:lnTo>
                    <a:pt x="9729" y="5117"/>
                  </a:lnTo>
                  <a:lnTo>
                    <a:pt x="11217" y="2395"/>
                  </a:lnTo>
                  <a:lnTo>
                    <a:pt x="8318" y="3176"/>
                  </a:lnTo>
                  <a:lnTo>
                    <a:pt x="8318" y="3176"/>
                  </a:lnTo>
                  <a:lnTo>
                    <a:pt x="8948" y="1"/>
                  </a:lnTo>
                  <a:lnTo>
                    <a:pt x="8948" y="1"/>
                  </a:lnTo>
                  <a:lnTo>
                    <a:pt x="7184" y="2471"/>
                  </a:lnTo>
                  <a:lnTo>
                    <a:pt x="4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1229975" y="3739025"/>
              <a:ext cx="52325" cy="47900"/>
            </a:xfrm>
            <a:custGeom>
              <a:avLst/>
              <a:gdLst/>
              <a:ahLst/>
              <a:cxnLst/>
              <a:rect l="l" t="t" r="r" b="b"/>
              <a:pathLst>
                <a:path w="2093" h="1916" extrusionOk="0">
                  <a:moveTo>
                    <a:pt x="177" y="0"/>
                  </a:moveTo>
                  <a:lnTo>
                    <a:pt x="1" y="176"/>
                  </a:lnTo>
                  <a:lnTo>
                    <a:pt x="1916" y="1916"/>
                  </a:lnTo>
                  <a:lnTo>
                    <a:pt x="2093" y="1714"/>
                  </a:lnTo>
                  <a:lnTo>
                    <a:pt x="17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1256450" y="3785650"/>
              <a:ext cx="15775" cy="35925"/>
            </a:xfrm>
            <a:custGeom>
              <a:avLst/>
              <a:gdLst/>
              <a:ahLst/>
              <a:cxnLst/>
              <a:rect l="l" t="t" r="r" b="b"/>
              <a:pathLst>
                <a:path w="631" h="1437" extrusionOk="0">
                  <a:moveTo>
                    <a:pt x="303" y="0"/>
                  </a:moveTo>
                  <a:cubicBezTo>
                    <a:pt x="126" y="0"/>
                    <a:pt x="0" y="328"/>
                    <a:pt x="0" y="706"/>
                  </a:cubicBezTo>
                  <a:cubicBezTo>
                    <a:pt x="0" y="1109"/>
                    <a:pt x="152" y="1437"/>
                    <a:pt x="303" y="1437"/>
                  </a:cubicBezTo>
                  <a:cubicBezTo>
                    <a:pt x="479" y="1437"/>
                    <a:pt x="630" y="1109"/>
                    <a:pt x="630" y="706"/>
                  </a:cubicBezTo>
                  <a:cubicBezTo>
                    <a:pt x="630" y="328"/>
                    <a:pt x="479" y="0"/>
                    <a:pt x="30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1304975" y="3744675"/>
              <a:ext cx="51675" cy="47925"/>
            </a:xfrm>
            <a:custGeom>
              <a:avLst/>
              <a:gdLst/>
              <a:ahLst/>
              <a:cxnLst/>
              <a:rect l="l" t="t" r="r" b="b"/>
              <a:pathLst>
                <a:path w="2067" h="1917" extrusionOk="0">
                  <a:moveTo>
                    <a:pt x="1890" y="1"/>
                  </a:moveTo>
                  <a:lnTo>
                    <a:pt x="0" y="1715"/>
                  </a:lnTo>
                  <a:lnTo>
                    <a:pt x="177" y="1916"/>
                  </a:lnTo>
                  <a:lnTo>
                    <a:pt x="2067" y="177"/>
                  </a:lnTo>
                  <a:lnTo>
                    <a:pt x="189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318200" y="3785650"/>
              <a:ext cx="15775" cy="35925"/>
            </a:xfrm>
            <a:custGeom>
              <a:avLst/>
              <a:gdLst/>
              <a:ahLst/>
              <a:cxnLst/>
              <a:rect l="l" t="t" r="r" b="b"/>
              <a:pathLst>
                <a:path w="631" h="1437" extrusionOk="0">
                  <a:moveTo>
                    <a:pt x="303" y="0"/>
                  </a:moveTo>
                  <a:cubicBezTo>
                    <a:pt x="126" y="0"/>
                    <a:pt x="0" y="328"/>
                    <a:pt x="0" y="706"/>
                  </a:cubicBezTo>
                  <a:cubicBezTo>
                    <a:pt x="0" y="1109"/>
                    <a:pt x="126" y="1437"/>
                    <a:pt x="303" y="1437"/>
                  </a:cubicBezTo>
                  <a:cubicBezTo>
                    <a:pt x="479" y="1437"/>
                    <a:pt x="631" y="1109"/>
                    <a:pt x="631" y="706"/>
                  </a:cubicBezTo>
                  <a:cubicBezTo>
                    <a:pt x="631" y="328"/>
                    <a:pt x="479" y="0"/>
                    <a:pt x="30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922500" y="4141650"/>
              <a:ext cx="304975" cy="286725"/>
            </a:xfrm>
            <a:custGeom>
              <a:avLst/>
              <a:gdLst/>
              <a:ahLst/>
              <a:cxnLst/>
              <a:rect l="l" t="t" r="r" b="b"/>
              <a:pathLst>
                <a:path w="12199" h="11469" extrusionOk="0">
                  <a:moveTo>
                    <a:pt x="7738" y="1"/>
                  </a:moveTo>
                  <a:lnTo>
                    <a:pt x="6578" y="3101"/>
                  </a:lnTo>
                  <a:lnTo>
                    <a:pt x="3554" y="1110"/>
                  </a:lnTo>
                  <a:lnTo>
                    <a:pt x="4184" y="3504"/>
                  </a:lnTo>
                  <a:lnTo>
                    <a:pt x="1260" y="2622"/>
                  </a:lnTo>
                  <a:lnTo>
                    <a:pt x="2546" y="5571"/>
                  </a:lnTo>
                  <a:lnTo>
                    <a:pt x="0" y="8747"/>
                  </a:lnTo>
                  <a:lnTo>
                    <a:pt x="2924" y="8873"/>
                  </a:lnTo>
                  <a:lnTo>
                    <a:pt x="4411" y="11469"/>
                  </a:lnTo>
                  <a:lnTo>
                    <a:pt x="6150" y="8999"/>
                  </a:lnTo>
                  <a:cubicBezTo>
                    <a:pt x="6150" y="8999"/>
                    <a:pt x="8520" y="10992"/>
                    <a:pt x="8837" y="10992"/>
                  </a:cubicBezTo>
                  <a:cubicBezTo>
                    <a:pt x="8858" y="10992"/>
                    <a:pt x="8870" y="10984"/>
                    <a:pt x="8872" y="10965"/>
                  </a:cubicBezTo>
                  <a:cubicBezTo>
                    <a:pt x="8897" y="10662"/>
                    <a:pt x="9502" y="7713"/>
                    <a:pt x="9502" y="7713"/>
                  </a:cubicBezTo>
                  <a:lnTo>
                    <a:pt x="12199" y="6982"/>
                  </a:lnTo>
                  <a:lnTo>
                    <a:pt x="10031" y="5168"/>
                  </a:lnTo>
                  <a:lnTo>
                    <a:pt x="10813" y="1866"/>
                  </a:lnTo>
                  <a:lnTo>
                    <a:pt x="10813" y="1866"/>
                  </a:lnTo>
                  <a:lnTo>
                    <a:pt x="7990" y="3529"/>
                  </a:lnTo>
                  <a:lnTo>
                    <a:pt x="7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1029600" y="4258850"/>
              <a:ext cx="65575" cy="38475"/>
            </a:xfrm>
            <a:custGeom>
              <a:avLst/>
              <a:gdLst/>
              <a:ahLst/>
              <a:cxnLst/>
              <a:rect l="l" t="t" r="r" b="b"/>
              <a:pathLst>
                <a:path w="2623" h="1539" extrusionOk="0">
                  <a:moveTo>
                    <a:pt x="152" y="1"/>
                  </a:moveTo>
                  <a:lnTo>
                    <a:pt x="1" y="253"/>
                  </a:lnTo>
                  <a:lnTo>
                    <a:pt x="2496" y="1538"/>
                  </a:lnTo>
                  <a:lnTo>
                    <a:pt x="2622" y="1261"/>
                  </a:lnTo>
                  <a:lnTo>
                    <a:pt x="152"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1066150" y="4294625"/>
              <a:ext cx="22075" cy="37475"/>
            </a:xfrm>
            <a:custGeom>
              <a:avLst/>
              <a:gdLst/>
              <a:ahLst/>
              <a:cxnLst/>
              <a:rect l="l" t="t" r="r" b="b"/>
              <a:pathLst>
                <a:path w="883" h="1499" extrusionOk="0">
                  <a:moveTo>
                    <a:pt x="296" y="1"/>
                  </a:moveTo>
                  <a:cubicBezTo>
                    <a:pt x="281" y="1"/>
                    <a:pt x="267" y="2"/>
                    <a:pt x="253" y="6"/>
                  </a:cubicBezTo>
                  <a:cubicBezTo>
                    <a:pt x="51" y="57"/>
                    <a:pt x="1" y="410"/>
                    <a:pt x="101" y="838"/>
                  </a:cubicBezTo>
                  <a:cubicBezTo>
                    <a:pt x="218" y="1212"/>
                    <a:pt x="422" y="1499"/>
                    <a:pt x="591" y="1499"/>
                  </a:cubicBezTo>
                  <a:cubicBezTo>
                    <a:pt x="605" y="1499"/>
                    <a:pt x="618" y="1497"/>
                    <a:pt x="631" y="1493"/>
                  </a:cubicBezTo>
                  <a:cubicBezTo>
                    <a:pt x="832" y="1443"/>
                    <a:pt x="883" y="1065"/>
                    <a:pt x="782" y="662"/>
                  </a:cubicBezTo>
                  <a:cubicBezTo>
                    <a:pt x="689" y="267"/>
                    <a:pt x="468" y="1"/>
                    <a:pt x="29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115300" y="4216000"/>
              <a:ext cx="44125" cy="62425"/>
            </a:xfrm>
            <a:custGeom>
              <a:avLst/>
              <a:gdLst/>
              <a:ahLst/>
              <a:cxnLst/>
              <a:rect l="l" t="t" r="r" b="b"/>
              <a:pathLst>
                <a:path w="1765" h="2497" extrusionOk="0">
                  <a:moveTo>
                    <a:pt x="1513" y="1"/>
                  </a:moveTo>
                  <a:lnTo>
                    <a:pt x="1" y="2345"/>
                  </a:lnTo>
                  <a:lnTo>
                    <a:pt x="253" y="2496"/>
                  </a:lnTo>
                  <a:lnTo>
                    <a:pt x="1765" y="152"/>
                  </a:lnTo>
                  <a:lnTo>
                    <a:pt x="1513"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131050" y="4277000"/>
              <a:ext cx="22725" cy="37475"/>
            </a:xfrm>
            <a:custGeom>
              <a:avLst/>
              <a:gdLst/>
              <a:ahLst/>
              <a:cxnLst/>
              <a:rect l="l" t="t" r="r" b="b"/>
              <a:pathLst>
                <a:path w="909" h="1499" extrusionOk="0">
                  <a:moveTo>
                    <a:pt x="297" y="0"/>
                  </a:moveTo>
                  <a:cubicBezTo>
                    <a:pt x="282" y="0"/>
                    <a:pt x="268" y="2"/>
                    <a:pt x="253" y="6"/>
                  </a:cubicBezTo>
                  <a:cubicBezTo>
                    <a:pt x="76" y="56"/>
                    <a:pt x="1" y="434"/>
                    <a:pt x="127" y="837"/>
                  </a:cubicBezTo>
                  <a:cubicBezTo>
                    <a:pt x="220" y="1211"/>
                    <a:pt x="443" y="1498"/>
                    <a:pt x="616" y="1498"/>
                  </a:cubicBezTo>
                  <a:cubicBezTo>
                    <a:pt x="630" y="1498"/>
                    <a:pt x="643" y="1496"/>
                    <a:pt x="656" y="1493"/>
                  </a:cubicBezTo>
                  <a:cubicBezTo>
                    <a:pt x="832" y="1442"/>
                    <a:pt x="908" y="1064"/>
                    <a:pt x="807" y="661"/>
                  </a:cubicBezTo>
                  <a:cubicBezTo>
                    <a:pt x="690" y="287"/>
                    <a:pt x="487" y="0"/>
                    <a:pt x="29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2543125" y="4045875"/>
              <a:ext cx="105900" cy="150625"/>
            </a:xfrm>
            <a:custGeom>
              <a:avLst/>
              <a:gdLst/>
              <a:ahLst/>
              <a:cxnLst/>
              <a:rect l="l" t="t" r="r" b="b"/>
              <a:pathLst>
                <a:path w="4236" h="6025" extrusionOk="0">
                  <a:moveTo>
                    <a:pt x="2118" y="1"/>
                  </a:moveTo>
                  <a:cubicBezTo>
                    <a:pt x="933" y="1"/>
                    <a:pt x="1" y="1362"/>
                    <a:pt x="1" y="3025"/>
                  </a:cubicBezTo>
                  <a:cubicBezTo>
                    <a:pt x="1" y="4689"/>
                    <a:pt x="933" y="6025"/>
                    <a:pt x="2118" y="6025"/>
                  </a:cubicBezTo>
                  <a:cubicBezTo>
                    <a:pt x="3277" y="6025"/>
                    <a:pt x="4235" y="4689"/>
                    <a:pt x="4235" y="3025"/>
                  </a:cubicBezTo>
                  <a:cubicBezTo>
                    <a:pt x="4235" y="1362"/>
                    <a:pt x="3277" y="1"/>
                    <a:pt x="2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2573375" y="4064775"/>
              <a:ext cx="60525" cy="51875"/>
            </a:xfrm>
            <a:custGeom>
              <a:avLst/>
              <a:gdLst/>
              <a:ahLst/>
              <a:cxnLst/>
              <a:rect l="l" t="t" r="r" b="b"/>
              <a:pathLst>
                <a:path w="2421" h="2075" extrusionOk="0">
                  <a:moveTo>
                    <a:pt x="1387" y="1"/>
                  </a:moveTo>
                  <a:cubicBezTo>
                    <a:pt x="454" y="1"/>
                    <a:pt x="1" y="1110"/>
                    <a:pt x="656" y="1765"/>
                  </a:cubicBezTo>
                  <a:cubicBezTo>
                    <a:pt x="869" y="1978"/>
                    <a:pt x="1131" y="2074"/>
                    <a:pt x="1386" y="2074"/>
                  </a:cubicBezTo>
                  <a:cubicBezTo>
                    <a:pt x="1916" y="2074"/>
                    <a:pt x="2420" y="1663"/>
                    <a:pt x="2420" y="1034"/>
                  </a:cubicBezTo>
                  <a:cubicBezTo>
                    <a:pt x="2420" y="454"/>
                    <a:pt x="1967" y="1"/>
                    <a:pt x="1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1968500" y="4161125"/>
              <a:ext cx="252900" cy="64175"/>
            </a:xfrm>
            <a:custGeom>
              <a:avLst/>
              <a:gdLst/>
              <a:ahLst/>
              <a:cxnLst/>
              <a:rect l="l" t="t" r="r" b="b"/>
              <a:pathLst>
                <a:path w="10116" h="2567" extrusionOk="0">
                  <a:moveTo>
                    <a:pt x="5477" y="1"/>
                  </a:moveTo>
                  <a:cubicBezTo>
                    <a:pt x="3748" y="1"/>
                    <a:pt x="2029" y="486"/>
                    <a:pt x="529" y="1440"/>
                  </a:cubicBezTo>
                  <a:cubicBezTo>
                    <a:pt x="0" y="1799"/>
                    <a:pt x="323" y="2566"/>
                    <a:pt x="813" y="2566"/>
                  </a:cubicBezTo>
                  <a:cubicBezTo>
                    <a:pt x="907" y="2566"/>
                    <a:pt x="1007" y="2538"/>
                    <a:pt x="1108" y="2473"/>
                  </a:cubicBezTo>
                  <a:cubicBezTo>
                    <a:pt x="2439" y="1615"/>
                    <a:pt x="3964" y="1179"/>
                    <a:pt x="5496" y="1179"/>
                  </a:cubicBezTo>
                  <a:cubicBezTo>
                    <a:pt x="6662" y="1179"/>
                    <a:pt x="7832" y="1432"/>
                    <a:pt x="8922" y="1944"/>
                  </a:cubicBezTo>
                  <a:cubicBezTo>
                    <a:pt x="9013" y="1988"/>
                    <a:pt x="9103" y="2007"/>
                    <a:pt x="9189" y="2007"/>
                  </a:cubicBezTo>
                  <a:cubicBezTo>
                    <a:pt x="9742" y="2007"/>
                    <a:pt x="10116" y="1197"/>
                    <a:pt x="9527" y="936"/>
                  </a:cubicBezTo>
                  <a:cubicBezTo>
                    <a:pt x="8241" y="309"/>
                    <a:pt x="6856" y="1"/>
                    <a:pt x="5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2"/>
          <p:cNvSpPr/>
          <p:nvPr/>
        </p:nvSpPr>
        <p:spPr>
          <a:xfrm>
            <a:off x="3482925" y="1766742"/>
            <a:ext cx="2091600" cy="2091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txBox="1">
            <a:spLocks noGrp="1"/>
          </p:cNvSpPr>
          <p:nvPr>
            <p:ph type="title"/>
          </p:nvPr>
        </p:nvSpPr>
        <p:spPr>
          <a:xfrm>
            <a:off x="3481550" y="2371000"/>
            <a:ext cx="2106300" cy="9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500">
                <a:solidFill>
                  <a:schemeClr val="lt1"/>
                </a:solidFill>
              </a:rPr>
              <a:t>Mouth</a:t>
            </a:r>
            <a:endParaRPr sz="2500">
              <a:solidFill>
                <a:schemeClr val="lt1"/>
              </a:solidFill>
            </a:endParaRPr>
          </a:p>
          <a:p>
            <a:pPr marL="0" lvl="0" indent="0" algn="ctr" rtl="0">
              <a:spcBef>
                <a:spcPts val="0"/>
              </a:spcBef>
              <a:spcAft>
                <a:spcPts val="0"/>
              </a:spcAft>
              <a:buClr>
                <a:schemeClr val="dk1"/>
              </a:buClr>
              <a:buSzPts val="1100"/>
              <a:buFont typeface="Arial"/>
              <a:buNone/>
            </a:pPr>
            <a:r>
              <a:rPr lang="en" sz="2500">
                <a:solidFill>
                  <a:schemeClr val="lt1"/>
                </a:solidFill>
              </a:rPr>
              <a:t> cleaning</a:t>
            </a:r>
            <a:endParaRPr sz="25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5020960" y="1954540"/>
            <a:ext cx="334735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CONCEPTION</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93908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134122"/>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conception: </a:t>
            </a:r>
            <a:r>
              <a:rPr lang="en-US" dirty="0" err="1">
                <a:solidFill>
                  <a:schemeClr val="accent6">
                    <a:lumMod val="50000"/>
                  </a:schemeClr>
                </a:solidFill>
              </a:rPr>
              <a:t>Usecase</a:t>
            </a:r>
            <a:r>
              <a:rPr lang="en-US" dirty="0">
                <a:solidFill>
                  <a:schemeClr val="accent6">
                    <a:lumMod val="50000"/>
                  </a:schemeClr>
                </a:solidFill>
              </a:rPr>
              <a:t> general</a:t>
            </a:r>
            <a:endParaRPr dirty="0">
              <a:solidFill>
                <a:schemeClr val="accent6">
                  <a:lumMod val="50000"/>
                </a:schemeClr>
              </a:solidFill>
            </a:endParaRPr>
          </a:p>
        </p:txBody>
      </p:sp>
      <p:pic>
        <p:nvPicPr>
          <p:cNvPr id="5" name="Image 4" descr="Une image contenant texte, diagramme, croquis, dessin&#10;&#10;Description générée automatiquement">
            <a:extLst>
              <a:ext uri="{FF2B5EF4-FFF2-40B4-BE49-F238E27FC236}">
                <a16:creationId xmlns:a16="http://schemas.microsoft.com/office/drawing/2014/main" id="{762033FA-7F50-B079-4210-F8168A1F819D}"/>
              </a:ext>
            </a:extLst>
          </p:cNvPr>
          <p:cNvPicPr>
            <a:picLocks noChangeAspect="1"/>
          </p:cNvPicPr>
          <p:nvPr/>
        </p:nvPicPr>
        <p:blipFill>
          <a:blip r:embed="rId3"/>
          <a:stretch>
            <a:fillRect/>
          </a:stretch>
        </p:blipFill>
        <p:spPr>
          <a:xfrm>
            <a:off x="1673678" y="719262"/>
            <a:ext cx="5007157" cy="4202650"/>
          </a:xfrm>
          <a:prstGeom prst="rect">
            <a:avLst/>
          </a:prstGeom>
        </p:spPr>
      </p:pic>
    </p:spTree>
    <p:extLst>
      <p:ext uri="{BB962C8B-B14F-4D97-AF65-F5344CB8AC3E}">
        <p14:creationId xmlns:p14="http://schemas.microsoft.com/office/powerpoint/2010/main" val="347752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134122"/>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conception: </a:t>
            </a:r>
            <a:r>
              <a:rPr lang="en-US" dirty="0" err="1">
                <a:solidFill>
                  <a:schemeClr val="accent6">
                    <a:lumMod val="50000"/>
                  </a:schemeClr>
                </a:solidFill>
              </a:rPr>
              <a:t>diargamme</a:t>
            </a:r>
            <a:r>
              <a:rPr lang="en-US" dirty="0">
                <a:solidFill>
                  <a:schemeClr val="accent6">
                    <a:lumMod val="50000"/>
                  </a:schemeClr>
                </a:solidFill>
              </a:rPr>
              <a:t> de </a:t>
            </a:r>
            <a:r>
              <a:rPr lang="en-US" dirty="0" err="1">
                <a:solidFill>
                  <a:schemeClr val="accent6">
                    <a:lumMod val="50000"/>
                  </a:schemeClr>
                </a:solidFill>
              </a:rPr>
              <a:t>classe</a:t>
            </a:r>
            <a:endParaRPr dirty="0">
              <a:solidFill>
                <a:schemeClr val="accent6">
                  <a:lumMod val="50000"/>
                </a:schemeClr>
              </a:solidFill>
            </a:endParaRPr>
          </a:p>
        </p:txBody>
      </p:sp>
      <p:pic>
        <p:nvPicPr>
          <p:cNvPr id="2" name="Picture 1">
            <a:extLst>
              <a:ext uri="{FF2B5EF4-FFF2-40B4-BE49-F238E27FC236}">
                <a16:creationId xmlns:a16="http://schemas.microsoft.com/office/drawing/2014/main" id="{6667A9D0-2C80-4999-AC31-A6F113237573}"/>
              </a:ext>
            </a:extLst>
          </p:cNvPr>
          <p:cNvPicPr>
            <a:picLocks noChangeAspect="1"/>
          </p:cNvPicPr>
          <p:nvPr/>
        </p:nvPicPr>
        <p:blipFill>
          <a:blip r:embed="rId3"/>
          <a:stretch>
            <a:fillRect/>
          </a:stretch>
        </p:blipFill>
        <p:spPr>
          <a:xfrm>
            <a:off x="1451487" y="764313"/>
            <a:ext cx="6241026" cy="4011794"/>
          </a:xfrm>
          <a:prstGeom prst="rect">
            <a:avLst/>
          </a:prstGeom>
        </p:spPr>
      </p:pic>
    </p:spTree>
    <p:extLst>
      <p:ext uri="{BB962C8B-B14F-4D97-AF65-F5344CB8AC3E}">
        <p14:creationId xmlns:p14="http://schemas.microsoft.com/office/powerpoint/2010/main" val="418173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4702630" y="1954540"/>
            <a:ext cx="366568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DEMONSTRATION</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98896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page Login</a:t>
            </a:r>
            <a:endParaRPr dirty="0"/>
          </a:p>
        </p:txBody>
      </p:sp>
      <p:pic>
        <p:nvPicPr>
          <p:cNvPr id="5" name="Image 4">
            <a:extLst>
              <a:ext uri="{FF2B5EF4-FFF2-40B4-BE49-F238E27FC236}">
                <a16:creationId xmlns:a16="http://schemas.microsoft.com/office/drawing/2014/main" id="{139F1A1A-95F8-C28D-B50E-35E769932E91}"/>
              </a:ext>
            </a:extLst>
          </p:cNvPr>
          <p:cNvPicPr>
            <a:picLocks noChangeAspect="1"/>
          </p:cNvPicPr>
          <p:nvPr/>
        </p:nvPicPr>
        <p:blipFill>
          <a:blip r:embed="rId3"/>
          <a:stretch>
            <a:fillRect/>
          </a:stretch>
        </p:blipFill>
        <p:spPr>
          <a:xfrm>
            <a:off x="761999" y="1570579"/>
            <a:ext cx="7773724" cy="3458701"/>
          </a:xfrm>
          <a:prstGeom prst="rect">
            <a:avLst/>
          </a:prstGeom>
        </p:spPr>
      </p:pic>
      <p:sp>
        <p:nvSpPr>
          <p:cNvPr id="9" name="ZoneTexte 8">
            <a:extLst>
              <a:ext uri="{FF2B5EF4-FFF2-40B4-BE49-F238E27FC236}">
                <a16:creationId xmlns:a16="http://schemas.microsoft.com/office/drawing/2014/main" id="{3704AA62-6192-9C29-24F1-2F7AB5CB8F23}"/>
              </a:ext>
            </a:extLst>
          </p:cNvPr>
          <p:cNvSpPr txBox="1"/>
          <p:nvPr/>
        </p:nvSpPr>
        <p:spPr>
          <a:xfrm>
            <a:off x="761999" y="1032542"/>
            <a:ext cx="8060267" cy="523220"/>
          </a:xfrm>
          <a:prstGeom prst="rect">
            <a:avLst/>
          </a:prstGeom>
          <a:noFill/>
        </p:spPr>
        <p:txBody>
          <a:bodyPr wrap="square">
            <a:spAutoFit/>
          </a:bodyPr>
          <a:lstStyle/>
          <a:p>
            <a:r>
              <a:rPr lang="fr-FR" dirty="0"/>
              <a:t>Permet aux utilisateurs de se connecter au système en fournissant leurs identifiants (nom d'utilisateur et mot de passe).</a:t>
            </a:r>
            <a:endParaRPr lang="en-US" dirty="0"/>
          </a:p>
        </p:txBody>
      </p:sp>
    </p:spTree>
    <p:extLst>
      <p:ext uri="{BB962C8B-B14F-4D97-AF65-F5344CB8AC3E}">
        <p14:creationId xmlns:p14="http://schemas.microsoft.com/office/powerpoint/2010/main" val="78509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a:t>
            </a:r>
            <a:r>
              <a:rPr lang="en-US" dirty="0" err="1"/>
              <a:t>liste</a:t>
            </a:r>
            <a:r>
              <a:rPr lang="en-US" dirty="0"/>
              <a:t> des patients</a:t>
            </a:r>
            <a:endParaRPr dirty="0"/>
          </a:p>
        </p:txBody>
      </p:sp>
      <p:pic>
        <p:nvPicPr>
          <p:cNvPr id="3" name="Image 2">
            <a:extLst>
              <a:ext uri="{FF2B5EF4-FFF2-40B4-BE49-F238E27FC236}">
                <a16:creationId xmlns:a16="http://schemas.microsoft.com/office/drawing/2014/main" id="{77A4939D-97F3-AF0E-77AE-2486B957C71F}"/>
              </a:ext>
            </a:extLst>
          </p:cNvPr>
          <p:cNvPicPr>
            <a:picLocks noChangeAspect="1"/>
          </p:cNvPicPr>
          <p:nvPr/>
        </p:nvPicPr>
        <p:blipFill>
          <a:blip r:embed="rId3"/>
          <a:stretch>
            <a:fillRect/>
          </a:stretch>
        </p:blipFill>
        <p:spPr>
          <a:xfrm>
            <a:off x="54670" y="1313909"/>
            <a:ext cx="9034659" cy="2318292"/>
          </a:xfrm>
          <a:prstGeom prst="rect">
            <a:avLst/>
          </a:prstGeom>
        </p:spPr>
      </p:pic>
      <p:sp>
        <p:nvSpPr>
          <p:cNvPr id="6" name="ZoneTexte 5">
            <a:extLst>
              <a:ext uri="{FF2B5EF4-FFF2-40B4-BE49-F238E27FC236}">
                <a16:creationId xmlns:a16="http://schemas.microsoft.com/office/drawing/2014/main" id="{4C50532E-E6D4-DB23-B20B-816641AACC55}"/>
              </a:ext>
            </a:extLst>
          </p:cNvPr>
          <p:cNvSpPr txBox="1"/>
          <p:nvPr/>
        </p:nvSpPr>
        <p:spPr>
          <a:xfrm>
            <a:off x="753534" y="3802390"/>
            <a:ext cx="6587066" cy="307777"/>
          </a:xfrm>
          <a:prstGeom prst="rect">
            <a:avLst/>
          </a:prstGeom>
          <a:noFill/>
        </p:spPr>
        <p:txBody>
          <a:bodyPr wrap="square">
            <a:spAutoFit/>
          </a:bodyPr>
          <a:lstStyle/>
          <a:p>
            <a:r>
              <a:rPr lang="fr-FR" dirty="0"/>
              <a:t>La liste des informations personnelles et médicales des patients.</a:t>
            </a:r>
            <a:endParaRPr lang="en-US" dirty="0"/>
          </a:p>
        </p:txBody>
      </p:sp>
    </p:spTree>
    <p:extLst>
      <p:ext uri="{BB962C8B-B14F-4D97-AF65-F5344CB8AC3E}">
        <p14:creationId xmlns:p14="http://schemas.microsoft.com/office/powerpoint/2010/main" val="413901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Sommaire</a:t>
            </a:r>
            <a:endParaRPr dirty="0"/>
          </a:p>
        </p:txBody>
      </p:sp>
      <p:sp>
        <p:nvSpPr>
          <p:cNvPr id="170" name="Google Shape;170;p16"/>
          <p:cNvSpPr/>
          <p:nvPr/>
        </p:nvSpPr>
        <p:spPr>
          <a:xfrm>
            <a:off x="775683" y="1291875"/>
            <a:ext cx="2619465" cy="3264506"/>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flipH="1">
            <a:off x="7758117" y="2477478"/>
            <a:ext cx="610200" cy="6102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flipH="1">
            <a:off x="4995032" y="1667581"/>
            <a:ext cx="610200" cy="610200"/>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73" name="Google Shape;173;p16"/>
          <p:cNvSpPr/>
          <p:nvPr/>
        </p:nvSpPr>
        <p:spPr>
          <a:xfrm flipH="1">
            <a:off x="7645098" y="988708"/>
            <a:ext cx="610200" cy="6102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txBox="1"/>
          <p:nvPr/>
        </p:nvSpPr>
        <p:spPr>
          <a:xfrm>
            <a:off x="7752804" y="1095198"/>
            <a:ext cx="3948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77" name="Google Shape;177;p16"/>
          <p:cNvSpPr txBox="1"/>
          <p:nvPr/>
        </p:nvSpPr>
        <p:spPr>
          <a:xfrm>
            <a:off x="5092201" y="1753158"/>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78" name="Google Shape;178;p16"/>
          <p:cNvSpPr txBox="1"/>
          <p:nvPr/>
        </p:nvSpPr>
        <p:spPr>
          <a:xfrm>
            <a:off x="7865812" y="2565556"/>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79" name="Google Shape;179;p16"/>
          <p:cNvSpPr/>
          <p:nvPr/>
        </p:nvSpPr>
        <p:spPr>
          <a:xfrm>
            <a:off x="2846935" y="1285700"/>
            <a:ext cx="484200" cy="484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10" y="2115350"/>
            <a:ext cx="484200" cy="48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2" y="4080375"/>
            <a:ext cx="484200" cy="484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1329190"/>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2158840"/>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4123865"/>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85" name="Google Shape;185;p16"/>
          <p:cNvSpPr txBox="1"/>
          <p:nvPr/>
        </p:nvSpPr>
        <p:spPr>
          <a:xfrm>
            <a:off x="4119400" y="847370"/>
            <a:ext cx="33156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a:solidFill>
                  <a:schemeClr val="accent2"/>
                </a:solidFill>
                <a:latin typeface="Fira Sans Extra Condensed SemiBold"/>
                <a:ea typeface="Fira Sans Extra Condensed SemiBold"/>
                <a:cs typeface="Fira Sans Extra Condensed SemiBold"/>
                <a:sym typeface="Fira Sans Extra Condensed SemiBold"/>
              </a:rPr>
              <a:t>INTRODUCTION</a:t>
            </a:r>
            <a:endParaRPr sz="1600" dirty="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187" name="Google Shape;187;p16"/>
          <p:cNvSpPr txBox="1"/>
          <p:nvPr/>
        </p:nvSpPr>
        <p:spPr>
          <a:xfrm>
            <a:off x="4239828" y="2325373"/>
            <a:ext cx="33156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a:solidFill>
                  <a:schemeClr val="accent4"/>
                </a:solidFill>
                <a:latin typeface="Fira Sans Extra Condensed SemiBold"/>
                <a:ea typeface="Fira Sans Extra Condensed SemiBold"/>
                <a:cs typeface="Fira Sans Extra Condensed SemiBold"/>
                <a:sym typeface="Fira Sans Extra Condensed SemiBold"/>
              </a:rPr>
              <a:t>FONCTIONNALITES DE SYSTEM</a:t>
            </a:r>
            <a:endParaRPr sz="160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188" name="Google Shape;188;p16"/>
          <p:cNvSpPr txBox="1"/>
          <p:nvPr/>
        </p:nvSpPr>
        <p:spPr>
          <a:xfrm>
            <a:off x="1461593" y="1523945"/>
            <a:ext cx="33156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a:solidFill>
                  <a:schemeClr val="accent3"/>
                </a:solidFill>
                <a:latin typeface="Fira Sans Extra Condensed SemiBold"/>
                <a:ea typeface="Fira Sans Extra Condensed SemiBold"/>
                <a:cs typeface="Fira Sans Extra Condensed SemiBold"/>
                <a:sym typeface="Fira Sans Extra Condensed SemiBold"/>
              </a:rPr>
              <a:t>CONTEXT</a:t>
            </a:r>
            <a:endParaRPr sz="160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2" name="Google Shape;173;p16">
            <a:extLst>
              <a:ext uri="{FF2B5EF4-FFF2-40B4-BE49-F238E27FC236}">
                <a16:creationId xmlns:a16="http://schemas.microsoft.com/office/drawing/2014/main" id="{9A96A0A8-EE10-786A-3C71-CBE556958FC6}"/>
              </a:ext>
            </a:extLst>
          </p:cNvPr>
          <p:cNvSpPr/>
          <p:nvPr/>
        </p:nvSpPr>
        <p:spPr>
          <a:xfrm flipH="1">
            <a:off x="5128738" y="3218886"/>
            <a:ext cx="610200" cy="6102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6;p16">
            <a:extLst>
              <a:ext uri="{FF2B5EF4-FFF2-40B4-BE49-F238E27FC236}">
                <a16:creationId xmlns:a16="http://schemas.microsoft.com/office/drawing/2014/main" id="{CCF9072E-7C6E-D488-B0CD-2A36C2937DD6}"/>
              </a:ext>
            </a:extLst>
          </p:cNvPr>
          <p:cNvSpPr txBox="1"/>
          <p:nvPr/>
        </p:nvSpPr>
        <p:spPr>
          <a:xfrm>
            <a:off x="5236444" y="3325376"/>
            <a:ext cx="3948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4" name="Google Shape;185;p16">
            <a:extLst>
              <a:ext uri="{FF2B5EF4-FFF2-40B4-BE49-F238E27FC236}">
                <a16:creationId xmlns:a16="http://schemas.microsoft.com/office/drawing/2014/main" id="{D4BE39C5-A28F-ADF6-A06C-2E6187E06013}"/>
              </a:ext>
            </a:extLst>
          </p:cNvPr>
          <p:cNvSpPr txBox="1"/>
          <p:nvPr/>
        </p:nvSpPr>
        <p:spPr>
          <a:xfrm>
            <a:off x="1603040" y="3077548"/>
            <a:ext cx="33156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a:solidFill>
                  <a:schemeClr val="accent2"/>
                </a:solidFill>
                <a:latin typeface="Fira Sans Extra Condensed SemiBold"/>
                <a:ea typeface="Fira Sans Extra Condensed SemiBold"/>
                <a:cs typeface="Fira Sans Extra Condensed SemiBold"/>
                <a:sym typeface="Fira Sans Extra Condensed SemiBold"/>
              </a:rPr>
              <a:t>TECHNOLOGIES</a:t>
            </a:r>
            <a:endParaRPr sz="1600" dirty="0">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5" name="Google Shape;172;p16">
            <a:extLst>
              <a:ext uri="{FF2B5EF4-FFF2-40B4-BE49-F238E27FC236}">
                <a16:creationId xmlns:a16="http://schemas.microsoft.com/office/drawing/2014/main" id="{A17DE8BF-1273-29FC-7176-FD9D939178DA}"/>
              </a:ext>
            </a:extLst>
          </p:cNvPr>
          <p:cNvSpPr/>
          <p:nvPr/>
        </p:nvSpPr>
        <p:spPr>
          <a:xfrm flipH="1">
            <a:off x="7862937" y="3866212"/>
            <a:ext cx="610200" cy="610200"/>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 name="Google Shape;177;p16">
            <a:extLst>
              <a:ext uri="{FF2B5EF4-FFF2-40B4-BE49-F238E27FC236}">
                <a16:creationId xmlns:a16="http://schemas.microsoft.com/office/drawing/2014/main" id="{138084B0-71FC-A5EC-6509-FED619F326FC}"/>
              </a:ext>
            </a:extLst>
          </p:cNvPr>
          <p:cNvSpPr txBox="1"/>
          <p:nvPr/>
        </p:nvSpPr>
        <p:spPr>
          <a:xfrm>
            <a:off x="7960106" y="3951789"/>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7" name="Google Shape;188;p16">
            <a:extLst>
              <a:ext uri="{FF2B5EF4-FFF2-40B4-BE49-F238E27FC236}">
                <a16:creationId xmlns:a16="http://schemas.microsoft.com/office/drawing/2014/main" id="{478606D3-64A4-A15C-5F90-D544BFEC9214}"/>
              </a:ext>
            </a:extLst>
          </p:cNvPr>
          <p:cNvSpPr txBox="1"/>
          <p:nvPr/>
        </p:nvSpPr>
        <p:spPr>
          <a:xfrm>
            <a:off x="4329498" y="3722576"/>
            <a:ext cx="33156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a:solidFill>
                  <a:schemeClr val="accent3"/>
                </a:solidFill>
                <a:latin typeface="Fira Sans Extra Condensed SemiBold"/>
                <a:ea typeface="Fira Sans Extra Condensed SemiBold"/>
                <a:cs typeface="Fira Sans Extra Condensed SemiBold"/>
                <a:sym typeface="Fira Sans Extra Condensed SemiBold"/>
              </a:rPr>
              <a:t>EXIGENCES NON FONCTIONNELS</a:t>
            </a:r>
            <a:endParaRPr sz="160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8" name="Google Shape;171;p16">
            <a:extLst>
              <a:ext uri="{FF2B5EF4-FFF2-40B4-BE49-F238E27FC236}">
                <a16:creationId xmlns:a16="http://schemas.microsoft.com/office/drawing/2014/main" id="{E78A77D1-FEF3-802E-4129-7B9949AD29CF}"/>
              </a:ext>
            </a:extLst>
          </p:cNvPr>
          <p:cNvSpPr/>
          <p:nvPr/>
        </p:nvSpPr>
        <p:spPr>
          <a:xfrm flipH="1">
            <a:off x="5237077" y="4417976"/>
            <a:ext cx="610200" cy="6102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1718788" y="4265871"/>
            <a:ext cx="33156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dirty="0">
                <a:solidFill>
                  <a:schemeClr val="accent4"/>
                </a:solidFill>
                <a:latin typeface="Fira Sans Extra Condensed SemiBold"/>
                <a:ea typeface="Fira Sans Extra Condensed SemiBold"/>
                <a:cs typeface="Fira Sans Extra Condensed SemiBold"/>
                <a:sym typeface="Fira Sans Extra Condensed SemiBold"/>
              </a:rPr>
              <a:t>CONCLUSION</a:t>
            </a:r>
            <a:endParaRPr sz="16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Ajouter</a:t>
            </a:r>
            <a:r>
              <a:rPr lang="en-US" dirty="0"/>
              <a:t> des patients</a:t>
            </a:r>
            <a:endParaRPr dirty="0"/>
          </a:p>
        </p:txBody>
      </p:sp>
      <p:pic>
        <p:nvPicPr>
          <p:cNvPr id="4" name="Image 3">
            <a:extLst>
              <a:ext uri="{FF2B5EF4-FFF2-40B4-BE49-F238E27FC236}">
                <a16:creationId xmlns:a16="http://schemas.microsoft.com/office/drawing/2014/main" id="{7CB7C982-01A7-96A3-5992-93D415B80290}"/>
              </a:ext>
            </a:extLst>
          </p:cNvPr>
          <p:cNvPicPr>
            <a:picLocks noChangeAspect="1"/>
          </p:cNvPicPr>
          <p:nvPr/>
        </p:nvPicPr>
        <p:blipFill>
          <a:blip r:embed="rId3"/>
          <a:stretch>
            <a:fillRect/>
          </a:stretch>
        </p:blipFill>
        <p:spPr>
          <a:xfrm>
            <a:off x="1261533" y="1017725"/>
            <a:ext cx="6434667" cy="3258901"/>
          </a:xfrm>
          <a:prstGeom prst="rect">
            <a:avLst/>
          </a:prstGeom>
        </p:spPr>
      </p:pic>
      <p:sp>
        <p:nvSpPr>
          <p:cNvPr id="6" name="ZoneTexte 5">
            <a:extLst>
              <a:ext uri="{FF2B5EF4-FFF2-40B4-BE49-F238E27FC236}">
                <a16:creationId xmlns:a16="http://schemas.microsoft.com/office/drawing/2014/main" id="{B203805E-8717-B922-DCD5-A5FCE097BA8B}"/>
              </a:ext>
            </a:extLst>
          </p:cNvPr>
          <p:cNvSpPr txBox="1"/>
          <p:nvPr/>
        </p:nvSpPr>
        <p:spPr>
          <a:xfrm>
            <a:off x="711200" y="4541549"/>
            <a:ext cx="8136466" cy="307777"/>
          </a:xfrm>
          <a:prstGeom prst="rect">
            <a:avLst/>
          </a:prstGeom>
          <a:noFill/>
        </p:spPr>
        <p:txBody>
          <a:bodyPr wrap="square">
            <a:spAutoFit/>
          </a:bodyPr>
          <a:lstStyle/>
          <a:p>
            <a:r>
              <a:rPr lang="fr-FR" dirty="0"/>
              <a:t>Ce formulaire permet d’ajouter un nouveau patient en saisissant les informations correspondantes.</a:t>
            </a:r>
            <a:endParaRPr lang="en-US" dirty="0"/>
          </a:p>
        </p:txBody>
      </p:sp>
    </p:spTree>
    <p:extLst>
      <p:ext uri="{BB962C8B-B14F-4D97-AF65-F5344CB8AC3E}">
        <p14:creationId xmlns:p14="http://schemas.microsoft.com/office/powerpoint/2010/main" val="371849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Modifier un patient</a:t>
            </a:r>
            <a:endParaRPr dirty="0"/>
          </a:p>
        </p:txBody>
      </p:sp>
      <p:pic>
        <p:nvPicPr>
          <p:cNvPr id="3" name="Image 2">
            <a:extLst>
              <a:ext uri="{FF2B5EF4-FFF2-40B4-BE49-F238E27FC236}">
                <a16:creationId xmlns:a16="http://schemas.microsoft.com/office/drawing/2014/main" id="{721CBE4E-650A-9FA2-34A5-4CE4DD59B0C0}"/>
              </a:ext>
            </a:extLst>
          </p:cNvPr>
          <p:cNvPicPr>
            <a:picLocks noChangeAspect="1"/>
          </p:cNvPicPr>
          <p:nvPr/>
        </p:nvPicPr>
        <p:blipFill>
          <a:blip r:embed="rId3"/>
          <a:stretch>
            <a:fillRect/>
          </a:stretch>
        </p:blipFill>
        <p:spPr>
          <a:xfrm>
            <a:off x="2407044" y="1083734"/>
            <a:ext cx="4329911" cy="3383639"/>
          </a:xfrm>
          <a:prstGeom prst="rect">
            <a:avLst/>
          </a:prstGeom>
        </p:spPr>
      </p:pic>
      <p:sp>
        <p:nvSpPr>
          <p:cNvPr id="5" name="ZoneTexte 4">
            <a:extLst>
              <a:ext uri="{FF2B5EF4-FFF2-40B4-BE49-F238E27FC236}">
                <a16:creationId xmlns:a16="http://schemas.microsoft.com/office/drawing/2014/main" id="{F55CB7EB-AE00-8CAB-72A1-DF9BDC78DB86}"/>
              </a:ext>
            </a:extLst>
          </p:cNvPr>
          <p:cNvSpPr txBox="1"/>
          <p:nvPr/>
        </p:nvSpPr>
        <p:spPr>
          <a:xfrm>
            <a:off x="651933" y="4611122"/>
            <a:ext cx="8136466" cy="307777"/>
          </a:xfrm>
          <a:prstGeom prst="rect">
            <a:avLst/>
          </a:prstGeom>
          <a:noFill/>
        </p:spPr>
        <p:txBody>
          <a:bodyPr wrap="square">
            <a:spAutoFit/>
          </a:bodyPr>
          <a:lstStyle/>
          <a:p>
            <a:r>
              <a:rPr lang="fr-FR" dirty="0"/>
              <a:t>Ce formulaire permet de modifier un nouveau patient en saisissant les informations correspondantes.</a:t>
            </a:r>
            <a:endParaRPr lang="en-US" dirty="0"/>
          </a:p>
        </p:txBody>
      </p:sp>
    </p:spTree>
    <p:extLst>
      <p:ext uri="{BB962C8B-B14F-4D97-AF65-F5344CB8AC3E}">
        <p14:creationId xmlns:p14="http://schemas.microsoft.com/office/powerpoint/2010/main" val="48263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Dossier medical d’un patient</a:t>
            </a:r>
            <a:endParaRPr dirty="0"/>
          </a:p>
        </p:txBody>
      </p:sp>
      <p:pic>
        <p:nvPicPr>
          <p:cNvPr id="4" name="Image 3">
            <a:extLst>
              <a:ext uri="{FF2B5EF4-FFF2-40B4-BE49-F238E27FC236}">
                <a16:creationId xmlns:a16="http://schemas.microsoft.com/office/drawing/2014/main" id="{CDC7B667-28FA-153A-52D5-2064F6460D07}"/>
              </a:ext>
            </a:extLst>
          </p:cNvPr>
          <p:cNvPicPr>
            <a:picLocks noChangeAspect="1"/>
          </p:cNvPicPr>
          <p:nvPr/>
        </p:nvPicPr>
        <p:blipFill>
          <a:blip r:embed="rId3"/>
          <a:stretch>
            <a:fillRect/>
          </a:stretch>
        </p:blipFill>
        <p:spPr>
          <a:xfrm>
            <a:off x="457200" y="1556187"/>
            <a:ext cx="8085772" cy="2031125"/>
          </a:xfrm>
          <a:prstGeom prst="rect">
            <a:avLst/>
          </a:prstGeom>
        </p:spPr>
      </p:pic>
      <p:sp>
        <p:nvSpPr>
          <p:cNvPr id="6" name="ZoneTexte 5">
            <a:extLst>
              <a:ext uri="{FF2B5EF4-FFF2-40B4-BE49-F238E27FC236}">
                <a16:creationId xmlns:a16="http://schemas.microsoft.com/office/drawing/2014/main" id="{7578DCCE-4D34-3FC8-319E-48A3B22369A3}"/>
              </a:ext>
            </a:extLst>
          </p:cNvPr>
          <p:cNvSpPr txBox="1"/>
          <p:nvPr/>
        </p:nvSpPr>
        <p:spPr>
          <a:xfrm>
            <a:off x="457200" y="3971885"/>
            <a:ext cx="5791200" cy="307777"/>
          </a:xfrm>
          <a:prstGeom prst="rect">
            <a:avLst/>
          </a:prstGeom>
          <a:noFill/>
        </p:spPr>
        <p:txBody>
          <a:bodyPr wrap="square">
            <a:spAutoFit/>
          </a:bodyPr>
          <a:lstStyle/>
          <a:p>
            <a:r>
              <a:rPr lang="fr-FR" dirty="0"/>
              <a:t>Accès rapide aux dossiers médicaux concernant un patient</a:t>
            </a:r>
            <a:endParaRPr lang="en-US" dirty="0"/>
          </a:p>
        </p:txBody>
      </p:sp>
    </p:spTree>
    <p:extLst>
      <p:ext uri="{BB962C8B-B14F-4D97-AF65-F5344CB8AC3E}">
        <p14:creationId xmlns:p14="http://schemas.microsoft.com/office/powerpoint/2010/main" val="238096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Consultation d’un patient</a:t>
            </a:r>
            <a:endParaRPr dirty="0"/>
          </a:p>
        </p:txBody>
      </p:sp>
      <p:pic>
        <p:nvPicPr>
          <p:cNvPr id="3" name="Image 2">
            <a:extLst>
              <a:ext uri="{FF2B5EF4-FFF2-40B4-BE49-F238E27FC236}">
                <a16:creationId xmlns:a16="http://schemas.microsoft.com/office/drawing/2014/main" id="{C8366AE9-21C8-6EE0-1BD9-3954E46F8053}"/>
              </a:ext>
            </a:extLst>
          </p:cNvPr>
          <p:cNvPicPr>
            <a:picLocks noChangeAspect="1"/>
          </p:cNvPicPr>
          <p:nvPr/>
        </p:nvPicPr>
        <p:blipFill>
          <a:blip r:embed="rId3"/>
          <a:stretch>
            <a:fillRect/>
          </a:stretch>
        </p:blipFill>
        <p:spPr>
          <a:xfrm>
            <a:off x="457200" y="1272570"/>
            <a:ext cx="7755467" cy="2864446"/>
          </a:xfrm>
          <a:prstGeom prst="rect">
            <a:avLst/>
          </a:prstGeom>
        </p:spPr>
      </p:pic>
      <p:sp>
        <p:nvSpPr>
          <p:cNvPr id="6" name="ZoneTexte 5">
            <a:extLst>
              <a:ext uri="{FF2B5EF4-FFF2-40B4-BE49-F238E27FC236}">
                <a16:creationId xmlns:a16="http://schemas.microsoft.com/office/drawing/2014/main" id="{D554CB44-0263-32B3-2D86-388AAAC7B780}"/>
              </a:ext>
            </a:extLst>
          </p:cNvPr>
          <p:cNvSpPr txBox="1"/>
          <p:nvPr/>
        </p:nvSpPr>
        <p:spPr>
          <a:xfrm>
            <a:off x="457199" y="4276522"/>
            <a:ext cx="7399867" cy="307777"/>
          </a:xfrm>
          <a:prstGeom prst="rect">
            <a:avLst/>
          </a:prstGeom>
          <a:noFill/>
        </p:spPr>
        <p:txBody>
          <a:bodyPr wrap="square">
            <a:spAutoFit/>
          </a:bodyPr>
          <a:lstStyle/>
          <a:p>
            <a:r>
              <a:rPr lang="fr-FR" dirty="0"/>
              <a:t>Accès rapide aux consultations passées d’un patient</a:t>
            </a:r>
            <a:endParaRPr lang="en-US" dirty="0"/>
          </a:p>
        </p:txBody>
      </p:sp>
    </p:spTree>
    <p:extLst>
      <p:ext uri="{BB962C8B-B14F-4D97-AF65-F5344CB8AC3E}">
        <p14:creationId xmlns:p14="http://schemas.microsoft.com/office/powerpoint/2010/main" val="369435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Ajouter</a:t>
            </a:r>
            <a:r>
              <a:rPr lang="en-US" dirty="0"/>
              <a:t> </a:t>
            </a:r>
            <a:r>
              <a:rPr lang="en-US" dirty="0" err="1"/>
              <a:t>une</a:t>
            </a:r>
            <a:r>
              <a:rPr lang="en-US" dirty="0"/>
              <a:t> consultation</a:t>
            </a:r>
            <a:endParaRPr dirty="0"/>
          </a:p>
        </p:txBody>
      </p:sp>
      <p:pic>
        <p:nvPicPr>
          <p:cNvPr id="4" name="Image 3">
            <a:extLst>
              <a:ext uri="{FF2B5EF4-FFF2-40B4-BE49-F238E27FC236}">
                <a16:creationId xmlns:a16="http://schemas.microsoft.com/office/drawing/2014/main" id="{7F6BE87D-5BE4-5B7A-5D84-495D077C3C23}"/>
              </a:ext>
            </a:extLst>
          </p:cNvPr>
          <p:cNvPicPr>
            <a:picLocks noChangeAspect="1"/>
          </p:cNvPicPr>
          <p:nvPr/>
        </p:nvPicPr>
        <p:blipFill>
          <a:blip r:embed="rId3"/>
          <a:stretch>
            <a:fillRect/>
          </a:stretch>
        </p:blipFill>
        <p:spPr>
          <a:xfrm>
            <a:off x="1693333" y="1652725"/>
            <a:ext cx="5593390" cy="3304128"/>
          </a:xfrm>
          <a:prstGeom prst="rect">
            <a:avLst/>
          </a:prstGeom>
        </p:spPr>
      </p:pic>
      <p:sp>
        <p:nvSpPr>
          <p:cNvPr id="6" name="ZoneTexte 5">
            <a:extLst>
              <a:ext uri="{FF2B5EF4-FFF2-40B4-BE49-F238E27FC236}">
                <a16:creationId xmlns:a16="http://schemas.microsoft.com/office/drawing/2014/main" id="{CB75EB89-6A1C-7EB5-6FA4-6EF0B0AEF519}"/>
              </a:ext>
            </a:extLst>
          </p:cNvPr>
          <p:cNvSpPr txBox="1"/>
          <p:nvPr/>
        </p:nvSpPr>
        <p:spPr>
          <a:xfrm>
            <a:off x="457200" y="1129505"/>
            <a:ext cx="8449734" cy="523220"/>
          </a:xfrm>
          <a:prstGeom prst="rect">
            <a:avLst/>
          </a:prstGeom>
          <a:noFill/>
        </p:spPr>
        <p:txBody>
          <a:bodyPr wrap="square">
            <a:spAutoFit/>
          </a:bodyPr>
          <a:lstStyle/>
          <a:p>
            <a:r>
              <a:rPr lang="fr-FR" dirty="0"/>
              <a:t>Enregistrement des consultations avec les détails associés tels que le type de consultation, la date, et les interventions réalisées.</a:t>
            </a:r>
            <a:endParaRPr lang="en-US" dirty="0"/>
          </a:p>
        </p:txBody>
      </p:sp>
    </p:spTree>
    <p:extLst>
      <p:ext uri="{BB962C8B-B14F-4D97-AF65-F5344CB8AC3E}">
        <p14:creationId xmlns:p14="http://schemas.microsoft.com/office/powerpoint/2010/main" val="128001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Ajouter</a:t>
            </a:r>
            <a:r>
              <a:rPr lang="en-US" dirty="0"/>
              <a:t> </a:t>
            </a:r>
            <a:r>
              <a:rPr lang="en-US" dirty="0" err="1"/>
              <a:t>une</a:t>
            </a:r>
            <a:r>
              <a:rPr lang="en-US" dirty="0"/>
              <a:t> situation financier</a:t>
            </a:r>
            <a:endParaRPr dirty="0"/>
          </a:p>
        </p:txBody>
      </p:sp>
      <p:pic>
        <p:nvPicPr>
          <p:cNvPr id="3" name="Image 2">
            <a:extLst>
              <a:ext uri="{FF2B5EF4-FFF2-40B4-BE49-F238E27FC236}">
                <a16:creationId xmlns:a16="http://schemas.microsoft.com/office/drawing/2014/main" id="{DEF58ED3-6B2D-1100-0970-684EDA436FD7}"/>
              </a:ext>
            </a:extLst>
          </p:cNvPr>
          <p:cNvPicPr>
            <a:picLocks noChangeAspect="1"/>
          </p:cNvPicPr>
          <p:nvPr/>
        </p:nvPicPr>
        <p:blipFill>
          <a:blip r:embed="rId3"/>
          <a:stretch>
            <a:fillRect/>
          </a:stretch>
        </p:blipFill>
        <p:spPr>
          <a:xfrm>
            <a:off x="1779491" y="1093925"/>
            <a:ext cx="5585018" cy="3781572"/>
          </a:xfrm>
          <a:prstGeom prst="rect">
            <a:avLst/>
          </a:prstGeom>
        </p:spPr>
      </p:pic>
    </p:spTree>
    <p:extLst>
      <p:ext uri="{BB962C8B-B14F-4D97-AF65-F5344CB8AC3E}">
        <p14:creationId xmlns:p14="http://schemas.microsoft.com/office/powerpoint/2010/main" val="3411198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situation financier</a:t>
            </a:r>
            <a:endParaRPr dirty="0"/>
          </a:p>
        </p:txBody>
      </p:sp>
      <p:pic>
        <p:nvPicPr>
          <p:cNvPr id="3" name="Image 2">
            <a:extLst>
              <a:ext uri="{FF2B5EF4-FFF2-40B4-BE49-F238E27FC236}">
                <a16:creationId xmlns:a16="http://schemas.microsoft.com/office/drawing/2014/main" id="{DEF58ED3-6B2D-1100-0970-684EDA436FD7}"/>
              </a:ext>
            </a:extLst>
          </p:cNvPr>
          <p:cNvPicPr>
            <a:picLocks noChangeAspect="1"/>
          </p:cNvPicPr>
          <p:nvPr/>
        </p:nvPicPr>
        <p:blipFill>
          <a:blip r:embed="rId3"/>
          <a:stretch>
            <a:fillRect/>
          </a:stretch>
        </p:blipFill>
        <p:spPr>
          <a:xfrm>
            <a:off x="357091" y="1085459"/>
            <a:ext cx="5585018" cy="3781572"/>
          </a:xfrm>
          <a:prstGeom prst="rect">
            <a:avLst/>
          </a:prstGeom>
        </p:spPr>
      </p:pic>
      <p:pic>
        <p:nvPicPr>
          <p:cNvPr id="4" name="Image 3">
            <a:extLst>
              <a:ext uri="{FF2B5EF4-FFF2-40B4-BE49-F238E27FC236}">
                <a16:creationId xmlns:a16="http://schemas.microsoft.com/office/drawing/2014/main" id="{A46DB673-13F1-1B0D-70D2-739C4CA1B943}"/>
              </a:ext>
            </a:extLst>
          </p:cNvPr>
          <p:cNvPicPr>
            <a:picLocks noChangeAspect="1"/>
          </p:cNvPicPr>
          <p:nvPr/>
        </p:nvPicPr>
        <p:blipFill>
          <a:blip r:embed="rId4"/>
          <a:stretch>
            <a:fillRect/>
          </a:stretch>
        </p:blipFill>
        <p:spPr>
          <a:xfrm>
            <a:off x="4089365" y="1499483"/>
            <a:ext cx="5054635" cy="1109168"/>
          </a:xfrm>
          <a:prstGeom prst="rect">
            <a:avLst/>
          </a:prstGeom>
        </p:spPr>
      </p:pic>
      <p:sp>
        <p:nvSpPr>
          <p:cNvPr id="8" name="ZoneTexte 7">
            <a:extLst>
              <a:ext uri="{FF2B5EF4-FFF2-40B4-BE49-F238E27FC236}">
                <a16:creationId xmlns:a16="http://schemas.microsoft.com/office/drawing/2014/main" id="{B9FE64E5-A755-3BF0-709D-5A497ECD73C0}"/>
              </a:ext>
            </a:extLst>
          </p:cNvPr>
          <p:cNvSpPr txBox="1"/>
          <p:nvPr/>
        </p:nvSpPr>
        <p:spPr>
          <a:xfrm>
            <a:off x="5942109" y="2988733"/>
            <a:ext cx="2956358" cy="1384995"/>
          </a:xfrm>
          <a:prstGeom prst="rect">
            <a:avLst/>
          </a:prstGeom>
          <a:noFill/>
        </p:spPr>
        <p:txBody>
          <a:bodyPr wrap="square" rtlCol="0">
            <a:spAutoFit/>
          </a:bodyPr>
          <a:lstStyle/>
          <a:p>
            <a:pPr marL="285750" indent="-285750">
              <a:buFont typeface="Arial" panose="020B0604020202020204" pitchFamily="34" charset="0"/>
              <a:buChar char="•"/>
            </a:pPr>
            <a:r>
              <a:rPr lang="fr-FR" dirty="0"/>
              <a:t>Création et suivi des factures liées aux consultations et traitements.</a:t>
            </a:r>
          </a:p>
          <a:p>
            <a:pPr marL="285750" indent="-285750">
              <a:buFont typeface="Arial" panose="020B0604020202020204" pitchFamily="34" charset="0"/>
              <a:buChar char="•"/>
            </a:pPr>
            <a:r>
              <a:rPr lang="fr-FR" dirty="0"/>
              <a:t>Gestion des paiements, suivi des montants payés et restants.</a:t>
            </a:r>
            <a:endParaRPr lang="en-US" dirty="0"/>
          </a:p>
        </p:txBody>
      </p:sp>
    </p:spTree>
    <p:extLst>
      <p:ext uri="{BB962C8B-B14F-4D97-AF65-F5344CB8AC3E}">
        <p14:creationId xmlns:p14="http://schemas.microsoft.com/office/powerpoint/2010/main" val="29332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Facture</a:t>
            </a:r>
            <a:endParaRPr dirty="0"/>
          </a:p>
        </p:txBody>
      </p:sp>
      <p:pic>
        <p:nvPicPr>
          <p:cNvPr id="5" name="Image 4">
            <a:extLst>
              <a:ext uri="{FF2B5EF4-FFF2-40B4-BE49-F238E27FC236}">
                <a16:creationId xmlns:a16="http://schemas.microsoft.com/office/drawing/2014/main" id="{28A6B799-B500-EF24-CF01-2F5859FDC306}"/>
              </a:ext>
            </a:extLst>
          </p:cNvPr>
          <p:cNvPicPr>
            <a:picLocks noChangeAspect="1"/>
          </p:cNvPicPr>
          <p:nvPr/>
        </p:nvPicPr>
        <p:blipFill>
          <a:blip r:embed="rId3"/>
          <a:stretch>
            <a:fillRect/>
          </a:stretch>
        </p:blipFill>
        <p:spPr>
          <a:xfrm>
            <a:off x="247427" y="1129592"/>
            <a:ext cx="8649145" cy="3568883"/>
          </a:xfrm>
          <a:prstGeom prst="rect">
            <a:avLst/>
          </a:prstGeom>
        </p:spPr>
      </p:pic>
    </p:spTree>
    <p:extLst>
      <p:ext uri="{BB962C8B-B14F-4D97-AF65-F5344CB8AC3E}">
        <p14:creationId xmlns:p14="http://schemas.microsoft.com/office/powerpoint/2010/main" val="290843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La </a:t>
            </a:r>
            <a:r>
              <a:rPr lang="en-US" dirty="0" err="1"/>
              <a:t>liste</a:t>
            </a:r>
            <a:r>
              <a:rPr lang="en-US" dirty="0"/>
              <a:t> des </a:t>
            </a:r>
            <a:r>
              <a:rPr lang="en-US" dirty="0" err="1"/>
              <a:t>docteurs</a:t>
            </a:r>
            <a:endParaRPr dirty="0"/>
          </a:p>
        </p:txBody>
      </p:sp>
      <p:pic>
        <p:nvPicPr>
          <p:cNvPr id="3" name="Image 2">
            <a:extLst>
              <a:ext uri="{FF2B5EF4-FFF2-40B4-BE49-F238E27FC236}">
                <a16:creationId xmlns:a16="http://schemas.microsoft.com/office/drawing/2014/main" id="{10694662-5E2C-6380-A9F6-6866706CE43F}"/>
              </a:ext>
            </a:extLst>
          </p:cNvPr>
          <p:cNvPicPr>
            <a:picLocks noChangeAspect="1"/>
          </p:cNvPicPr>
          <p:nvPr/>
        </p:nvPicPr>
        <p:blipFill>
          <a:blip r:embed="rId3"/>
          <a:stretch>
            <a:fillRect/>
          </a:stretch>
        </p:blipFill>
        <p:spPr>
          <a:xfrm>
            <a:off x="191954" y="1186762"/>
            <a:ext cx="8760091" cy="2961906"/>
          </a:xfrm>
          <a:prstGeom prst="rect">
            <a:avLst/>
          </a:prstGeom>
        </p:spPr>
      </p:pic>
      <p:sp>
        <p:nvSpPr>
          <p:cNvPr id="4" name="ZoneTexte 3">
            <a:extLst>
              <a:ext uri="{FF2B5EF4-FFF2-40B4-BE49-F238E27FC236}">
                <a16:creationId xmlns:a16="http://schemas.microsoft.com/office/drawing/2014/main" id="{CAA68487-2CAF-4424-759D-C6E8710CA6F3}"/>
              </a:ext>
            </a:extLst>
          </p:cNvPr>
          <p:cNvSpPr txBox="1"/>
          <p:nvPr/>
        </p:nvSpPr>
        <p:spPr>
          <a:xfrm>
            <a:off x="753534" y="4317705"/>
            <a:ext cx="6587066" cy="307777"/>
          </a:xfrm>
          <a:prstGeom prst="rect">
            <a:avLst/>
          </a:prstGeom>
          <a:noFill/>
        </p:spPr>
        <p:txBody>
          <a:bodyPr wrap="square">
            <a:spAutoFit/>
          </a:bodyPr>
          <a:lstStyle/>
          <a:p>
            <a:r>
              <a:rPr lang="fr-FR" dirty="0"/>
              <a:t>La liste des informations personnelles des docteurs.</a:t>
            </a:r>
            <a:endParaRPr lang="en-US" dirty="0"/>
          </a:p>
        </p:txBody>
      </p:sp>
    </p:spTree>
    <p:extLst>
      <p:ext uri="{BB962C8B-B14F-4D97-AF65-F5344CB8AC3E}">
        <p14:creationId xmlns:p14="http://schemas.microsoft.com/office/powerpoint/2010/main" val="947919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91" name="Google Shape;391;p22"/>
          <p:cNvSpPr txBox="1">
            <a:spLocks noGrp="1"/>
          </p:cNvSpPr>
          <p:nvPr>
            <p:ph type="title"/>
          </p:nvPr>
        </p:nvSpPr>
        <p:spPr>
          <a:xfrm>
            <a:off x="728133" y="434704"/>
            <a:ext cx="36237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Ajouter</a:t>
            </a:r>
            <a:r>
              <a:rPr lang="en-US" dirty="0"/>
              <a:t> </a:t>
            </a:r>
            <a:r>
              <a:rPr lang="en-US" dirty="0" err="1"/>
              <a:t>Docteur</a:t>
            </a:r>
            <a:endParaRPr dirty="0"/>
          </a:p>
        </p:txBody>
      </p:sp>
      <p:pic>
        <p:nvPicPr>
          <p:cNvPr id="4" name="Image 3">
            <a:extLst>
              <a:ext uri="{FF2B5EF4-FFF2-40B4-BE49-F238E27FC236}">
                <a16:creationId xmlns:a16="http://schemas.microsoft.com/office/drawing/2014/main" id="{7E10DAB2-6EA8-8AC5-A8F8-03664E945184}"/>
              </a:ext>
            </a:extLst>
          </p:cNvPr>
          <p:cNvPicPr>
            <a:picLocks noChangeAspect="1"/>
          </p:cNvPicPr>
          <p:nvPr/>
        </p:nvPicPr>
        <p:blipFill>
          <a:blip r:embed="rId3"/>
          <a:stretch>
            <a:fillRect/>
          </a:stretch>
        </p:blipFill>
        <p:spPr>
          <a:xfrm>
            <a:off x="610576" y="1137077"/>
            <a:ext cx="2715770" cy="3561398"/>
          </a:xfrm>
          <a:prstGeom prst="rect">
            <a:avLst/>
          </a:prstGeom>
        </p:spPr>
      </p:pic>
      <p:pic>
        <p:nvPicPr>
          <p:cNvPr id="6" name="Image 5">
            <a:extLst>
              <a:ext uri="{FF2B5EF4-FFF2-40B4-BE49-F238E27FC236}">
                <a16:creationId xmlns:a16="http://schemas.microsoft.com/office/drawing/2014/main" id="{BB3E59BF-A103-0C5D-222B-557EE99A1968}"/>
              </a:ext>
            </a:extLst>
          </p:cNvPr>
          <p:cNvPicPr>
            <a:picLocks noChangeAspect="1"/>
          </p:cNvPicPr>
          <p:nvPr/>
        </p:nvPicPr>
        <p:blipFill>
          <a:blip r:embed="rId4"/>
          <a:stretch>
            <a:fillRect/>
          </a:stretch>
        </p:blipFill>
        <p:spPr>
          <a:xfrm>
            <a:off x="4031049" y="1017725"/>
            <a:ext cx="4146775" cy="3805880"/>
          </a:xfrm>
          <a:prstGeom prst="rect">
            <a:avLst/>
          </a:prstGeom>
        </p:spPr>
      </p:pic>
      <p:sp>
        <p:nvSpPr>
          <p:cNvPr id="7" name="Google Shape;391;p22">
            <a:extLst>
              <a:ext uri="{FF2B5EF4-FFF2-40B4-BE49-F238E27FC236}">
                <a16:creationId xmlns:a16="http://schemas.microsoft.com/office/drawing/2014/main" id="{F896146E-7ADC-8664-756D-759344E4A5A2}"/>
              </a:ext>
            </a:extLst>
          </p:cNvPr>
          <p:cNvSpPr txBox="1">
            <a:spLocks/>
          </p:cNvSpPr>
          <p:nvPr/>
        </p:nvSpPr>
        <p:spPr>
          <a:xfrm>
            <a:off x="4792135" y="434704"/>
            <a:ext cx="362373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000"/>
              <a:buFont typeface="Fira Sans Extra Condensed SemiBold"/>
              <a:buNone/>
              <a:defRPr sz="3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l">
              <a:buSzPts val="1100"/>
              <a:buFont typeface="Arial"/>
              <a:buNone/>
            </a:pPr>
            <a:r>
              <a:rPr lang="en-US" dirty="0"/>
              <a:t>Modifier </a:t>
            </a:r>
            <a:r>
              <a:rPr lang="en-US" dirty="0" err="1"/>
              <a:t>Docteur</a:t>
            </a:r>
            <a:endParaRPr lang="en-US" dirty="0"/>
          </a:p>
        </p:txBody>
      </p:sp>
    </p:spTree>
    <p:extLst>
      <p:ext uri="{BB962C8B-B14F-4D97-AF65-F5344CB8AC3E}">
        <p14:creationId xmlns:p14="http://schemas.microsoft.com/office/powerpoint/2010/main" val="160739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5020960" y="1954540"/>
            <a:ext cx="334735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INTRODUCTION</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876261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5020960" y="1954540"/>
            <a:ext cx="334735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a:solidFill>
                  <a:schemeClr val="accent4"/>
                </a:solidFill>
                <a:latin typeface="Fira Sans Extra Condensed SemiBold"/>
                <a:ea typeface="Fira Sans Extra Condensed SemiBold"/>
                <a:cs typeface="Fira Sans Extra Condensed SemiBold"/>
                <a:sym typeface="Fira Sans Extra Condensed SemiBold"/>
              </a:rPr>
              <a:t>CONCLUSION</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199288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7" name="Google Shape;2017;p4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2018" name="Google Shape;2018;p45"/>
          <p:cNvSpPr/>
          <p:nvPr/>
        </p:nvSpPr>
        <p:spPr>
          <a:xfrm>
            <a:off x="4106065" y="4120240"/>
            <a:ext cx="1194092" cy="1155302"/>
          </a:xfrm>
          <a:custGeom>
            <a:avLst/>
            <a:gdLst/>
            <a:ahLst/>
            <a:cxnLst/>
            <a:rect l="l" t="t" r="r" b="b"/>
            <a:pathLst>
              <a:path w="101323" h="112630" extrusionOk="0">
                <a:moveTo>
                  <a:pt x="50661" y="0"/>
                </a:moveTo>
                <a:cubicBezTo>
                  <a:pt x="44651" y="644"/>
                  <a:pt x="14705" y="3900"/>
                  <a:pt x="0" y="9410"/>
                </a:cubicBezTo>
                <a:lnTo>
                  <a:pt x="5331" y="107119"/>
                </a:lnTo>
                <a:cubicBezTo>
                  <a:pt x="20511" y="110626"/>
                  <a:pt x="33329" y="112629"/>
                  <a:pt x="46312" y="112629"/>
                </a:cubicBezTo>
                <a:cubicBezTo>
                  <a:pt x="60349" y="112629"/>
                  <a:pt x="74580" y="110288"/>
                  <a:pt x="92199" y="104972"/>
                </a:cubicBezTo>
                <a:lnTo>
                  <a:pt x="101322" y="9410"/>
                </a:lnTo>
                <a:cubicBezTo>
                  <a:pt x="86618" y="3900"/>
                  <a:pt x="56672" y="644"/>
                  <a:pt x="50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506655" y="3991211"/>
            <a:ext cx="392983" cy="481523"/>
          </a:xfrm>
          <a:custGeom>
            <a:avLst/>
            <a:gdLst/>
            <a:ahLst/>
            <a:cxnLst/>
            <a:rect l="l" t="t" r="r" b="b"/>
            <a:pathLst>
              <a:path w="33346" h="40859" extrusionOk="0">
                <a:moveTo>
                  <a:pt x="1" y="0"/>
                </a:moveTo>
                <a:lnTo>
                  <a:pt x="1" y="16029"/>
                </a:lnTo>
                <a:lnTo>
                  <a:pt x="16709" y="40858"/>
                </a:lnTo>
                <a:lnTo>
                  <a:pt x="33346" y="16064"/>
                </a:lnTo>
                <a:lnTo>
                  <a:pt x="33346" y="36"/>
                </a:lnTo>
                <a:cubicBezTo>
                  <a:pt x="29660" y="4794"/>
                  <a:pt x="25796" y="8730"/>
                  <a:pt x="24186" y="9803"/>
                </a:cubicBezTo>
                <a:cubicBezTo>
                  <a:pt x="21682" y="10161"/>
                  <a:pt x="19178" y="10376"/>
                  <a:pt x="16673" y="10483"/>
                </a:cubicBezTo>
                <a:cubicBezTo>
                  <a:pt x="14169" y="10376"/>
                  <a:pt x="11664" y="10161"/>
                  <a:pt x="9160" y="9803"/>
                </a:cubicBezTo>
                <a:cubicBezTo>
                  <a:pt x="7550" y="8730"/>
                  <a:pt x="3650" y="4794"/>
                  <a:pt x="1" y="0"/>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506655" y="3924584"/>
            <a:ext cx="392983" cy="190175"/>
          </a:xfrm>
          <a:custGeom>
            <a:avLst/>
            <a:gdLst/>
            <a:ahLst/>
            <a:cxnLst/>
            <a:rect l="l" t="t" r="r" b="b"/>
            <a:pathLst>
              <a:path w="33346" h="16137" extrusionOk="0">
                <a:moveTo>
                  <a:pt x="1" y="0"/>
                </a:moveTo>
                <a:lnTo>
                  <a:pt x="1" y="5689"/>
                </a:lnTo>
                <a:cubicBezTo>
                  <a:pt x="3650" y="10483"/>
                  <a:pt x="7550" y="14419"/>
                  <a:pt x="9160" y="15492"/>
                </a:cubicBezTo>
                <a:cubicBezTo>
                  <a:pt x="11664" y="15814"/>
                  <a:pt x="14169" y="16064"/>
                  <a:pt x="16673" y="16136"/>
                </a:cubicBezTo>
                <a:cubicBezTo>
                  <a:pt x="19178" y="16064"/>
                  <a:pt x="21682" y="15814"/>
                  <a:pt x="24186" y="15492"/>
                </a:cubicBezTo>
                <a:cubicBezTo>
                  <a:pt x="25796" y="14419"/>
                  <a:pt x="29660" y="10483"/>
                  <a:pt x="33346" y="5689"/>
                </a:cubicBezTo>
                <a:lnTo>
                  <a:pt x="33346" y="0"/>
                </a:lnTo>
                <a:lnTo>
                  <a:pt x="16709" y="1825"/>
                </a:lnTo>
                <a:lnTo>
                  <a:pt x="1" y="0"/>
                </a:ln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3744685" y="4206872"/>
            <a:ext cx="592491" cy="639878"/>
          </a:xfrm>
          <a:custGeom>
            <a:avLst/>
            <a:gdLst/>
            <a:ahLst/>
            <a:cxnLst/>
            <a:rect l="l" t="t" r="r" b="b"/>
            <a:pathLst>
              <a:path w="50275" h="54296" extrusionOk="0">
                <a:moveTo>
                  <a:pt x="38265" y="1"/>
                </a:moveTo>
                <a:cubicBezTo>
                  <a:pt x="37757" y="1"/>
                  <a:pt x="37227" y="42"/>
                  <a:pt x="36673" y="128"/>
                </a:cubicBezTo>
                <a:cubicBezTo>
                  <a:pt x="24472" y="2024"/>
                  <a:pt x="8516" y="15512"/>
                  <a:pt x="1" y="33007"/>
                </a:cubicBezTo>
                <a:cubicBezTo>
                  <a:pt x="5725" y="40127"/>
                  <a:pt x="23220" y="54295"/>
                  <a:pt x="23220" y="54295"/>
                </a:cubicBezTo>
                <a:cubicBezTo>
                  <a:pt x="23220" y="54295"/>
                  <a:pt x="42612" y="37480"/>
                  <a:pt x="46190" y="29895"/>
                </a:cubicBezTo>
                <a:cubicBezTo>
                  <a:pt x="49451" y="23132"/>
                  <a:pt x="50274" y="1"/>
                  <a:pt x="38265" y="1"/>
                </a:cubicBezTo>
                <a:close/>
              </a:path>
            </a:pathLst>
          </a:custGeom>
          <a:solidFill>
            <a:srgbClr val="6A8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5046647" y="4200166"/>
            <a:ext cx="561815" cy="717836"/>
          </a:xfrm>
          <a:custGeom>
            <a:avLst/>
            <a:gdLst/>
            <a:ahLst/>
            <a:cxnLst/>
            <a:rect l="l" t="t" r="r" b="b"/>
            <a:pathLst>
              <a:path w="47672" h="60911" extrusionOk="0">
                <a:moveTo>
                  <a:pt x="16811" y="1"/>
                </a:moveTo>
                <a:cubicBezTo>
                  <a:pt x="6608" y="1"/>
                  <a:pt x="0" y="21027"/>
                  <a:pt x="1054" y="28496"/>
                </a:cubicBezTo>
                <a:cubicBezTo>
                  <a:pt x="2306" y="37584"/>
                  <a:pt x="18406" y="60911"/>
                  <a:pt x="18406" y="60911"/>
                </a:cubicBezTo>
                <a:cubicBezTo>
                  <a:pt x="18406" y="60911"/>
                  <a:pt x="40015" y="44417"/>
                  <a:pt x="47672" y="39444"/>
                </a:cubicBezTo>
                <a:cubicBezTo>
                  <a:pt x="42591" y="23416"/>
                  <a:pt x="31643" y="6600"/>
                  <a:pt x="20660" y="983"/>
                </a:cubicBezTo>
                <a:cubicBezTo>
                  <a:pt x="19329" y="308"/>
                  <a:pt x="18044" y="1"/>
                  <a:pt x="16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271782" y="3119809"/>
            <a:ext cx="866056" cy="521227"/>
          </a:xfrm>
          <a:custGeom>
            <a:avLst/>
            <a:gdLst/>
            <a:ahLst/>
            <a:cxnLst/>
            <a:rect l="l" t="t" r="r" b="b"/>
            <a:pathLst>
              <a:path w="73488" h="44228" extrusionOk="0">
                <a:moveTo>
                  <a:pt x="45151" y="0"/>
                </a:moveTo>
                <a:cubicBezTo>
                  <a:pt x="42851" y="0"/>
                  <a:pt x="40731" y="352"/>
                  <a:pt x="39034" y="1163"/>
                </a:cubicBezTo>
                <a:cubicBezTo>
                  <a:pt x="33149" y="3975"/>
                  <a:pt x="23623" y="4744"/>
                  <a:pt x="17327" y="4744"/>
                </a:cubicBezTo>
                <a:cubicBezTo>
                  <a:pt x="15853" y="4744"/>
                  <a:pt x="14556" y="4702"/>
                  <a:pt x="13525" y="4634"/>
                </a:cubicBezTo>
                <a:cubicBezTo>
                  <a:pt x="4473" y="5421"/>
                  <a:pt x="1" y="13686"/>
                  <a:pt x="251" y="17156"/>
                </a:cubicBezTo>
                <a:cubicBezTo>
                  <a:pt x="1146" y="14830"/>
                  <a:pt x="5618" y="11360"/>
                  <a:pt x="6620" y="11360"/>
                </a:cubicBezTo>
                <a:cubicBezTo>
                  <a:pt x="4473" y="13686"/>
                  <a:pt x="3256" y="17263"/>
                  <a:pt x="3471" y="18945"/>
                </a:cubicBezTo>
                <a:cubicBezTo>
                  <a:pt x="5510" y="15618"/>
                  <a:pt x="7621" y="14723"/>
                  <a:pt x="7621" y="14723"/>
                </a:cubicBezTo>
                <a:lnTo>
                  <a:pt x="7621" y="14723"/>
                </a:lnTo>
                <a:cubicBezTo>
                  <a:pt x="7621" y="14723"/>
                  <a:pt x="859" y="23274"/>
                  <a:pt x="8623" y="38122"/>
                </a:cubicBezTo>
                <a:cubicBezTo>
                  <a:pt x="13400" y="40917"/>
                  <a:pt x="32601" y="44228"/>
                  <a:pt x="47344" y="44228"/>
                </a:cubicBezTo>
                <a:cubicBezTo>
                  <a:pt x="56562" y="44228"/>
                  <a:pt x="64037" y="42933"/>
                  <a:pt x="65152" y="39410"/>
                </a:cubicBezTo>
                <a:cubicBezTo>
                  <a:pt x="68086" y="30251"/>
                  <a:pt x="68873" y="13256"/>
                  <a:pt x="73488" y="11467"/>
                </a:cubicBezTo>
                <a:cubicBezTo>
                  <a:pt x="71530" y="9509"/>
                  <a:pt x="69518" y="7416"/>
                  <a:pt x="66561" y="7416"/>
                </a:cubicBezTo>
                <a:cubicBezTo>
                  <a:pt x="66114" y="7416"/>
                  <a:pt x="65645" y="7464"/>
                  <a:pt x="65152" y="7568"/>
                </a:cubicBezTo>
                <a:cubicBezTo>
                  <a:pt x="62191" y="3784"/>
                  <a:pt x="52696" y="0"/>
                  <a:pt x="45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294977" y="3542822"/>
            <a:ext cx="147584" cy="256937"/>
          </a:xfrm>
          <a:custGeom>
            <a:avLst/>
            <a:gdLst/>
            <a:ahLst/>
            <a:cxnLst/>
            <a:rect l="l" t="t" r="r" b="b"/>
            <a:pathLst>
              <a:path w="12523" h="21802" extrusionOk="0">
                <a:moveTo>
                  <a:pt x="5755" y="0"/>
                </a:moveTo>
                <a:cubicBezTo>
                  <a:pt x="5272" y="0"/>
                  <a:pt x="4776" y="137"/>
                  <a:pt x="4294" y="478"/>
                </a:cubicBezTo>
                <a:cubicBezTo>
                  <a:pt x="1861" y="2159"/>
                  <a:pt x="0" y="15468"/>
                  <a:pt x="12523" y="21801"/>
                </a:cubicBezTo>
                <a:cubicBezTo>
                  <a:pt x="10734" y="9708"/>
                  <a:pt x="9481" y="2231"/>
                  <a:pt x="9481" y="2231"/>
                </a:cubicBezTo>
                <a:cubicBezTo>
                  <a:pt x="9481" y="2231"/>
                  <a:pt x="7711" y="0"/>
                  <a:pt x="5755" y="0"/>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963755" y="3542822"/>
            <a:ext cx="147584" cy="256937"/>
          </a:xfrm>
          <a:custGeom>
            <a:avLst/>
            <a:gdLst/>
            <a:ahLst/>
            <a:cxnLst/>
            <a:rect l="l" t="t" r="r" b="b"/>
            <a:pathLst>
              <a:path w="12523" h="21802" extrusionOk="0">
                <a:moveTo>
                  <a:pt x="6754" y="0"/>
                </a:moveTo>
                <a:cubicBezTo>
                  <a:pt x="4789" y="0"/>
                  <a:pt x="3042" y="2231"/>
                  <a:pt x="3042" y="2231"/>
                </a:cubicBezTo>
                <a:cubicBezTo>
                  <a:pt x="3042" y="2231"/>
                  <a:pt x="1790" y="9708"/>
                  <a:pt x="1" y="21801"/>
                </a:cubicBezTo>
                <a:cubicBezTo>
                  <a:pt x="12523" y="15468"/>
                  <a:pt x="10663" y="2159"/>
                  <a:pt x="8230" y="478"/>
                </a:cubicBezTo>
                <a:cubicBezTo>
                  <a:pt x="7740" y="137"/>
                  <a:pt x="7240" y="0"/>
                  <a:pt x="6754" y="0"/>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359919" y="3612360"/>
            <a:ext cx="70840" cy="116141"/>
          </a:xfrm>
          <a:custGeom>
            <a:avLst/>
            <a:gdLst/>
            <a:ahLst/>
            <a:cxnLst/>
            <a:rect l="l" t="t" r="r" b="b"/>
            <a:pathLst>
              <a:path w="6011" h="9855" extrusionOk="0">
                <a:moveTo>
                  <a:pt x="1364" y="0"/>
                </a:moveTo>
                <a:cubicBezTo>
                  <a:pt x="711" y="0"/>
                  <a:pt x="263" y="536"/>
                  <a:pt x="179" y="1697"/>
                </a:cubicBezTo>
                <a:cubicBezTo>
                  <a:pt x="0" y="4166"/>
                  <a:pt x="1610" y="7171"/>
                  <a:pt x="2183" y="7529"/>
                </a:cubicBezTo>
                <a:cubicBezTo>
                  <a:pt x="1396" y="5848"/>
                  <a:pt x="1932" y="3629"/>
                  <a:pt x="2755" y="3379"/>
                </a:cubicBezTo>
                <a:lnTo>
                  <a:pt x="2755" y="3379"/>
                </a:lnTo>
                <a:cubicBezTo>
                  <a:pt x="2183" y="4631"/>
                  <a:pt x="2970" y="9604"/>
                  <a:pt x="5295" y="9855"/>
                </a:cubicBezTo>
                <a:cubicBezTo>
                  <a:pt x="5474" y="4202"/>
                  <a:pt x="6011" y="4238"/>
                  <a:pt x="4115" y="1912"/>
                </a:cubicBezTo>
                <a:cubicBezTo>
                  <a:pt x="3091" y="680"/>
                  <a:pt x="2098" y="0"/>
                  <a:pt x="1364" y="0"/>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975565" y="3612360"/>
            <a:ext cx="70851" cy="116141"/>
          </a:xfrm>
          <a:custGeom>
            <a:avLst/>
            <a:gdLst/>
            <a:ahLst/>
            <a:cxnLst/>
            <a:rect l="l" t="t" r="r" b="b"/>
            <a:pathLst>
              <a:path w="6012" h="9855" extrusionOk="0">
                <a:moveTo>
                  <a:pt x="4652" y="0"/>
                </a:moveTo>
                <a:cubicBezTo>
                  <a:pt x="3921" y="0"/>
                  <a:pt x="2937" y="680"/>
                  <a:pt x="1933" y="1912"/>
                </a:cubicBezTo>
                <a:cubicBezTo>
                  <a:pt x="1" y="4238"/>
                  <a:pt x="537" y="4202"/>
                  <a:pt x="716" y="9855"/>
                </a:cubicBezTo>
                <a:cubicBezTo>
                  <a:pt x="3042" y="9604"/>
                  <a:pt x="3829" y="4631"/>
                  <a:pt x="3256" y="3379"/>
                </a:cubicBezTo>
                <a:lnTo>
                  <a:pt x="3256" y="3379"/>
                </a:lnTo>
                <a:cubicBezTo>
                  <a:pt x="4079" y="3629"/>
                  <a:pt x="4616" y="5848"/>
                  <a:pt x="3829" y="7529"/>
                </a:cubicBezTo>
                <a:cubicBezTo>
                  <a:pt x="4437" y="7171"/>
                  <a:pt x="6011" y="4166"/>
                  <a:pt x="5832" y="1697"/>
                </a:cubicBezTo>
                <a:cubicBezTo>
                  <a:pt x="5748" y="536"/>
                  <a:pt x="5300" y="0"/>
                  <a:pt x="4652" y="0"/>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392389" y="3329589"/>
            <a:ext cx="621506" cy="727771"/>
          </a:xfrm>
          <a:custGeom>
            <a:avLst/>
            <a:gdLst/>
            <a:ahLst/>
            <a:cxnLst/>
            <a:rect l="l" t="t" r="r" b="b"/>
            <a:pathLst>
              <a:path w="52737" h="61754" extrusionOk="0">
                <a:moveTo>
                  <a:pt x="0" y="1"/>
                </a:moveTo>
                <a:cubicBezTo>
                  <a:pt x="0" y="1"/>
                  <a:pt x="859" y="24652"/>
                  <a:pt x="4079" y="42433"/>
                </a:cubicBezTo>
                <a:cubicBezTo>
                  <a:pt x="8122" y="50555"/>
                  <a:pt x="16315" y="59392"/>
                  <a:pt x="18855" y="61073"/>
                </a:cubicBezTo>
                <a:cubicBezTo>
                  <a:pt x="21610" y="61431"/>
                  <a:pt x="24114" y="61682"/>
                  <a:pt x="26368" y="61753"/>
                </a:cubicBezTo>
                <a:cubicBezTo>
                  <a:pt x="28658" y="61682"/>
                  <a:pt x="31127" y="61431"/>
                  <a:pt x="33881" y="61073"/>
                </a:cubicBezTo>
                <a:cubicBezTo>
                  <a:pt x="36457" y="59392"/>
                  <a:pt x="44651" y="50555"/>
                  <a:pt x="48693" y="42433"/>
                </a:cubicBezTo>
                <a:cubicBezTo>
                  <a:pt x="51913" y="24652"/>
                  <a:pt x="52736" y="1"/>
                  <a:pt x="52736" y="1"/>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665214" y="3649651"/>
            <a:ext cx="76320" cy="150117"/>
          </a:xfrm>
          <a:custGeom>
            <a:avLst/>
            <a:gdLst/>
            <a:ahLst/>
            <a:cxnLst/>
            <a:rect l="l" t="t" r="r" b="b"/>
            <a:pathLst>
              <a:path w="6476" h="12738" extrusionOk="0">
                <a:moveTo>
                  <a:pt x="3256" y="0"/>
                </a:moveTo>
                <a:cubicBezTo>
                  <a:pt x="3256" y="0"/>
                  <a:pt x="0" y="9410"/>
                  <a:pt x="286" y="10590"/>
                </a:cubicBezTo>
                <a:cubicBezTo>
                  <a:pt x="608" y="11771"/>
                  <a:pt x="2075" y="12666"/>
                  <a:pt x="3256" y="12737"/>
                </a:cubicBezTo>
                <a:cubicBezTo>
                  <a:pt x="4401" y="12666"/>
                  <a:pt x="5868" y="11771"/>
                  <a:pt x="6190" y="10590"/>
                </a:cubicBezTo>
                <a:cubicBezTo>
                  <a:pt x="6476" y="9446"/>
                  <a:pt x="3256" y="0"/>
                  <a:pt x="3256" y="0"/>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776533" y="3574433"/>
            <a:ext cx="164872" cy="109777"/>
          </a:xfrm>
          <a:custGeom>
            <a:avLst/>
            <a:gdLst/>
            <a:ahLst/>
            <a:cxnLst/>
            <a:rect l="l" t="t" r="r" b="b"/>
            <a:pathLst>
              <a:path w="13990" h="9315" extrusionOk="0">
                <a:moveTo>
                  <a:pt x="6987" y="1"/>
                </a:moveTo>
                <a:cubicBezTo>
                  <a:pt x="6655" y="1"/>
                  <a:pt x="6307" y="16"/>
                  <a:pt x="5940" y="50"/>
                </a:cubicBezTo>
                <a:cubicBezTo>
                  <a:pt x="0" y="622"/>
                  <a:pt x="358" y="8100"/>
                  <a:pt x="358" y="8100"/>
                </a:cubicBezTo>
                <a:cubicBezTo>
                  <a:pt x="1157" y="8911"/>
                  <a:pt x="2931" y="9315"/>
                  <a:pt x="4952" y="9315"/>
                </a:cubicBezTo>
                <a:cubicBezTo>
                  <a:pt x="8542" y="9315"/>
                  <a:pt x="12914" y="8042"/>
                  <a:pt x="13990" y="5524"/>
                </a:cubicBezTo>
                <a:cubicBezTo>
                  <a:pt x="13050" y="3644"/>
                  <a:pt x="12015" y="1"/>
                  <a:pt x="6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11114" y="3604063"/>
            <a:ext cx="87716" cy="80220"/>
          </a:xfrm>
          <a:custGeom>
            <a:avLst/>
            <a:gdLst/>
            <a:ahLst/>
            <a:cxnLst/>
            <a:rect l="l" t="t" r="r" b="b"/>
            <a:pathLst>
              <a:path w="7443" h="6807" extrusionOk="0">
                <a:moveTo>
                  <a:pt x="3718" y="0"/>
                </a:moveTo>
                <a:cubicBezTo>
                  <a:pt x="2135" y="0"/>
                  <a:pt x="736" y="1100"/>
                  <a:pt x="394" y="2688"/>
                </a:cubicBezTo>
                <a:cubicBezTo>
                  <a:pt x="0" y="4512"/>
                  <a:pt x="1181" y="6337"/>
                  <a:pt x="3006" y="6730"/>
                </a:cubicBezTo>
                <a:cubicBezTo>
                  <a:pt x="3243" y="6782"/>
                  <a:pt x="3480" y="6806"/>
                  <a:pt x="3714" y="6806"/>
                </a:cubicBezTo>
                <a:cubicBezTo>
                  <a:pt x="5280" y="6806"/>
                  <a:pt x="6706" y="5706"/>
                  <a:pt x="7048" y="4119"/>
                </a:cubicBezTo>
                <a:cubicBezTo>
                  <a:pt x="7442" y="2294"/>
                  <a:pt x="6261" y="469"/>
                  <a:pt x="4437" y="76"/>
                </a:cubicBezTo>
                <a:cubicBezTo>
                  <a:pt x="4195" y="25"/>
                  <a:pt x="3954" y="0"/>
                  <a:pt x="3718" y="0"/>
                </a:cubicBezTo>
                <a:close/>
              </a:path>
            </a:pathLst>
          </a:custGeom>
          <a:solidFill>
            <a:srgbClr val="4D9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5"/>
          <p:cNvSpPr/>
          <p:nvPr/>
        </p:nvSpPr>
        <p:spPr>
          <a:xfrm>
            <a:off x="4825870" y="3622237"/>
            <a:ext cx="51029" cy="43817"/>
          </a:xfrm>
          <a:custGeom>
            <a:avLst/>
            <a:gdLst/>
            <a:ahLst/>
            <a:cxnLst/>
            <a:rect l="l" t="t" r="r" b="b"/>
            <a:pathLst>
              <a:path w="4330" h="3718" extrusionOk="0">
                <a:moveTo>
                  <a:pt x="2469" y="1"/>
                </a:moveTo>
                <a:cubicBezTo>
                  <a:pt x="823" y="1"/>
                  <a:pt x="0" y="2004"/>
                  <a:pt x="1145" y="3185"/>
                </a:cubicBezTo>
                <a:cubicBezTo>
                  <a:pt x="1524" y="3552"/>
                  <a:pt x="1988" y="3717"/>
                  <a:pt x="2443" y="3717"/>
                </a:cubicBezTo>
                <a:cubicBezTo>
                  <a:pt x="3405" y="3717"/>
                  <a:pt x="4330" y="2979"/>
                  <a:pt x="4330" y="1861"/>
                </a:cubicBezTo>
                <a:cubicBezTo>
                  <a:pt x="4330" y="824"/>
                  <a:pt x="3471" y="1"/>
                  <a:pt x="246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5"/>
          <p:cNvSpPr/>
          <p:nvPr/>
        </p:nvSpPr>
        <p:spPr>
          <a:xfrm>
            <a:off x="4856231" y="3617181"/>
            <a:ext cx="35850" cy="30441"/>
          </a:xfrm>
          <a:custGeom>
            <a:avLst/>
            <a:gdLst/>
            <a:ahLst/>
            <a:cxnLst/>
            <a:rect l="l" t="t" r="r" b="b"/>
            <a:pathLst>
              <a:path w="3042" h="2583" extrusionOk="0">
                <a:moveTo>
                  <a:pt x="1718" y="0"/>
                </a:moveTo>
                <a:cubicBezTo>
                  <a:pt x="573" y="0"/>
                  <a:pt x="0" y="1396"/>
                  <a:pt x="823" y="2219"/>
                </a:cubicBezTo>
                <a:cubicBezTo>
                  <a:pt x="1086" y="2470"/>
                  <a:pt x="1406" y="2582"/>
                  <a:pt x="1721" y="2582"/>
                </a:cubicBezTo>
                <a:cubicBezTo>
                  <a:pt x="2394" y="2582"/>
                  <a:pt x="3042" y="2068"/>
                  <a:pt x="3042" y="1288"/>
                </a:cubicBezTo>
                <a:cubicBezTo>
                  <a:pt x="3042" y="573"/>
                  <a:pt x="2433" y="0"/>
                  <a:pt x="1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5"/>
          <p:cNvSpPr/>
          <p:nvPr/>
        </p:nvSpPr>
        <p:spPr>
          <a:xfrm>
            <a:off x="4773999" y="3569164"/>
            <a:ext cx="167406" cy="100726"/>
          </a:xfrm>
          <a:custGeom>
            <a:avLst/>
            <a:gdLst/>
            <a:ahLst/>
            <a:cxnLst/>
            <a:rect l="l" t="t" r="r" b="b"/>
            <a:pathLst>
              <a:path w="14205" h="8547" extrusionOk="0">
                <a:moveTo>
                  <a:pt x="7660" y="0"/>
                </a:moveTo>
                <a:cubicBezTo>
                  <a:pt x="6985" y="0"/>
                  <a:pt x="6246" y="77"/>
                  <a:pt x="5439" y="246"/>
                </a:cubicBezTo>
                <a:cubicBezTo>
                  <a:pt x="2684" y="819"/>
                  <a:pt x="1" y="4074"/>
                  <a:pt x="573" y="8547"/>
                </a:cubicBezTo>
                <a:cubicBezTo>
                  <a:pt x="1074" y="2285"/>
                  <a:pt x="4974" y="1176"/>
                  <a:pt x="5654" y="1069"/>
                </a:cubicBezTo>
                <a:cubicBezTo>
                  <a:pt x="5746" y="1069"/>
                  <a:pt x="6572" y="840"/>
                  <a:pt x="7680" y="840"/>
                </a:cubicBezTo>
                <a:cubicBezTo>
                  <a:pt x="8718" y="840"/>
                  <a:pt x="10004" y="1041"/>
                  <a:pt x="11163" y="1820"/>
                </a:cubicBezTo>
                <a:cubicBezTo>
                  <a:pt x="12595" y="2858"/>
                  <a:pt x="13632" y="4289"/>
                  <a:pt x="14205" y="5971"/>
                </a:cubicBezTo>
                <a:cubicBezTo>
                  <a:pt x="13832" y="3390"/>
                  <a:pt x="12135" y="0"/>
                  <a:pt x="76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5"/>
          <p:cNvSpPr/>
          <p:nvPr/>
        </p:nvSpPr>
        <p:spPr>
          <a:xfrm>
            <a:off x="4464909" y="3574433"/>
            <a:ext cx="164872" cy="109777"/>
          </a:xfrm>
          <a:custGeom>
            <a:avLst/>
            <a:gdLst/>
            <a:ahLst/>
            <a:cxnLst/>
            <a:rect l="l" t="t" r="r" b="b"/>
            <a:pathLst>
              <a:path w="13990" h="9315" extrusionOk="0">
                <a:moveTo>
                  <a:pt x="7010" y="1"/>
                </a:moveTo>
                <a:cubicBezTo>
                  <a:pt x="2006" y="1"/>
                  <a:pt x="941" y="3644"/>
                  <a:pt x="1" y="5524"/>
                </a:cubicBezTo>
                <a:cubicBezTo>
                  <a:pt x="1077" y="8042"/>
                  <a:pt x="5448" y="9315"/>
                  <a:pt x="9039" y="9315"/>
                </a:cubicBezTo>
                <a:cubicBezTo>
                  <a:pt x="11060" y="9315"/>
                  <a:pt x="12833" y="8911"/>
                  <a:pt x="13632" y="8100"/>
                </a:cubicBezTo>
                <a:cubicBezTo>
                  <a:pt x="13632" y="8100"/>
                  <a:pt x="13990" y="622"/>
                  <a:pt x="8051" y="50"/>
                </a:cubicBezTo>
                <a:cubicBezTo>
                  <a:pt x="7686" y="16"/>
                  <a:pt x="7339" y="1"/>
                  <a:pt x="7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5"/>
          <p:cNvSpPr/>
          <p:nvPr/>
        </p:nvSpPr>
        <p:spPr>
          <a:xfrm>
            <a:off x="4507504" y="3603886"/>
            <a:ext cx="88128" cy="80162"/>
          </a:xfrm>
          <a:custGeom>
            <a:avLst/>
            <a:gdLst/>
            <a:ahLst/>
            <a:cxnLst/>
            <a:rect l="l" t="t" r="r" b="b"/>
            <a:pathLst>
              <a:path w="7478" h="6802" extrusionOk="0">
                <a:moveTo>
                  <a:pt x="3710" y="1"/>
                </a:moveTo>
                <a:cubicBezTo>
                  <a:pt x="3453" y="1"/>
                  <a:pt x="3193" y="30"/>
                  <a:pt x="2934" y="91"/>
                </a:cubicBezTo>
                <a:cubicBezTo>
                  <a:pt x="1109" y="520"/>
                  <a:pt x="0" y="2381"/>
                  <a:pt x="430" y="4205"/>
                </a:cubicBezTo>
                <a:cubicBezTo>
                  <a:pt x="797" y="5765"/>
                  <a:pt x="2183" y="6802"/>
                  <a:pt x="3718" y="6802"/>
                </a:cubicBezTo>
                <a:cubicBezTo>
                  <a:pt x="3979" y="6802"/>
                  <a:pt x="4243" y="6772"/>
                  <a:pt x="4508" y="6710"/>
                </a:cubicBezTo>
                <a:cubicBezTo>
                  <a:pt x="6333" y="6280"/>
                  <a:pt x="7478" y="4456"/>
                  <a:pt x="7049" y="2631"/>
                </a:cubicBezTo>
                <a:cubicBezTo>
                  <a:pt x="6680" y="1066"/>
                  <a:pt x="5259" y="1"/>
                  <a:pt x="3710" y="1"/>
                </a:cubicBezTo>
                <a:close/>
              </a:path>
            </a:pathLst>
          </a:custGeom>
          <a:solidFill>
            <a:srgbClr val="4D9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5"/>
          <p:cNvSpPr/>
          <p:nvPr/>
        </p:nvSpPr>
        <p:spPr>
          <a:xfrm>
            <a:off x="4529426" y="3622237"/>
            <a:ext cx="51029" cy="43817"/>
          </a:xfrm>
          <a:custGeom>
            <a:avLst/>
            <a:gdLst/>
            <a:ahLst/>
            <a:cxnLst/>
            <a:rect l="l" t="t" r="r" b="b"/>
            <a:pathLst>
              <a:path w="4330" h="3718" extrusionOk="0">
                <a:moveTo>
                  <a:pt x="1861" y="1"/>
                </a:moveTo>
                <a:cubicBezTo>
                  <a:pt x="824" y="1"/>
                  <a:pt x="1" y="824"/>
                  <a:pt x="1" y="1861"/>
                </a:cubicBezTo>
                <a:cubicBezTo>
                  <a:pt x="1" y="2979"/>
                  <a:pt x="925" y="3717"/>
                  <a:pt x="1877" y="3717"/>
                </a:cubicBezTo>
                <a:cubicBezTo>
                  <a:pt x="2326" y="3717"/>
                  <a:pt x="2782" y="3552"/>
                  <a:pt x="3149" y="3185"/>
                </a:cubicBezTo>
                <a:cubicBezTo>
                  <a:pt x="4330" y="2004"/>
                  <a:pt x="3507" y="1"/>
                  <a:pt x="1861"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5"/>
          <p:cNvSpPr/>
          <p:nvPr/>
        </p:nvSpPr>
        <p:spPr>
          <a:xfrm>
            <a:off x="4557677" y="3617181"/>
            <a:ext cx="36274" cy="30629"/>
          </a:xfrm>
          <a:custGeom>
            <a:avLst/>
            <a:gdLst/>
            <a:ahLst/>
            <a:cxnLst/>
            <a:rect l="l" t="t" r="r" b="b"/>
            <a:pathLst>
              <a:path w="3078" h="2599" extrusionOk="0">
                <a:moveTo>
                  <a:pt x="1325" y="0"/>
                </a:moveTo>
                <a:cubicBezTo>
                  <a:pt x="609" y="0"/>
                  <a:pt x="1" y="573"/>
                  <a:pt x="1" y="1288"/>
                </a:cubicBezTo>
                <a:cubicBezTo>
                  <a:pt x="1" y="2068"/>
                  <a:pt x="664" y="2598"/>
                  <a:pt x="1347" y="2598"/>
                </a:cubicBezTo>
                <a:cubicBezTo>
                  <a:pt x="1667" y="2598"/>
                  <a:pt x="1992" y="2481"/>
                  <a:pt x="2255" y="2219"/>
                </a:cubicBezTo>
                <a:cubicBezTo>
                  <a:pt x="3078" y="1396"/>
                  <a:pt x="2470" y="0"/>
                  <a:pt x="1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5"/>
          <p:cNvSpPr/>
          <p:nvPr/>
        </p:nvSpPr>
        <p:spPr>
          <a:xfrm>
            <a:off x="4464909" y="3569164"/>
            <a:ext cx="167406" cy="100726"/>
          </a:xfrm>
          <a:custGeom>
            <a:avLst/>
            <a:gdLst/>
            <a:ahLst/>
            <a:cxnLst/>
            <a:rect l="l" t="t" r="r" b="b"/>
            <a:pathLst>
              <a:path w="14205" h="8547" extrusionOk="0">
                <a:moveTo>
                  <a:pt x="6545" y="0"/>
                </a:moveTo>
                <a:cubicBezTo>
                  <a:pt x="2070" y="0"/>
                  <a:pt x="374" y="3390"/>
                  <a:pt x="1" y="5971"/>
                </a:cubicBezTo>
                <a:cubicBezTo>
                  <a:pt x="537" y="4289"/>
                  <a:pt x="1611" y="2858"/>
                  <a:pt x="3042" y="1820"/>
                </a:cubicBezTo>
                <a:cubicBezTo>
                  <a:pt x="4202" y="1041"/>
                  <a:pt x="5487" y="840"/>
                  <a:pt x="6526" y="840"/>
                </a:cubicBezTo>
                <a:cubicBezTo>
                  <a:pt x="7633" y="840"/>
                  <a:pt x="8459" y="1069"/>
                  <a:pt x="8552" y="1069"/>
                </a:cubicBezTo>
                <a:cubicBezTo>
                  <a:pt x="9267" y="1176"/>
                  <a:pt x="13131" y="2285"/>
                  <a:pt x="13632" y="8547"/>
                </a:cubicBezTo>
                <a:cubicBezTo>
                  <a:pt x="14205" y="4074"/>
                  <a:pt x="11521" y="819"/>
                  <a:pt x="8766" y="246"/>
                </a:cubicBezTo>
                <a:cubicBezTo>
                  <a:pt x="7959" y="77"/>
                  <a:pt x="7221" y="0"/>
                  <a:pt x="654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5"/>
          <p:cNvSpPr/>
          <p:nvPr/>
        </p:nvSpPr>
        <p:spPr>
          <a:xfrm>
            <a:off x="4747433" y="3484835"/>
            <a:ext cx="228971" cy="84275"/>
          </a:xfrm>
          <a:custGeom>
            <a:avLst/>
            <a:gdLst/>
            <a:ahLst/>
            <a:cxnLst/>
            <a:rect l="l" t="t" r="r" b="b"/>
            <a:pathLst>
              <a:path w="19429" h="7151" extrusionOk="0">
                <a:moveTo>
                  <a:pt x="9148" y="0"/>
                </a:moveTo>
                <a:cubicBezTo>
                  <a:pt x="5003" y="0"/>
                  <a:pt x="716" y="2070"/>
                  <a:pt x="716" y="2070"/>
                </a:cubicBezTo>
                <a:cubicBezTo>
                  <a:pt x="716" y="2070"/>
                  <a:pt x="1" y="2678"/>
                  <a:pt x="2076" y="7151"/>
                </a:cubicBezTo>
                <a:cubicBezTo>
                  <a:pt x="5378" y="4825"/>
                  <a:pt x="8316" y="3825"/>
                  <a:pt x="10903" y="3825"/>
                </a:cubicBezTo>
                <a:cubicBezTo>
                  <a:pt x="13810" y="3825"/>
                  <a:pt x="16275" y="5088"/>
                  <a:pt x="18319" y="7151"/>
                </a:cubicBezTo>
                <a:cubicBezTo>
                  <a:pt x="19428" y="5934"/>
                  <a:pt x="17961" y="3108"/>
                  <a:pt x="12809" y="711"/>
                </a:cubicBezTo>
                <a:cubicBezTo>
                  <a:pt x="11689" y="197"/>
                  <a:pt x="10425" y="0"/>
                  <a:pt x="9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5"/>
          <p:cNvSpPr/>
          <p:nvPr/>
        </p:nvSpPr>
        <p:spPr>
          <a:xfrm>
            <a:off x="4429916" y="3484835"/>
            <a:ext cx="229383" cy="84275"/>
          </a:xfrm>
          <a:custGeom>
            <a:avLst/>
            <a:gdLst/>
            <a:ahLst/>
            <a:cxnLst/>
            <a:rect l="l" t="t" r="r" b="b"/>
            <a:pathLst>
              <a:path w="19464" h="7151" extrusionOk="0">
                <a:moveTo>
                  <a:pt x="10280" y="0"/>
                </a:moveTo>
                <a:cubicBezTo>
                  <a:pt x="9003" y="0"/>
                  <a:pt x="7740" y="197"/>
                  <a:pt x="6619" y="711"/>
                </a:cubicBezTo>
                <a:cubicBezTo>
                  <a:pt x="1467" y="3108"/>
                  <a:pt x="0" y="5934"/>
                  <a:pt x="1109" y="7151"/>
                </a:cubicBezTo>
                <a:cubicBezTo>
                  <a:pt x="3154" y="5088"/>
                  <a:pt x="5618" y="3825"/>
                  <a:pt x="8525" y="3825"/>
                </a:cubicBezTo>
                <a:cubicBezTo>
                  <a:pt x="11113" y="3825"/>
                  <a:pt x="14050" y="4825"/>
                  <a:pt x="17352" y="7151"/>
                </a:cubicBezTo>
                <a:cubicBezTo>
                  <a:pt x="19463" y="2678"/>
                  <a:pt x="18712" y="2070"/>
                  <a:pt x="18712" y="2070"/>
                </a:cubicBezTo>
                <a:cubicBezTo>
                  <a:pt x="18712" y="2070"/>
                  <a:pt x="14426" y="0"/>
                  <a:pt x="10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5"/>
          <p:cNvSpPr/>
          <p:nvPr/>
        </p:nvSpPr>
        <p:spPr>
          <a:xfrm>
            <a:off x="4418955" y="3687178"/>
            <a:ext cx="568379" cy="372194"/>
          </a:xfrm>
          <a:custGeom>
            <a:avLst/>
            <a:gdLst/>
            <a:ahLst/>
            <a:cxnLst/>
            <a:rect l="l" t="t" r="r" b="b"/>
            <a:pathLst>
              <a:path w="48229" h="31582" extrusionOk="0">
                <a:moveTo>
                  <a:pt x="0" y="0"/>
                </a:moveTo>
                <a:cubicBezTo>
                  <a:pt x="0" y="1"/>
                  <a:pt x="895" y="12881"/>
                  <a:pt x="2004" y="16387"/>
                </a:cubicBezTo>
                <a:cubicBezTo>
                  <a:pt x="3470" y="21074"/>
                  <a:pt x="6547" y="24043"/>
                  <a:pt x="12665" y="29732"/>
                </a:cubicBezTo>
                <a:cubicBezTo>
                  <a:pt x="14593" y="31322"/>
                  <a:pt x="17949" y="31582"/>
                  <a:pt x="20721" y="31582"/>
                </a:cubicBezTo>
                <a:cubicBezTo>
                  <a:pt x="22066" y="31582"/>
                  <a:pt x="23273" y="31521"/>
                  <a:pt x="24114" y="31521"/>
                </a:cubicBezTo>
                <a:cubicBezTo>
                  <a:pt x="24955" y="31521"/>
                  <a:pt x="26163" y="31582"/>
                  <a:pt x="27507" y="31582"/>
                </a:cubicBezTo>
                <a:cubicBezTo>
                  <a:pt x="30280" y="31582"/>
                  <a:pt x="33635" y="31322"/>
                  <a:pt x="35563" y="29732"/>
                </a:cubicBezTo>
                <a:cubicBezTo>
                  <a:pt x="41681" y="24043"/>
                  <a:pt x="44758" y="21074"/>
                  <a:pt x="46225" y="16387"/>
                </a:cubicBezTo>
                <a:cubicBezTo>
                  <a:pt x="47334" y="12881"/>
                  <a:pt x="48228" y="1"/>
                  <a:pt x="48228" y="0"/>
                </a:cubicBezTo>
                <a:lnTo>
                  <a:pt x="48228" y="0"/>
                </a:lnTo>
                <a:cubicBezTo>
                  <a:pt x="45789" y="3302"/>
                  <a:pt x="42886" y="4267"/>
                  <a:pt x="39645" y="4267"/>
                </a:cubicBezTo>
                <a:cubicBezTo>
                  <a:pt x="35090" y="4267"/>
                  <a:pt x="29868" y="2362"/>
                  <a:pt x="24329" y="2362"/>
                </a:cubicBezTo>
                <a:cubicBezTo>
                  <a:pt x="18789" y="2362"/>
                  <a:pt x="13421" y="4267"/>
                  <a:pt x="8744" y="4267"/>
                </a:cubicBezTo>
                <a:cubicBezTo>
                  <a:pt x="5417" y="4267"/>
                  <a:pt x="2439" y="330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5"/>
          <p:cNvSpPr/>
          <p:nvPr/>
        </p:nvSpPr>
        <p:spPr>
          <a:xfrm>
            <a:off x="4548402" y="3743256"/>
            <a:ext cx="132829" cy="67976"/>
          </a:xfrm>
          <a:custGeom>
            <a:avLst/>
            <a:gdLst/>
            <a:ahLst/>
            <a:cxnLst/>
            <a:rect l="l" t="t" r="r" b="b"/>
            <a:pathLst>
              <a:path w="11271" h="5768" extrusionOk="0">
                <a:moveTo>
                  <a:pt x="11271" y="1"/>
                </a:moveTo>
                <a:lnTo>
                  <a:pt x="11271" y="1"/>
                </a:lnTo>
                <a:cubicBezTo>
                  <a:pt x="9947" y="860"/>
                  <a:pt x="4974" y="4938"/>
                  <a:pt x="1" y="5761"/>
                </a:cubicBezTo>
                <a:cubicBezTo>
                  <a:pt x="207" y="5765"/>
                  <a:pt x="407" y="5767"/>
                  <a:pt x="602" y="5767"/>
                </a:cubicBezTo>
                <a:cubicBezTo>
                  <a:pt x="5329" y="5767"/>
                  <a:pt x="6605" y="4548"/>
                  <a:pt x="7979" y="3758"/>
                </a:cubicBezTo>
                <a:cubicBezTo>
                  <a:pt x="9518" y="2899"/>
                  <a:pt x="10949" y="538"/>
                  <a:pt x="11271" y="1"/>
                </a:cubicBezTo>
                <a:close/>
              </a:path>
            </a:pathLst>
          </a:custGeom>
          <a:solidFill>
            <a:srgbClr val="75A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5"/>
          <p:cNvSpPr/>
          <p:nvPr/>
        </p:nvSpPr>
        <p:spPr>
          <a:xfrm>
            <a:off x="4725087" y="3743256"/>
            <a:ext cx="132829" cy="67976"/>
          </a:xfrm>
          <a:custGeom>
            <a:avLst/>
            <a:gdLst/>
            <a:ahLst/>
            <a:cxnLst/>
            <a:rect l="l" t="t" r="r" b="b"/>
            <a:pathLst>
              <a:path w="11271" h="5768" extrusionOk="0">
                <a:moveTo>
                  <a:pt x="1" y="1"/>
                </a:moveTo>
                <a:lnTo>
                  <a:pt x="1" y="1"/>
                </a:lnTo>
                <a:cubicBezTo>
                  <a:pt x="323" y="538"/>
                  <a:pt x="1754" y="2899"/>
                  <a:pt x="3292" y="3758"/>
                </a:cubicBezTo>
                <a:cubicBezTo>
                  <a:pt x="4667" y="4548"/>
                  <a:pt x="5942" y="5767"/>
                  <a:pt x="10670" y="5767"/>
                </a:cubicBezTo>
                <a:cubicBezTo>
                  <a:pt x="10864" y="5767"/>
                  <a:pt x="11064" y="5765"/>
                  <a:pt x="11271" y="5761"/>
                </a:cubicBezTo>
                <a:cubicBezTo>
                  <a:pt x="6297" y="4938"/>
                  <a:pt x="1324" y="860"/>
                  <a:pt x="1" y="1"/>
                </a:cubicBezTo>
                <a:close/>
              </a:path>
            </a:pathLst>
          </a:custGeom>
          <a:solidFill>
            <a:srgbClr val="75A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5"/>
          <p:cNvSpPr/>
          <p:nvPr/>
        </p:nvSpPr>
        <p:spPr>
          <a:xfrm>
            <a:off x="4899663" y="3098100"/>
            <a:ext cx="139994" cy="123083"/>
          </a:xfrm>
          <a:custGeom>
            <a:avLst/>
            <a:gdLst/>
            <a:ahLst/>
            <a:cxnLst/>
            <a:rect l="l" t="t" r="r" b="b"/>
            <a:pathLst>
              <a:path w="11879" h="10444" extrusionOk="0">
                <a:moveTo>
                  <a:pt x="1" y="0"/>
                </a:moveTo>
                <a:lnTo>
                  <a:pt x="1" y="0"/>
                </a:lnTo>
                <a:cubicBezTo>
                  <a:pt x="2863" y="1860"/>
                  <a:pt x="7800" y="7048"/>
                  <a:pt x="8444" y="9410"/>
                </a:cubicBezTo>
                <a:cubicBezTo>
                  <a:pt x="8671" y="10185"/>
                  <a:pt x="9128" y="10443"/>
                  <a:pt x="9637" y="10443"/>
                </a:cubicBezTo>
                <a:cubicBezTo>
                  <a:pt x="10654" y="10443"/>
                  <a:pt x="11879" y="9410"/>
                  <a:pt x="11879" y="9410"/>
                </a:cubicBezTo>
                <a:cubicBezTo>
                  <a:pt x="11879" y="9410"/>
                  <a:pt x="7156" y="110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5"/>
          <p:cNvSpPr/>
          <p:nvPr/>
        </p:nvSpPr>
        <p:spPr>
          <a:xfrm>
            <a:off x="4344314" y="3267936"/>
            <a:ext cx="718060" cy="357569"/>
          </a:xfrm>
          <a:custGeom>
            <a:avLst/>
            <a:gdLst/>
            <a:ahLst/>
            <a:cxnLst/>
            <a:rect l="l" t="t" r="r" b="b"/>
            <a:pathLst>
              <a:path w="60930" h="30341" extrusionOk="0">
                <a:moveTo>
                  <a:pt x="15810" y="0"/>
                </a:moveTo>
                <a:cubicBezTo>
                  <a:pt x="13522" y="0"/>
                  <a:pt x="11286" y="248"/>
                  <a:pt x="9374" y="903"/>
                </a:cubicBezTo>
                <a:cubicBezTo>
                  <a:pt x="1503" y="3586"/>
                  <a:pt x="0" y="8738"/>
                  <a:pt x="4186" y="26019"/>
                </a:cubicBezTo>
                <a:cubicBezTo>
                  <a:pt x="4363" y="29350"/>
                  <a:pt x="4832" y="30325"/>
                  <a:pt x="5391" y="30325"/>
                </a:cubicBezTo>
                <a:cubicBezTo>
                  <a:pt x="5511" y="30325"/>
                  <a:pt x="5635" y="30280"/>
                  <a:pt x="5761" y="30205"/>
                </a:cubicBezTo>
                <a:cubicBezTo>
                  <a:pt x="4604" y="16989"/>
                  <a:pt x="5370" y="6041"/>
                  <a:pt x="15127" y="6041"/>
                </a:cubicBezTo>
                <a:cubicBezTo>
                  <a:pt x="15328" y="6041"/>
                  <a:pt x="15533" y="6045"/>
                  <a:pt x="15743" y="6055"/>
                </a:cubicBezTo>
                <a:cubicBezTo>
                  <a:pt x="26118" y="6484"/>
                  <a:pt x="26905" y="8846"/>
                  <a:pt x="30483" y="8953"/>
                </a:cubicBezTo>
                <a:cubicBezTo>
                  <a:pt x="34061" y="8846"/>
                  <a:pt x="34812" y="6520"/>
                  <a:pt x="45188" y="6055"/>
                </a:cubicBezTo>
                <a:cubicBezTo>
                  <a:pt x="45382" y="6047"/>
                  <a:pt x="45574" y="6043"/>
                  <a:pt x="45762" y="6043"/>
                </a:cubicBezTo>
                <a:cubicBezTo>
                  <a:pt x="55592" y="6043"/>
                  <a:pt x="56328" y="16970"/>
                  <a:pt x="55170" y="30205"/>
                </a:cubicBezTo>
                <a:cubicBezTo>
                  <a:pt x="55301" y="30290"/>
                  <a:pt x="55429" y="30341"/>
                  <a:pt x="55552" y="30341"/>
                </a:cubicBezTo>
                <a:cubicBezTo>
                  <a:pt x="56097" y="30341"/>
                  <a:pt x="56539" y="29347"/>
                  <a:pt x="56744" y="26019"/>
                </a:cubicBezTo>
                <a:cubicBezTo>
                  <a:pt x="60930" y="8738"/>
                  <a:pt x="59427" y="3586"/>
                  <a:pt x="51556" y="903"/>
                </a:cubicBezTo>
                <a:cubicBezTo>
                  <a:pt x="49635" y="248"/>
                  <a:pt x="47395" y="0"/>
                  <a:pt x="45106" y="0"/>
                </a:cubicBezTo>
                <a:cubicBezTo>
                  <a:pt x="38268" y="0"/>
                  <a:pt x="30992" y="2209"/>
                  <a:pt x="30483" y="2370"/>
                </a:cubicBezTo>
                <a:cubicBezTo>
                  <a:pt x="29947" y="2209"/>
                  <a:pt x="22644" y="0"/>
                  <a:pt x="15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a:off x="3431799" y="3509586"/>
            <a:ext cx="369790" cy="550312"/>
          </a:xfrm>
          <a:custGeom>
            <a:avLst/>
            <a:gdLst/>
            <a:ahLst/>
            <a:cxnLst/>
            <a:rect l="l" t="t" r="r" b="b"/>
            <a:pathLst>
              <a:path w="31378" h="46696" extrusionOk="0">
                <a:moveTo>
                  <a:pt x="25398" y="1"/>
                </a:moveTo>
                <a:cubicBezTo>
                  <a:pt x="23434" y="1"/>
                  <a:pt x="21292" y="499"/>
                  <a:pt x="19142" y="1509"/>
                </a:cubicBezTo>
                <a:cubicBezTo>
                  <a:pt x="14598" y="3584"/>
                  <a:pt x="1" y="13029"/>
                  <a:pt x="1289" y="46696"/>
                </a:cubicBezTo>
                <a:lnTo>
                  <a:pt x="5296" y="46553"/>
                </a:lnTo>
                <a:cubicBezTo>
                  <a:pt x="4365" y="21795"/>
                  <a:pt x="12702" y="8915"/>
                  <a:pt x="20823" y="5158"/>
                </a:cubicBezTo>
                <a:cubicBezTo>
                  <a:pt x="22497" y="4379"/>
                  <a:pt x="24025" y="4061"/>
                  <a:pt x="25311" y="4061"/>
                </a:cubicBezTo>
                <a:cubicBezTo>
                  <a:pt x="26801" y="4061"/>
                  <a:pt x="27967" y="4488"/>
                  <a:pt x="28658" y="5122"/>
                </a:cubicBezTo>
                <a:lnTo>
                  <a:pt x="31378" y="2117"/>
                </a:lnTo>
                <a:cubicBezTo>
                  <a:pt x="29838" y="714"/>
                  <a:pt x="27746" y="1"/>
                  <a:pt x="25398"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a:off x="3300655" y="3850662"/>
            <a:ext cx="624888" cy="833035"/>
          </a:xfrm>
          <a:custGeom>
            <a:avLst/>
            <a:gdLst/>
            <a:ahLst/>
            <a:cxnLst/>
            <a:rect l="l" t="t" r="r" b="b"/>
            <a:pathLst>
              <a:path w="53024" h="70686" extrusionOk="0">
                <a:moveTo>
                  <a:pt x="38146" y="1"/>
                </a:moveTo>
                <a:cubicBezTo>
                  <a:pt x="25789" y="1"/>
                  <a:pt x="1" y="22321"/>
                  <a:pt x="1" y="35360"/>
                </a:cubicBezTo>
                <a:cubicBezTo>
                  <a:pt x="1" y="47723"/>
                  <a:pt x="8613" y="70686"/>
                  <a:pt x="32088" y="70686"/>
                </a:cubicBezTo>
                <a:cubicBezTo>
                  <a:pt x="33613" y="70686"/>
                  <a:pt x="35200" y="70589"/>
                  <a:pt x="36852" y="70386"/>
                </a:cubicBezTo>
                <a:cubicBezTo>
                  <a:pt x="46369" y="52783"/>
                  <a:pt x="53023" y="43696"/>
                  <a:pt x="53023" y="43696"/>
                </a:cubicBezTo>
                <a:lnTo>
                  <a:pt x="38605" y="11"/>
                </a:lnTo>
                <a:cubicBezTo>
                  <a:pt x="38454" y="4"/>
                  <a:pt x="38301" y="1"/>
                  <a:pt x="38146" y="1"/>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3341565" y="3863438"/>
            <a:ext cx="542240" cy="670838"/>
          </a:xfrm>
          <a:custGeom>
            <a:avLst/>
            <a:gdLst/>
            <a:ahLst/>
            <a:cxnLst/>
            <a:rect l="l" t="t" r="r" b="b"/>
            <a:pathLst>
              <a:path w="46011" h="56923" extrusionOk="0">
                <a:moveTo>
                  <a:pt x="29517" y="1"/>
                </a:moveTo>
                <a:cubicBezTo>
                  <a:pt x="29517" y="1"/>
                  <a:pt x="15921" y="3972"/>
                  <a:pt x="4186" y="16458"/>
                </a:cubicBezTo>
                <a:cubicBezTo>
                  <a:pt x="2254" y="16458"/>
                  <a:pt x="0" y="20143"/>
                  <a:pt x="394" y="22791"/>
                </a:cubicBezTo>
                <a:cubicBezTo>
                  <a:pt x="751" y="25403"/>
                  <a:pt x="12415" y="55885"/>
                  <a:pt x="41288" y="56923"/>
                </a:cubicBezTo>
                <a:cubicBezTo>
                  <a:pt x="46010" y="56100"/>
                  <a:pt x="45903" y="48587"/>
                  <a:pt x="45903" y="48587"/>
                </a:cubicBezTo>
                <a:cubicBezTo>
                  <a:pt x="45903" y="48587"/>
                  <a:pt x="37996" y="42755"/>
                  <a:pt x="37245" y="38891"/>
                </a:cubicBezTo>
                <a:cubicBezTo>
                  <a:pt x="36529" y="35027"/>
                  <a:pt x="29517" y="1"/>
                  <a:pt x="29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3401014" y="4086088"/>
            <a:ext cx="139582" cy="225164"/>
          </a:xfrm>
          <a:custGeom>
            <a:avLst/>
            <a:gdLst/>
            <a:ahLst/>
            <a:cxnLst/>
            <a:rect l="l" t="t" r="r" b="b"/>
            <a:pathLst>
              <a:path w="11844" h="19106" extrusionOk="0">
                <a:moveTo>
                  <a:pt x="1181" y="0"/>
                </a:moveTo>
                <a:lnTo>
                  <a:pt x="1181" y="0"/>
                </a:lnTo>
                <a:cubicBezTo>
                  <a:pt x="1" y="4794"/>
                  <a:pt x="4688" y="14705"/>
                  <a:pt x="11843" y="19105"/>
                </a:cubicBezTo>
                <a:cubicBezTo>
                  <a:pt x="4580" y="8515"/>
                  <a:pt x="1897" y="3149"/>
                  <a:pt x="1181" y="0"/>
                </a:cubicBezTo>
                <a:close/>
              </a:path>
            </a:pathLst>
          </a:custGeom>
          <a:solidFill>
            <a:srgbClr val="79A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4041128" y="3805663"/>
            <a:ext cx="387090" cy="418214"/>
          </a:xfrm>
          <a:custGeom>
            <a:avLst/>
            <a:gdLst/>
            <a:ahLst/>
            <a:cxnLst/>
            <a:rect l="l" t="t" r="r" b="b"/>
            <a:pathLst>
              <a:path w="32846" h="35487" extrusionOk="0">
                <a:moveTo>
                  <a:pt x="0" y="1"/>
                </a:moveTo>
                <a:cubicBezTo>
                  <a:pt x="0" y="1"/>
                  <a:pt x="12022" y="25224"/>
                  <a:pt x="16744" y="31950"/>
                </a:cubicBezTo>
                <a:cubicBezTo>
                  <a:pt x="18543" y="34513"/>
                  <a:pt x="21334" y="35486"/>
                  <a:pt x="24074" y="35486"/>
                </a:cubicBezTo>
                <a:cubicBezTo>
                  <a:pt x="28527" y="35486"/>
                  <a:pt x="32846" y="32915"/>
                  <a:pt x="32558" y="30412"/>
                </a:cubicBezTo>
                <a:cubicBezTo>
                  <a:pt x="28944" y="28301"/>
                  <a:pt x="18140" y="7693"/>
                  <a:pt x="15277" y="4581"/>
                </a:cubicBezTo>
                <a:cubicBezTo>
                  <a:pt x="12415" y="1504"/>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3738438" y="3519710"/>
            <a:ext cx="215819" cy="230291"/>
          </a:xfrm>
          <a:custGeom>
            <a:avLst/>
            <a:gdLst/>
            <a:ahLst/>
            <a:cxnLst/>
            <a:rect l="l" t="t" r="r" b="b"/>
            <a:pathLst>
              <a:path w="18313" h="19541" extrusionOk="0">
                <a:moveTo>
                  <a:pt x="5035" y="1"/>
                </a:moveTo>
                <a:cubicBezTo>
                  <a:pt x="3508" y="1"/>
                  <a:pt x="1" y="2882"/>
                  <a:pt x="745" y="3905"/>
                </a:cubicBezTo>
                <a:lnTo>
                  <a:pt x="12516" y="19540"/>
                </a:lnTo>
                <a:cubicBezTo>
                  <a:pt x="14448" y="18753"/>
                  <a:pt x="16380" y="17966"/>
                  <a:pt x="18312" y="17179"/>
                </a:cubicBezTo>
                <a:lnTo>
                  <a:pt x="5575" y="220"/>
                </a:lnTo>
                <a:cubicBezTo>
                  <a:pt x="5456" y="68"/>
                  <a:pt x="5269" y="1"/>
                  <a:pt x="503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3767974" y="3576342"/>
            <a:ext cx="811574" cy="901411"/>
          </a:xfrm>
          <a:custGeom>
            <a:avLst/>
            <a:gdLst/>
            <a:ahLst/>
            <a:cxnLst/>
            <a:rect l="l" t="t" r="r" b="b"/>
            <a:pathLst>
              <a:path w="68865" h="76488" extrusionOk="0">
                <a:moveTo>
                  <a:pt x="7971" y="0"/>
                </a:moveTo>
                <a:cubicBezTo>
                  <a:pt x="5555" y="0"/>
                  <a:pt x="0" y="4533"/>
                  <a:pt x="1209" y="6113"/>
                </a:cubicBezTo>
                <a:lnTo>
                  <a:pt x="43534" y="62391"/>
                </a:lnTo>
                <a:cubicBezTo>
                  <a:pt x="45680" y="65253"/>
                  <a:pt x="48435" y="67615"/>
                  <a:pt x="51584" y="69332"/>
                </a:cubicBezTo>
                <a:lnTo>
                  <a:pt x="64821" y="76488"/>
                </a:lnTo>
                <a:lnTo>
                  <a:pt x="68864" y="73447"/>
                </a:lnTo>
                <a:lnTo>
                  <a:pt x="54410" y="60996"/>
                </a:lnTo>
                <a:lnTo>
                  <a:pt x="8829" y="353"/>
                </a:lnTo>
                <a:cubicBezTo>
                  <a:pt x="8643" y="108"/>
                  <a:pt x="8344" y="0"/>
                  <a:pt x="7971" y="0"/>
                </a:cubicBez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4491062" y="4545296"/>
            <a:ext cx="75483" cy="95718"/>
          </a:xfrm>
          <a:custGeom>
            <a:avLst/>
            <a:gdLst/>
            <a:ahLst/>
            <a:cxnLst/>
            <a:rect l="l" t="t" r="r" b="b"/>
            <a:pathLst>
              <a:path w="6405" h="8122" extrusionOk="0">
                <a:moveTo>
                  <a:pt x="3292" y="0"/>
                </a:moveTo>
                <a:lnTo>
                  <a:pt x="0" y="7513"/>
                </a:lnTo>
                <a:lnTo>
                  <a:pt x="930" y="8122"/>
                </a:lnTo>
                <a:lnTo>
                  <a:pt x="6404" y="2039"/>
                </a:lnTo>
                <a:lnTo>
                  <a:pt x="3292"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4477980" y="4627280"/>
            <a:ext cx="33257" cy="25868"/>
          </a:xfrm>
          <a:custGeom>
            <a:avLst/>
            <a:gdLst/>
            <a:ahLst/>
            <a:cxnLst/>
            <a:rect l="l" t="t" r="r" b="b"/>
            <a:pathLst>
              <a:path w="2822" h="2195" extrusionOk="0">
                <a:moveTo>
                  <a:pt x="1400" y="0"/>
                </a:moveTo>
                <a:cubicBezTo>
                  <a:pt x="1329" y="0"/>
                  <a:pt x="1256" y="7"/>
                  <a:pt x="1182" y="21"/>
                </a:cubicBezTo>
                <a:cubicBezTo>
                  <a:pt x="251" y="235"/>
                  <a:pt x="1" y="1488"/>
                  <a:pt x="824" y="2024"/>
                </a:cubicBezTo>
                <a:cubicBezTo>
                  <a:pt x="1002" y="2139"/>
                  <a:pt x="1203" y="2195"/>
                  <a:pt x="1402" y="2195"/>
                </a:cubicBezTo>
                <a:cubicBezTo>
                  <a:pt x="1763" y="2195"/>
                  <a:pt x="2119" y="2012"/>
                  <a:pt x="2326" y="1667"/>
                </a:cubicBezTo>
                <a:cubicBezTo>
                  <a:pt x="2822" y="940"/>
                  <a:pt x="2250" y="0"/>
                  <a:pt x="140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4514670" y="4397393"/>
            <a:ext cx="165296" cy="179898"/>
          </a:xfrm>
          <a:custGeom>
            <a:avLst/>
            <a:gdLst/>
            <a:ahLst/>
            <a:cxnLst/>
            <a:rect l="l" t="t" r="r" b="b"/>
            <a:pathLst>
              <a:path w="14026" h="15265" extrusionOk="0">
                <a:moveTo>
                  <a:pt x="7315" y="1"/>
                </a:moveTo>
                <a:cubicBezTo>
                  <a:pt x="6369" y="1"/>
                  <a:pt x="5452" y="467"/>
                  <a:pt x="4902" y="1315"/>
                </a:cubicBezTo>
                <a:lnTo>
                  <a:pt x="823" y="7648"/>
                </a:lnTo>
                <a:lnTo>
                  <a:pt x="215" y="10653"/>
                </a:lnTo>
                <a:cubicBezTo>
                  <a:pt x="1" y="11798"/>
                  <a:pt x="501" y="12978"/>
                  <a:pt x="1467" y="13587"/>
                </a:cubicBezTo>
                <a:lnTo>
                  <a:pt x="3364" y="14803"/>
                </a:lnTo>
                <a:cubicBezTo>
                  <a:pt x="3827" y="15112"/>
                  <a:pt x="4365" y="15265"/>
                  <a:pt x="4901" y="15265"/>
                </a:cubicBezTo>
                <a:cubicBezTo>
                  <a:pt x="5483" y="15265"/>
                  <a:pt x="6064" y="15085"/>
                  <a:pt x="6548" y="14732"/>
                </a:cubicBezTo>
                <a:lnTo>
                  <a:pt x="9052" y="12978"/>
                </a:lnTo>
                <a:lnTo>
                  <a:pt x="13167" y="6646"/>
                </a:lnTo>
                <a:cubicBezTo>
                  <a:pt x="14025" y="5286"/>
                  <a:pt x="13632" y="3533"/>
                  <a:pt x="12308" y="2674"/>
                </a:cubicBezTo>
                <a:lnTo>
                  <a:pt x="8873" y="456"/>
                </a:lnTo>
                <a:cubicBezTo>
                  <a:pt x="8385" y="148"/>
                  <a:pt x="7845" y="1"/>
                  <a:pt x="7315" y="1"/>
                </a:cubicBez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3813421" y="3596095"/>
            <a:ext cx="320033" cy="357144"/>
          </a:xfrm>
          <a:custGeom>
            <a:avLst/>
            <a:gdLst/>
            <a:ahLst/>
            <a:cxnLst/>
            <a:rect l="l" t="t" r="r" b="b"/>
            <a:pathLst>
              <a:path w="27156" h="30305" extrusionOk="0">
                <a:moveTo>
                  <a:pt x="4258" y="0"/>
                </a:moveTo>
                <a:cubicBezTo>
                  <a:pt x="1503" y="358"/>
                  <a:pt x="0" y="2684"/>
                  <a:pt x="0" y="2684"/>
                </a:cubicBezTo>
                <a:cubicBezTo>
                  <a:pt x="0" y="2684"/>
                  <a:pt x="2684" y="3077"/>
                  <a:pt x="6476" y="7478"/>
                </a:cubicBezTo>
                <a:cubicBezTo>
                  <a:pt x="10269" y="11879"/>
                  <a:pt x="27156" y="30304"/>
                  <a:pt x="27156" y="30304"/>
                </a:cubicBezTo>
                <a:cubicBezTo>
                  <a:pt x="27156" y="30304"/>
                  <a:pt x="9374" y="7263"/>
                  <a:pt x="4258"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3522033" y="3737917"/>
            <a:ext cx="779212" cy="753203"/>
          </a:xfrm>
          <a:custGeom>
            <a:avLst/>
            <a:gdLst/>
            <a:ahLst/>
            <a:cxnLst/>
            <a:rect l="l" t="t" r="r" b="b"/>
            <a:pathLst>
              <a:path w="66119" h="63912" extrusionOk="0">
                <a:moveTo>
                  <a:pt x="26019" y="1"/>
                </a:moveTo>
                <a:cubicBezTo>
                  <a:pt x="24213" y="1"/>
                  <a:pt x="22365" y="387"/>
                  <a:pt x="20502" y="1277"/>
                </a:cubicBezTo>
                <a:cubicBezTo>
                  <a:pt x="15028" y="3889"/>
                  <a:pt x="13060" y="10722"/>
                  <a:pt x="13060" y="10722"/>
                </a:cubicBezTo>
                <a:cubicBezTo>
                  <a:pt x="5833" y="12583"/>
                  <a:pt x="1504" y="19166"/>
                  <a:pt x="5976" y="25033"/>
                </a:cubicBezTo>
                <a:cubicBezTo>
                  <a:pt x="2005" y="31724"/>
                  <a:pt x="1" y="38342"/>
                  <a:pt x="7335" y="41706"/>
                </a:cubicBezTo>
                <a:cubicBezTo>
                  <a:pt x="8838" y="46893"/>
                  <a:pt x="7944" y="52117"/>
                  <a:pt x="17782" y="55480"/>
                </a:cubicBezTo>
                <a:cubicBezTo>
                  <a:pt x="27586" y="58843"/>
                  <a:pt x="30448" y="60847"/>
                  <a:pt x="33417" y="62314"/>
                </a:cubicBezTo>
                <a:cubicBezTo>
                  <a:pt x="35261" y="63214"/>
                  <a:pt x="43962" y="63912"/>
                  <a:pt x="51395" y="63912"/>
                </a:cubicBezTo>
                <a:cubicBezTo>
                  <a:pt x="56074" y="63912"/>
                  <a:pt x="60251" y="63635"/>
                  <a:pt x="61896" y="62958"/>
                </a:cubicBezTo>
                <a:cubicBezTo>
                  <a:pt x="66118" y="61240"/>
                  <a:pt x="65760" y="57734"/>
                  <a:pt x="65760" y="57734"/>
                </a:cubicBezTo>
                <a:cubicBezTo>
                  <a:pt x="65760" y="57734"/>
                  <a:pt x="52996" y="52498"/>
                  <a:pt x="42319" y="52498"/>
                </a:cubicBezTo>
                <a:cubicBezTo>
                  <a:pt x="40991" y="52498"/>
                  <a:pt x="39696" y="52579"/>
                  <a:pt x="38462" y="52761"/>
                </a:cubicBezTo>
                <a:cubicBezTo>
                  <a:pt x="29196" y="45140"/>
                  <a:pt x="30054" y="43065"/>
                  <a:pt x="30054" y="43065"/>
                </a:cubicBezTo>
                <a:lnTo>
                  <a:pt x="39392" y="29648"/>
                </a:lnTo>
                <a:lnTo>
                  <a:pt x="48122" y="17055"/>
                </a:lnTo>
                <a:cubicBezTo>
                  <a:pt x="48122" y="17055"/>
                  <a:pt x="38014" y="1"/>
                  <a:pt x="2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3910409" y="4008913"/>
            <a:ext cx="328460" cy="326786"/>
          </a:xfrm>
          <a:custGeom>
            <a:avLst/>
            <a:gdLst/>
            <a:ahLst/>
            <a:cxnLst/>
            <a:rect l="l" t="t" r="r" b="b"/>
            <a:pathLst>
              <a:path w="27871" h="27729" extrusionOk="0">
                <a:moveTo>
                  <a:pt x="0" y="1"/>
                </a:moveTo>
                <a:lnTo>
                  <a:pt x="0" y="1"/>
                </a:lnTo>
                <a:cubicBezTo>
                  <a:pt x="1" y="1"/>
                  <a:pt x="7871" y="12344"/>
                  <a:pt x="11771" y="15779"/>
                </a:cubicBezTo>
                <a:cubicBezTo>
                  <a:pt x="15635" y="19213"/>
                  <a:pt x="27871" y="27729"/>
                  <a:pt x="27871" y="27729"/>
                </a:cubicBezTo>
                <a:cubicBezTo>
                  <a:pt x="27871" y="27729"/>
                  <a:pt x="19749" y="16351"/>
                  <a:pt x="15742" y="12666"/>
                </a:cubicBezTo>
                <a:cubicBezTo>
                  <a:pt x="11700" y="8945"/>
                  <a:pt x="1" y="1"/>
                  <a:pt x="0" y="1"/>
                </a:cubicBezTo>
                <a:close/>
              </a:path>
            </a:pathLst>
          </a:custGeom>
          <a:solidFill>
            <a:srgbClr val="95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3734985" y="3970126"/>
            <a:ext cx="653879" cy="505247"/>
          </a:xfrm>
          <a:custGeom>
            <a:avLst/>
            <a:gdLst/>
            <a:ahLst/>
            <a:cxnLst/>
            <a:rect l="l" t="t" r="r" b="b"/>
            <a:pathLst>
              <a:path w="55484" h="42872" extrusionOk="0">
                <a:moveTo>
                  <a:pt x="12237" y="0"/>
                </a:moveTo>
                <a:lnTo>
                  <a:pt x="1" y="9517"/>
                </a:lnTo>
                <a:cubicBezTo>
                  <a:pt x="3900" y="13882"/>
                  <a:pt x="7371" y="18605"/>
                  <a:pt x="10269" y="23685"/>
                </a:cubicBezTo>
                <a:cubicBezTo>
                  <a:pt x="14813" y="31664"/>
                  <a:pt x="20287" y="33452"/>
                  <a:pt x="34920" y="40000"/>
                </a:cubicBezTo>
                <a:cubicBezTo>
                  <a:pt x="39533" y="42058"/>
                  <a:pt x="43378" y="42872"/>
                  <a:pt x="46385" y="42872"/>
                </a:cubicBezTo>
                <a:cubicBezTo>
                  <a:pt x="52895" y="42872"/>
                  <a:pt x="55484" y="39057"/>
                  <a:pt x="53453" y="35778"/>
                </a:cubicBezTo>
                <a:cubicBezTo>
                  <a:pt x="50483" y="31020"/>
                  <a:pt x="39428" y="28050"/>
                  <a:pt x="39428" y="28050"/>
                </a:cubicBezTo>
                <a:cubicBezTo>
                  <a:pt x="39428" y="28050"/>
                  <a:pt x="30555" y="19463"/>
                  <a:pt x="24938" y="15277"/>
                </a:cubicBezTo>
                <a:cubicBezTo>
                  <a:pt x="23292" y="13954"/>
                  <a:pt x="12237" y="0"/>
                  <a:pt x="12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5"/>
          <p:cNvSpPr/>
          <p:nvPr/>
        </p:nvSpPr>
        <p:spPr>
          <a:xfrm>
            <a:off x="3895641" y="3910241"/>
            <a:ext cx="578926" cy="508051"/>
          </a:xfrm>
          <a:custGeom>
            <a:avLst/>
            <a:gdLst/>
            <a:ahLst/>
            <a:cxnLst/>
            <a:rect l="l" t="t" r="r" b="b"/>
            <a:pathLst>
              <a:path w="49124" h="43110" extrusionOk="0">
                <a:moveTo>
                  <a:pt x="14777" y="1"/>
                </a:moveTo>
                <a:lnTo>
                  <a:pt x="1" y="9518"/>
                </a:lnTo>
                <a:lnTo>
                  <a:pt x="19035" y="25546"/>
                </a:lnTo>
                <a:cubicBezTo>
                  <a:pt x="22240" y="29615"/>
                  <a:pt x="28951" y="43110"/>
                  <a:pt x="36467" y="43110"/>
                </a:cubicBezTo>
                <a:cubicBezTo>
                  <a:pt x="37675" y="43110"/>
                  <a:pt x="38905" y="42761"/>
                  <a:pt x="40144" y="41968"/>
                </a:cubicBezTo>
                <a:cubicBezTo>
                  <a:pt x="49124" y="36244"/>
                  <a:pt x="30698" y="18605"/>
                  <a:pt x="30698" y="18605"/>
                </a:cubicBezTo>
                <a:lnTo>
                  <a:pt x="14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5"/>
          <p:cNvSpPr txBox="1"/>
          <p:nvPr/>
        </p:nvSpPr>
        <p:spPr>
          <a:xfrm>
            <a:off x="470690" y="1422773"/>
            <a:ext cx="8007754" cy="7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FR" sz="1600" dirty="0"/>
              <a:t>Le projet de gestion des dossiers médicaux vise à moderniser et optimiser les opérations d'un cabinet dentaire en centralisant les données médicales et administratives, en améliorant l'efficacité des processus, et en garantissant la sécurité des informations sensibles.</a:t>
            </a:r>
            <a:endParaRPr lang="fr-FR" sz="1200" dirty="0">
              <a:solidFill>
                <a:schemeClr val="dk1"/>
              </a:solidFill>
              <a:latin typeface="Roboto"/>
              <a:ea typeface="Roboto"/>
              <a:cs typeface="Roboto"/>
              <a:sym typeface="Roboto"/>
            </a:endParaRPr>
          </a:p>
        </p:txBody>
      </p:sp>
      <p:grpSp>
        <p:nvGrpSpPr>
          <p:cNvPr id="2070" name="Google Shape;2070;p45"/>
          <p:cNvGrpSpPr/>
          <p:nvPr/>
        </p:nvGrpSpPr>
        <p:grpSpPr>
          <a:xfrm>
            <a:off x="2023316" y="3675074"/>
            <a:ext cx="5097074" cy="1691196"/>
            <a:chOff x="-285125" y="2560951"/>
            <a:chExt cx="9714264" cy="3223167"/>
          </a:xfrm>
        </p:grpSpPr>
        <p:sp>
          <p:nvSpPr>
            <p:cNvPr id="2071" name="Google Shape;2071;p45"/>
            <p:cNvSpPr/>
            <p:nvPr/>
          </p:nvSpPr>
          <p:spPr>
            <a:xfrm>
              <a:off x="-285125" y="2689048"/>
              <a:ext cx="9714264" cy="3095070"/>
            </a:xfrm>
            <a:custGeom>
              <a:avLst/>
              <a:gdLst/>
              <a:ahLst/>
              <a:cxnLst/>
              <a:rect l="l" t="t" r="r" b="b"/>
              <a:pathLst>
                <a:path w="223612" h="111806" extrusionOk="0">
                  <a:moveTo>
                    <a:pt x="1" y="0"/>
                  </a:moveTo>
                  <a:lnTo>
                    <a:pt x="1" y="111805"/>
                  </a:lnTo>
                  <a:lnTo>
                    <a:pt x="223611" y="111805"/>
                  </a:lnTo>
                  <a:lnTo>
                    <a:pt x="223611" y="0"/>
                  </a:lnTo>
                  <a:cubicBezTo>
                    <a:pt x="223611" y="0"/>
                    <a:pt x="212377" y="47871"/>
                    <a:pt x="111806" y="48300"/>
                  </a:cubicBezTo>
                  <a:cubicBezTo>
                    <a:pt x="11235" y="47871"/>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3339188" y="3808251"/>
              <a:ext cx="1415713" cy="1316499"/>
            </a:xfrm>
            <a:custGeom>
              <a:avLst/>
              <a:gdLst/>
              <a:ahLst/>
              <a:cxnLst/>
              <a:rect l="l" t="t" r="r" b="b"/>
              <a:pathLst>
                <a:path w="38784" h="36066" extrusionOk="0">
                  <a:moveTo>
                    <a:pt x="19084" y="0"/>
                  </a:moveTo>
                  <a:cubicBezTo>
                    <a:pt x="14679" y="0"/>
                    <a:pt x="10279" y="752"/>
                    <a:pt x="6118" y="2256"/>
                  </a:cubicBezTo>
                  <a:cubicBezTo>
                    <a:pt x="6118" y="2256"/>
                    <a:pt x="0" y="36066"/>
                    <a:pt x="19392" y="36066"/>
                  </a:cubicBezTo>
                  <a:cubicBezTo>
                    <a:pt x="38783" y="36066"/>
                    <a:pt x="32665" y="2256"/>
                    <a:pt x="32665" y="2256"/>
                  </a:cubicBezTo>
                  <a:cubicBezTo>
                    <a:pt x="28504" y="752"/>
                    <a:pt x="24104" y="0"/>
                    <a:pt x="19699" y="0"/>
                  </a:cubicBezTo>
                  <a:cubicBezTo>
                    <a:pt x="19597" y="0"/>
                    <a:pt x="19494" y="1"/>
                    <a:pt x="19392" y="2"/>
                  </a:cubicBezTo>
                  <a:cubicBezTo>
                    <a:pt x="19289" y="1"/>
                    <a:pt x="19187" y="0"/>
                    <a:pt x="19084" y="0"/>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2209481" y="3694177"/>
              <a:ext cx="1403886" cy="1321464"/>
            </a:xfrm>
            <a:custGeom>
              <a:avLst/>
              <a:gdLst/>
              <a:ahLst/>
              <a:cxnLst/>
              <a:rect l="l" t="t" r="r" b="b"/>
              <a:pathLst>
                <a:path w="38460" h="36202" extrusionOk="0">
                  <a:moveTo>
                    <a:pt x="18647" y="1"/>
                  </a:moveTo>
                  <a:cubicBezTo>
                    <a:pt x="15620" y="1"/>
                    <a:pt x="12592" y="366"/>
                    <a:pt x="9660" y="1087"/>
                  </a:cubicBezTo>
                  <a:cubicBezTo>
                    <a:pt x="9660" y="1087"/>
                    <a:pt x="0" y="34074"/>
                    <a:pt x="19320" y="36114"/>
                  </a:cubicBezTo>
                  <a:cubicBezTo>
                    <a:pt x="19878" y="36173"/>
                    <a:pt x="20416" y="36201"/>
                    <a:pt x="20938" y="36201"/>
                  </a:cubicBezTo>
                  <a:cubicBezTo>
                    <a:pt x="38460" y="36201"/>
                    <a:pt x="36064" y="3878"/>
                    <a:pt x="36064" y="3878"/>
                  </a:cubicBezTo>
                  <a:cubicBezTo>
                    <a:pt x="31986" y="1910"/>
                    <a:pt x="27585" y="694"/>
                    <a:pt x="23077" y="264"/>
                  </a:cubicBezTo>
                  <a:cubicBezTo>
                    <a:pt x="21608" y="88"/>
                    <a:pt x="20128" y="1"/>
                    <a:pt x="18647" y="1"/>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5529392" y="3694177"/>
              <a:ext cx="1403923" cy="1321464"/>
            </a:xfrm>
            <a:custGeom>
              <a:avLst/>
              <a:gdLst/>
              <a:ahLst/>
              <a:cxnLst/>
              <a:rect l="l" t="t" r="r" b="b"/>
              <a:pathLst>
                <a:path w="38461" h="36202" extrusionOk="0">
                  <a:moveTo>
                    <a:pt x="19829" y="1"/>
                  </a:moveTo>
                  <a:cubicBezTo>
                    <a:pt x="18349" y="1"/>
                    <a:pt x="16864" y="88"/>
                    <a:pt x="15384" y="264"/>
                  </a:cubicBezTo>
                  <a:cubicBezTo>
                    <a:pt x="10876" y="694"/>
                    <a:pt x="6475" y="1910"/>
                    <a:pt x="2396" y="3878"/>
                  </a:cubicBezTo>
                  <a:cubicBezTo>
                    <a:pt x="2396" y="3878"/>
                    <a:pt x="1" y="36201"/>
                    <a:pt x="17523" y="36201"/>
                  </a:cubicBezTo>
                  <a:cubicBezTo>
                    <a:pt x="18044" y="36201"/>
                    <a:pt x="18583" y="36173"/>
                    <a:pt x="19140" y="36114"/>
                  </a:cubicBezTo>
                  <a:cubicBezTo>
                    <a:pt x="38460" y="34074"/>
                    <a:pt x="28800" y="1087"/>
                    <a:pt x="28800" y="1087"/>
                  </a:cubicBezTo>
                  <a:cubicBezTo>
                    <a:pt x="25869" y="366"/>
                    <a:pt x="22857" y="1"/>
                    <a:pt x="19829"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4380046" y="3808251"/>
              <a:ext cx="1417027" cy="1316499"/>
            </a:xfrm>
            <a:custGeom>
              <a:avLst/>
              <a:gdLst/>
              <a:ahLst/>
              <a:cxnLst/>
              <a:rect l="l" t="t" r="r" b="b"/>
              <a:pathLst>
                <a:path w="38820" h="36066" extrusionOk="0">
                  <a:moveTo>
                    <a:pt x="19118" y="0"/>
                  </a:moveTo>
                  <a:cubicBezTo>
                    <a:pt x="14681" y="0"/>
                    <a:pt x="10315" y="752"/>
                    <a:pt x="6119" y="2256"/>
                  </a:cubicBezTo>
                  <a:cubicBezTo>
                    <a:pt x="6119" y="2256"/>
                    <a:pt x="1" y="36066"/>
                    <a:pt x="19428" y="36066"/>
                  </a:cubicBezTo>
                  <a:cubicBezTo>
                    <a:pt x="38820" y="36066"/>
                    <a:pt x="32702" y="2256"/>
                    <a:pt x="32702" y="2256"/>
                  </a:cubicBezTo>
                  <a:cubicBezTo>
                    <a:pt x="28541" y="752"/>
                    <a:pt x="24141" y="0"/>
                    <a:pt x="19736" y="0"/>
                  </a:cubicBezTo>
                  <a:cubicBezTo>
                    <a:pt x="19633" y="0"/>
                    <a:pt x="19531" y="1"/>
                    <a:pt x="19428" y="2"/>
                  </a:cubicBezTo>
                  <a:cubicBezTo>
                    <a:pt x="19325" y="1"/>
                    <a:pt x="19222" y="0"/>
                    <a:pt x="19118" y="0"/>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5"/>
            <p:cNvSpPr/>
            <p:nvPr/>
          </p:nvSpPr>
          <p:spPr>
            <a:xfrm>
              <a:off x="1360557" y="3466137"/>
              <a:ext cx="1211993" cy="1119787"/>
            </a:xfrm>
            <a:custGeom>
              <a:avLst/>
              <a:gdLst/>
              <a:ahLst/>
              <a:cxnLst/>
              <a:rect l="l" t="t" r="r" b="b"/>
              <a:pathLst>
                <a:path w="33203" h="30677" extrusionOk="0">
                  <a:moveTo>
                    <a:pt x="16254" y="1"/>
                  </a:moveTo>
                  <a:cubicBezTo>
                    <a:pt x="14062" y="1"/>
                    <a:pt x="12029" y="246"/>
                    <a:pt x="10627" y="787"/>
                  </a:cubicBezTo>
                  <a:cubicBezTo>
                    <a:pt x="6548" y="2325"/>
                    <a:pt x="1" y="25796"/>
                    <a:pt x="11879" y="29946"/>
                  </a:cubicBezTo>
                  <a:cubicBezTo>
                    <a:pt x="13296" y="30437"/>
                    <a:pt x="14763" y="30676"/>
                    <a:pt x="16226" y="30676"/>
                  </a:cubicBezTo>
                  <a:cubicBezTo>
                    <a:pt x="22226" y="30676"/>
                    <a:pt x="28169" y="26653"/>
                    <a:pt x="30412" y="19463"/>
                  </a:cubicBezTo>
                  <a:cubicBezTo>
                    <a:pt x="33203" y="10483"/>
                    <a:pt x="30376" y="4544"/>
                    <a:pt x="27264" y="2325"/>
                  </a:cubicBezTo>
                  <a:cubicBezTo>
                    <a:pt x="25198" y="893"/>
                    <a:pt x="20436" y="1"/>
                    <a:pt x="16254" y="1"/>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5"/>
            <p:cNvSpPr/>
            <p:nvPr/>
          </p:nvSpPr>
          <p:spPr>
            <a:xfrm>
              <a:off x="6570250" y="3466137"/>
              <a:ext cx="1211956" cy="1119787"/>
            </a:xfrm>
            <a:custGeom>
              <a:avLst/>
              <a:gdLst/>
              <a:ahLst/>
              <a:cxnLst/>
              <a:rect l="l" t="t" r="r" b="b"/>
              <a:pathLst>
                <a:path w="33202" h="30677" extrusionOk="0">
                  <a:moveTo>
                    <a:pt x="16949" y="1"/>
                  </a:moveTo>
                  <a:cubicBezTo>
                    <a:pt x="12767" y="1"/>
                    <a:pt x="8005" y="893"/>
                    <a:pt x="5939" y="2325"/>
                  </a:cubicBezTo>
                  <a:cubicBezTo>
                    <a:pt x="2826" y="4544"/>
                    <a:pt x="0" y="10483"/>
                    <a:pt x="2791" y="19463"/>
                  </a:cubicBezTo>
                  <a:cubicBezTo>
                    <a:pt x="5034" y="26653"/>
                    <a:pt x="10977" y="30676"/>
                    <a:pt x="16976" y="30676"/>
                  </a:cubicBezTo>
                  <a:cubicBezTo>
                    <a:pt x="18440" y="30676"/>
                    <a:pt x="19906" y="30437"/>
                    <a:pt x="21324" y="29946"/>
                  </a:cubicBezTo>
                  <a:cubicBezTo>
                    <a:pt x="33202" y="25796"/>
                    <a:pt x="26654" y="2325"/>
                    <a:pt x="22576" y="787"/>
                  </a:cubicBezTo>
                  <a:cubicBezTo>
                    <a:pt x="21173" y="246"/>
                    <a:pt x="19141" y="1"/>
                    <a:pt x="16949"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465969" y="3096097"/>
              <a:ext cx="1241998" cy="1069706"/>
            </a:xfrm>
            <a:custGeom>
              <a:avLst/>
              <a:gdLst/>
              <a:ahLst/>
              <a:cxnLst/>
              <a:rect l="l" t="t" r="r" b="b"/>
              <a:pathLst>
                <a:path w="34025" h="29305" extrusionOk="0">
                  <a:moveTo>
                    <a:pt x="16410" y="1"/>
                  </a:moveTo>
                  <a:cubicBezTo>
                    <a:pt x="15965" y="1"/>
                    <a:pt x="15549" y="27"/>
                    <a:pt x="15170" y="83"/>
                  </a:cubicBezTo>
                  <a:cubicBezTo>
                    <a:pt x="11056" y="656"/>
                    <a:pt x="0" y="21049"/>
                    <a:pt x="10161" y="27382"/>
                  </a:cubicBezTo>
                  <a:cubicBezTo>
                    <a:pt x="12204" y="28664"/>
                    <a:pt x="14531" y="29304"/>
                    <a:pt x="16893" y="29304"/>
                  </a:cubicBezTo>
                  <a:cubicBezTo>
                    <a:pt x="21646" y="29304"/>
                    <a:pt x="26541" y="26713"/>
                    <a:pt x="29553" y="21550"/>
                  </a:cubicBezTo>
                  <a:cubicBezTo>
                    <a:pt x="34025" y="13858"/>
                    <a:pt x="32665" y="7740"/>
                    <a:pt x="30232" y="5056"/>
                  </a:cubicBezTo>
                  <a:cubicBezTo>
                    <a:pt x="28023" y="2588"/>
                    <a:pt x="20800" y="1"/>
                    <a:pt x="16410"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5"/>
            <p:cNvSpPr/>
            <p:nvPr/>
          </p:nvSpPr>
          <p:spPr>
            <a:xfrm>
              <a:off x="7434797" y="3096097"/>
              <a:ext cx="1243348" cy="1069706"/>
            </a:xfrm>
            <a:custGeom>
              <a:avLst/>
              <a:gdLst/>
              <a:ahLst/>
              <a:cxnLst/>
              <a:rect l="l" t="t" r="r" b="b"/>
              <a:pathLst>
                <a:path w="34062" h="29305" extrusionOk="0">
                  <a:moveTo>
                    <a:pt x="17652" y="1"/>
                  </a:moveTo>
                  <a:cubicBezTo>
                    <a:pt x="13261" y="1"/>
                    <a:pt x="6035" y="2588"/>
                    <a:pt x="3793" y="5056"/>
                  </a:cubicBezTo>
                  <a:cubicBezTo>
                    <a:pt x="1360" y="7740"/>
                    <a:pt x="1" y="13858"/>
                    <a:pt x="4509" y="21550"/>
                  </a:cubicBezTo>
                  <a:cubicBezTo>
                    <a:pt x="7496" y="26713"/>
                    <a:pt x="12400" y="29304"/>
                    <a:pt x="17161" y="29304"/>
                  </a:cubicBezTo>
                  <a:cubicBezTo>
                    <a:pt x="19527" y="29304"/>
                    <a:pt x="21857" y="28664"/>
                    <a:pt x="23900" y="27382"/>
                  </a:cubicBezTo>
                  <a:cubicBezTo>
                    <a:pt x="34061" y="21049"/>
                    <a:pt x="23006" y="656"/>
                    <a:pt x="18891" y="83"/>
                  </a:cubicBezTo>
                  <a:cubicBezTo>
                    <a:pt x="18513" y="27"/>
                    <a:pt x="18097" y="1"/>
                    <a:pt x="17652"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5"/>
            <p:cNvSpPr/>
            <p:nvPr/>
          </p:nvSpPr>
          <p:spPr>
            <a:xfrm>
              <a:off x="-284979" y="2560951"/>
              <a:ext cx="1241998" cy="1069706"/>
            </a:xfrm>
            <a:custGeom>
              <a:avLst/>
              <a:gdLst/>
              <a:ahLst/>
              <a:cxnLst/>
              <a:rect l="l" t="t" r="r" b="b"/>
              <a:pathLst>
                <a:path w="34025" h="29305" extrusionOk="0">
                  <a:moveTo>
                    <a:pt x="16342" y="1"/>
                  </a:moveTo>
                  <a:cubicBezTo>
                    <a:pt x="15922" y="1"/>
                    <a:pt x="15529" y="24"/>
                    <a:pt x="15170" y="74"/>
                  </a:cubicBezTo>
                  <a:cubicBezTo>
                    <a:pt x="11055" y="683"/>
                    <a:pt x="0" y="21040"/>
                    <a:pt x="10161" y="27373"/>
                  </a:cubicBezTo>
                  <a:cubicBezTo>
                    <a:pt x="12212" y="28661"/>
                    <a:pt x="14550" y="29305"/>
                    <a:pt x="16922" y="29305"/>
                  </a:cubicBezTo>
                  <a:cubicBezTo>
                    <a:pt x="21665" y="29305"/>
                    <a:pt x="26547" y="26729"/>
                    <a:pt x="29552" y="21577"/>
                  </a:cubicBezTo>
                  <a:cubicBezTo>
                    <a:pt x="34025" y="13849"/>
                    <a:pt x="32665" y="7767"/>
                    <a:pt x="30232" y="5048"/>
                  </a:cubicBezTo>
                  <a:cubicBezTo>
                    <a:pt x="28012" y="2599"/>
                    <a:pt x="20725" y="1"/>
                    <a:pt x="16342"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5"/>
            <p:cNvSpPr/>
            <p:nvPr/>
          </p:nvSpPr>
          <p:spPr>
            <a:xfrm>
              <a:off x="8185745" y="2560951"/>
              <a:ext cx="1243348" cy="1069706"/>
            </a:xfrm>
            <a:custGeom>
              <a:avLst/>
              <a:gdLst/>
              <a:ahLst/>
              <a:cxnLst/>
              <a:rect l="l" t="t" r="r" b="b"/>
              <a:pathLst>
                <a:path w="34062" h="29305" extrusionOk="0">
                  <a:moveTo>
                    <a:pt x="17720" y="1"/>
                  </a:moveTo>
                  <a:cubicBezTo>
                    <a:pt x="13336" y="1"/>
                    <a:pt x="6046" y="2599"/>
                    <a:pt x="3793" y="5048"/>
                  </a:cubicBezTo>
                  <a:cubicBezTo>
                    <a:pt x="1361" y="7767"/>
                    <a:pt x="1" y="13849"/>
                    <a:pt x="4509" y="21577"/>
                  </a:cubicBezTo>
                  <a:cubicBezTo>
                    <a:pt x="7490" y="26729"/>
                    <a:pt x="12380" y="29305"/>
                    <a:pt x="17132" y="29305"/>
                  </a:cubicBezTo>
                  <a:cubicBezTo>
                    <a:pt x="19508" y="29305"/>
                    <a:pt x="21849" y="28661"/>
                    <a:pt x="23900" y="27373"/>
                  </a:cubicBezTo>
                  <a:cubicBezTo>
                    <a:pt x="34061" y="21040"/>
                    <a:pt x="23006" y="683"/>
                    <a:pt x="18892" y="74"/>
                  </a:cubicBezTo>
                  <a:cubicBezTo>
                    <a:pt x="18532" y="24"/>
                    <a:pt x="18139" y="1"/>
                    <a:pt x="17720"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4583808" y="4859636"/>
              <a:ext cx="1009550" cy="546004"/>
            </a:xfrm>
            <a:custGeom>
              <a:avLst/>
              <a:gdLst/>
              <a:ahLst/>
              <a:cxnLst/>
              <a:rect l="l" t="t" r="r" b="b"/>
              <a:pathLst>
                <a:path w="27657" h="14958" extrusionOk="0">
                  <a:moveTo>
                    <a:pt x="0" y="1"/>
                  </a:moveTo>
                  <a:cubicBezTo>
                    <a:pt x="0" y="7198"/>
                    <a:pt x="3092" y="14958"/>
                    <a:pt x="13559" y="14958"/>
                  </a:cubicBezTo>
                  <a:cubicBezTo>
                    <a:pt x="13654" y="14958"/>
                    <a:pt x="13750" y="14957"/>
                    <a:pt x="13846" y="14956"/>
                  </a:cubicBezTo>
                  <a:cubicBezTo>
                    <a:pt x="13943" y="14957"/>
                    <a:pt x="14038" y="14958"/>
                    <a:pt x="14134" y="14958"/>
                  </a:cubicBezTo>
                  <a:cubicBezTo>
                    <a:pt x="24600" y="14958"/>
                    <a:pt x="27656" y="7198"/>
                    <a:pt x="27656" y="1"/>
                  </a:cubicBezTo>
                  <a:lnTo>
                    <a:pt x="27656" y="1"/>
                  </a:lnTo>
                  <a:cubicBezTo>
                    <a:pt x="24758" y="9661"/>
                    <a:pt x="16530" y="10591"/>
                    <a:pt x="13846" y="10627"/>
                  </a:cubicBezTo>
                  <a:cubicBezTo>
                    <a:pt x="11127" y="10591"/>
                    <a:pt x="2898" y="966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3542913" y="4859636"/>
              <a:ext cx="1008236" cy="546004"/>
            </a:xfrm>
            <a:custGeom>
              <a:avLst/>
              <a:gdLst/>
              <a:ahLst/>
              <a:cxnLst/>
              <a:rect l="l" t="t" r="r" b="b"/>
              <a:pathLst>
                <a:path w="27621" h="14958" extrusionOk="0">
                  <a:moveTo>
                    <a:pt x="0" y="1"/>
                  </a:moveTo>
                  <a:cubicBezTo>
                    <a:pt x="0" y="7198"/>
                    <a:pt x="3057" y="14958"/>
                    <a:pt x="13523" y="14958"/>
                  </a:cubicBezTo>
                  <a:cubicBezTo>
                    <a:pt x="13618" y="14958"/>
                    <a:pt x="13714" y="14957"/>
                    <a:pt x="13811" y="14956"/>
                  </a:cubicBezTo>
                  <a:cubicBezTo>
                    <a:pt x="13907" y="14957"/>
                    <a:pt x="14003" y="14958"/>
                    <a:pt x="14098" y="14958"/>
                  </a:cubicBezTo>
                  <a:cubicBezTo>
                    <a:pt x="24564" y="14958"/>
                    <a:pt x="27621" y="7198"/>
                    <a:pt x="27621" y="1"/>
                  </a:cubicBezTo>
                  <a:lnTo>
                    <a:pt x="27621" y="1"/>
                  </a:lnTo>
                  <a:cubicBezTo>
                    <a:pt x="24723" y="9661"/>
                    <a:pt x="16494" y="10591"/>
                    <a:pt x="13811" y="10627"/>
                  </a:cubicBezTo>
                  <a:cubicBezTo>
                    <a:pt x="11092" y="10591"/>
                    <a:pt x="2898" y="966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2391012" y="4637473"/>
              <a:ext cx="1036963" cy="626492"/>
            </a:xfrm>
            <a:custGeom>
              <a:avLst/>
              <a:gdLst/>
              <a:ahLst/>
              <a:cxnLst/>
              <a:rect l="l" t="t" r="r" b="b"/>
              <a:pathLst>
                <a:path w="28408" h="17163" extrusionOk="0">
                  <a:moveTo>
                    <a:pt x="1110" y="1"/>
                  </a:moveTo>
                  <a:lnTo>
                    <a:pt x="1110" y="1"/>
                  </a:lnTo>
                  <a:cubicBezTo>
                    <a:pt x="1" y="7156"/>
                    <a:pt x="1897" y="15385"/>
                    <a:pt x="12487" y="16888"/>
                  </a:cubicBezTo>
                  <a:cubicBezTo>
                    <a:pt x="13588" y="17074"/>
                    <a:pt x="14620" y="17163"/>
                    <a:pt x="15587" y="17163"/>
                  </a:cubicBezTo>
                  <a:cubicBezTo>
                    <a:pt x="23895" y="17163"/>
                    <a:pt x="27415" y="10664"/>
                    <a:pt x="28408" y="4223"/>
                  </a:cubicBezTo>
                  <a:lnTo>
                    <a:pt x="28408" y="4223"/>
                  </a:lnTo>
                  <a:cubicBezTo>
                    <a:pt x="24935" y="11513"/>
                    <a:pt x="18929" y="12747"/>
                    <a:pt x="15304" y="12747"/>
                  </a:cubicBezTo>
                  <a:cubicBezTo>
                    <a:pt x="14411" y="12747"/>
                    <a:pt x="13662" y="12672"/>
                    <a:pt x="13131" y="12595"/>
                  </a:cubicBezTo>
                  <a:cubicBezTo>
                    <a:pt x="10448" y="12165"/>
                    <a:pt x="2505" y="9983"/>
                    <a:pt x="1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5"/>
            <p:cNvSpPr/>
            <p:nvPr/>
          </p:nvSpPr>
          <p:spPr>
            <a:xfrm>
              <a:off x="5706981" y="4653279"/>
              <a:ext cx="1038277" cy="626492"/>
            </a:xfrm>
            <a:custGeom>
              <a:avLst/>
              <a:gdLst/>
              <a:ahLst/>
              <a:cxnLst/>
              <a:rect l="l" t="t" r="r" b="b"/>
              <a:pathLst>
                <a:path w="28444" h="17163" extrusionOk="0">
                  <a:moveTo>
                    <a:pt x="27334" y="1"/>
                  </a:moveTo>
                  <a:lnTo>
                    <a:pt x="27334" y="1"/>
                  </a:lnTo>
                  <a:cubicBezTo>
                    <a:pt x="25939" y="9983"/>
                    <a:pt x="17960" y="12165"/>
                    <a:pt x="15277" y="12595"/>
                  </a:cubicBezTo>
                  <a:cubicBezTo>
                    <a:pt x="14746" y="12672"/>
                    <a:pt x="13997" y="12747"/>
                    <a:pt x="13104" y="12747"/>
                  </a:cubicBezTo>
                  <a:cubicBezTo>
                    <a:pt x="9479" y="12747"/>
                    <a:pt x="3473" y="11513"/>
                    <a:pt x="0" y="4223"/>
                  </a:cubicBezTo>
                  <a:lnTo>
                    <a:pt x="0" y="4223"/>
                  </a:lnTo>
                  <a:cubicBezTo>
                    <a:pt x="993" y="10664"/>
                    <a:pt x="4542" y="17163"/>
                    <a:pt x="12855" y="17163"/>
                  </a:cubicBezTo>
                  <a:cubicBezTo>
                    <a:pt x="13823" y="17163"/>
                    <a:pt x="14856" y="17074"/>
                    <a:pt x="15957" y="16888"/>
                  </a:cubicBezTo>
                  <a:cubicBezTo>
                    <a:pt x="26547" y="15385"/>
                    <a:pt x="28443" y="7156"/>
                    <a:pt x="27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5"/>
            <p:cNvSpPr/>
            <p:nvPr/>
          </p:nvSpPr>
          <p:spPr>
            <a:xfrm>
              <a:off x="1412830" y="4207786"/>
              <a:ext cx="979508" cy="654125"/>
            </a:xfrm>
            <a:custGeom>
              <a:avLst/>
              <a:gdLst/>
              <a:ahLst/>
              <a:cxnLst/>
              <a:rect l="l" t="t" r="r" b="b"/>
              <a:pathLst>
                <a:path w="26834" h="17920" extrusionOk="0">
                  <a:moveTo>
                    <a:pt x="1968" y="1"/>
                  </a:moveTo>
                  <a:cubicBezTo>
                    <a:pt x="0" y="6512"/>
                    <a:pt x="716" y="14419"/>
                    <a:pt x="10376" y="17138"/>
                  </a:cubicBezTo>
                  <a:cubicBezTo>
                    <a:pt x="12096" y="17676"/>
                    <a:pt x="13666" y="17919"/>
                    <a:pt x="15095" y="17919"/>
                  </a:cubicBezTo>
                  <a:cubicBezTo>
                    <a:pt x="21658" y="17919"/>
                    <a:pt x="25247" y="12784"/>
                    <a:pt x="26833" y="7407"/>
                  </a:cubicBezTo>
                  <a:lnTo>
                    <a:pt x="26833" y="7407"/>
                  </a:lnTo>
                  <a:cubicBezTo>
                    <a:pt x="23417" y="12613"/>
                    <a:pt x="18931" y="13786"/>
                    <a:pt x="15560" y="13786"/>
                  </a:cubicBezTo>
                  <a:cubicBezTo>
                    <a:pt x="13812" y="13786"/>
                    <a:pt x="12364" y="13471"/>
                    <a:pt x="11520" y="13239"/>
                  </a:cubicBezTo>
                  <a:cubicBezTo>
                    <a:pt x="9123" y="12487"/>
                    <a:pt x="1968" y="9446"/>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5"/>
            <p:cNvSpPr/>
            <p:nvPr/>
          </p:nvSpPr>
          <p:spPr>
            <a:xfrm>
              <a:off x="6743933" y="4222315"/>
              <a:ext cx="979508" cy="655293"/>
            </a:xfrm>
            <a:custGeom>
              <a:avLst/>
              <a:gdLst/>
              <a:ahLst/>
              <a:cxnLst/>
              <a:rect l="l" t="t" r="r" b="b"/>
              <a:pathLst>
                <a:path w="26834" h="17952" extrusionOk="0">
                  <a:moveTo>
                    <a:pt x="24866" y="0"/>
                  </a:moveTo>
                  <a:cubicBezTo>
                    <a:pt x="24866" y="9481"/>
                    <a:pt x="17710" y="12522"/>
                    <a:pt x="15278" y="13274"/>
                  </a:cubicBezTo>
                  <a:cubicBezTo>
                    <a:pt x="14448" y="13505"/>
                    <a:pt x="13013" y="13820"/>
                    <a:pt x="11275" y="13820"/>
                  </a:cubicBezTo>
                  <a:cubicBezTo>
                    <a:pt x="7913" y="13820"/>
                    <a:pt x="3420" y="12642"/>
                    <a:pt x="0" y="7406"/>
                  </a:cubicBezTo>
                  <a:lnTo>
                    <a:pt x="0" y="7406"/>
                  </a:lnTo>
                  <a:cubicBezTo>
                    <a:pt x="1588" y="12787"/>
                    <a:pt x="5182" y="17951"/>
                    <a:pt x="11736" y="17951"/>
                  </a:cubicBezTo>
                  <a:cubicBezTo>
                    <a:pt x="13156" y="17951"/>
                    <a:pt x="14715" y="17709"/>
                    <a:pt x="16422" y="17173"/>
                  </a:cubicBezTo>
                  <a:cubicBezTo>
                    <a:pt x="26118" y="14419"/>
                    <a:pt x="26834" y="6547"/>
                    <a:pt x="248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5"/>
            <p:cNvSpPr/>
            <p:nvPr/>
          </p:nvSpPr>
          <p:spPr>
            <a:xfrm>
              <a:off x="505137" y="3755905"/>
              <a:ext cx="975602" cy="677377"/>
            </a:xfrm>
            <a:custGeom>
              <a:avLst/>
              <a:gdLst/>
              <a:ahLst/>
              <a:cxnLst/>
              <a:rect l="l" t="t" r="r" b="b"/>
              <a:pathLst>
                <a:path w="26727" h="18557" extrusionOk="0">
                  <a:moveTo>
                    <a:pt x="2255" y="1"/>
                  </a:moveTo>
                  <a:lnTo>
                    <a:pt x="2255" y="1"/>
                  </a:lnTo>
                  <a:cubicBezTo>
                    <a:pt x="1" y="6405"/>
                    <a:pt x="287" y="14312"/>
                    <a:pt x="9839" y="17532"/>
                  </a:cubicBezTo>
                  <a:cubicBezTo>
                    <a:pt x="11760" y="18240"/>
                    <a:pt x="13507" y="18557"/>
                    <a:pt x="15089" y="18557"/>
                  </a:cubicBezTo>
                  <a:cubicBezTo>
                    <a:pt x="21258" y="18557"/>
                    <a:pt x="24933" y="13749"/>
                    <a:pt x="26727" y="8623"/>
                  </a:cubicBezTo>
                  <a:lnTo>
                    <a:pt x="26727" y="8623"/>
                  </a:lnTo>
                  <a:cubicBezTo>
                    <a:pt x="23303" y="13319"/>
                    <a:pt x="19126" y="14462"/>
                    <a:pt x="15855" y="14462"/>
                  </a:cubicBezTo>
                  <a:cubicBezTo>
                    <a:pt x="13792" y="14462"/>
                    <a:pt x="12090" y="14008"/>
                    <a:pt x="11163" y="13704"/>
                  </a:cubicBezTo>
                  <a:cubicBezTo>
                    <a:pt x="8766" y="12809"/>
                    <a:pt x="1789" y="9446"/>
                    <a:pt x="2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5"/>
            <p:cNvSpPr/>
            <p:nvPr/>
          </p:nvSpPr>
          <p:spPr>
            <a:xfrm>
              <a:off x="7655533" y="3771711"/>
              <a:ext cx="975602" cy="677888"/>
            </a:xfrm>
            <a:custGeom>
              <a:avLst/>
              <a:gdLst/>
              <a:ahLst/>
              <a:cxnLst/>
              <a:rect l="l" t="t" r="r" b="b"/>
              <a:pathLst>
                <a:path w="26727" h="18571" extrusionOk="0">
                  <a:moveTo>
                    <a:pt x="24472" y="1"/>
                  </a:moveTo>
                  <a:lnTo>
                    <a:pt x="24472" y="1"/>
                  </a:lnTo>
                  <a:cubicBezTo>
                    <a:pt x="24937" y="9446"/>
                    <a:pt x="17925" y="12809"/>
                    <a:pt x="15564" y="13704"/>
                  </a:cubicBezTo>
                  <a:cubicBezTo>
                    <a:pt x="14621" y="14009"/>
                    <a:pt x="12910" y="14464"/>
                    <a:pt x="10842" y="14464"/>
                  </a:cubicBezTo>
                  <a:cubicBezTo>
                    <a:pt x="7575" y="14464"/>
                    <a:pt x="3419" y="13327"/>
                    <a:pt x="0" y="8659"/>
                  </a:cubicBezTo>
                  <a:lnTo>
                    <a:pt x="0" y="8659"/>
                  </a:lnTo>
                  <a:cubicBezTo>
                    <a:pt x="1792" y="13751"/>
                    <a:pt x="5461" y="18571"/>
                    <a:pt x="11619" y="18571"/>
                  </a:cubicBezTo>
                  <a:cubicBezTo>
                    <a:pt x="13206" y="18571"/>
                    <a:pt x="14959" y="18251"/>
                    <a:pt x="16887" y="17532"/>
                  </a:cubicBezTo>
                  <a:cubicBezTo>
                    <a:pt x="26440" y="14312"/>
                    <a:pt x="26726" y="6405"/>
                    <a:pt x="24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0" name="Google Shape;2090;p45"/>
          <p:cNvSpPr/>
          <p:nvPr/>
        </p:nvSpPr>
        <p:spPr>
          <a:xfrm>
            <a:off x="4953300" y="2940050"/>
            <a:ext cx="410100" cy="41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5"/>
          <p:cNvSpPr txBox="1"/>
          <p:nvPr/>
        </p:nvSpPr>
        <p:spPr>
          <a:xfrm>
            <a:off x="4973400" y="2974100"/>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3</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2" name="Google Shape;2092;p45"/>
          <p:cNvSpPr/>
          <p:nvPr/>
        </p:nvSpPr>
        <p:spPr>
          <a:xfrm>
            <a:off x="6075550" y="3819350"/>
            <a:ext cx="410100" cy="41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5"/>
          <p:cNvSpPr txBox="1"/>
          <p:nvPr/>
        </p:nvSpPr>
        <p:spPr>
          <a:xfrm>
            <a:off x="6095650" y="3853400"/>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4</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4" name="Google Shape;2094;p45"/>
          <p:cNvSpPr/>
          <p:nvPr/>
        </p:nvSpPr>
        <p:spPr>
          <a:xfrm>
            <a:off x="3553425" y="3241663"/>
            <a:ext cx="410100" cy="41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5"/>
          <p:cNvSpPr txBox="1"/>
          <p:nvPr/>
        </p:nvSpPr>
        <p:spPr>
          <a:xfrm>
            <a:off x="3573525" y="3275713"/>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2</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6" name="Google Shape;2096;p45"/>
          <p:cNvSpPr/>
          <p:nvPr/>
        </p:nvSpPr>
        <p:spPr>
          <a:xfrm>
            <a:off x="2140575" y="4120250"/>
            <a:ext cx="410100" cy="41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5"/>
          <p:cNvSpPr txBox="1"/>
          <p:nvPr/>
        </p:nvSpPr>
        <p:spPr>
          <a:xfrm>
            <a:off x="2160675" y="4154300"/>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1</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8" name="Google Shape;2098;p45"/>
          <p:cNvSpPr/>
          <p:nvPr/>
        </p:nvSpPr>
        <p:spPr>
          <a:xfrm>
            <a:off x="-16675" y="3750000"/>
            <a:ext cx="2040000" cy="140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5"/>
          <p:cNvSpPr/>
          <p:nvPr/>
        </p:nvSpPr>
        <p:spPr>
          <a:xfrm>
            <a:off x="7114500" y="3750000"/>
            <a:ext cx="2040000" cy="140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02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7" name="Google Shape;2017;p4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2018" name="Google Shape;2018;p45"/>
          <p:cNvSpPr/>
          <p:nvPr/>
        </p:nvSpPr>
        <p:spPr>
          <a:xfrm>
            <a:off x="4106065" y="4120240"/>
            <a:ext cx="1194092" cy="1155302"/>
          </a:xfrm>
          <a:custGeom>
            <a:avLst/>
            <a:gdLst/>
            <a:ahLst/>
            <a:cxnLst/>
            <a:rect l="l" t="t" r="r" b="b"/>
            <a:pathLst>
              <a:path w="101323" h="112630" extrusionOk="0">
                <a:moveTo>
                  <a:pt x="50661" y="0"/>
                </a:moveTo>
                <a:cubicBezTo>
                  <a:pt x="44651" y="644"/>
                  <a:pt x="14705" y="3900"/>
                  <a:pt x="0" y="9410"/>
                </a:cubicBezTo>
                <a:lnTo>
                  <a:pt x="5331" y="107119"/>
                </a:lnTo>
                <a:cubicBezTo>
                  <a:pt x="20511" y="110626"/>
                  <a:pt x="33329" y="112629"/>
                  <a:pt x="46312" y="112629"/>
                </a:cubicBezTo>
                <a:cubicBezTo>
                  <a:pt x="60349" y="112629"/>
                  <a:pt x="74580" y="110288"/>
                  <a:pt x="92199" y="104972"/>
                </a:cubicBezTo>
                <a:lnTo>
                  <a:pt x="101322" y="9410"/>
                </a:lnTo>
                <a:cubicBezTo>
                  <a:pt x="86618" y="3900"/>
                  <a:pt x="56672" y="644"/>
                  <a:pt x="50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506655" y="3991211"/>
            <a:ext cx="392983" cy="481523"/>
          </a:xfrm>
          <a:custGeom>
            <a:avLst/>
            <a:gdLst/>
            <a:ahLst/>
            <a:cxnLst/>
            <a:rect l="l" t="t" r="r" b="b"/>
            <a:pathLst>
              <a:path w="33346" h="40859" extrusionOk="0">
                <a:moveTo>
                  <a:pt x="1" y="0"/>
                </a:moveTo>
                <a:lnTo>
                  <a:pt x="1" y="16029"/>
                </a:lnTo>
                <a:lnTo>
                  <a:pt x="16709" y="40858"/>
                </a:lnTo>
                <a:lnTo>
                  <a:pt x="33346" y="16064"/>
                </a:lnTo>
                <a:lnTo>
                  <a:pt x="33346" y="36"/>
                </a:lnTo>
                <a:cubicBezTo>
                  <a:pt x="29660" y="4794"/>
                  <a:pt x="25796" y="8730"/>
                  <a:pt x="24186" y="9803"/>
                </a:cubicBezTo>
                <a:cubicBezTo>
                  <a:pt x="21682" y="10161"/>
                  <a:pt x="19178" y="10376"/>
                  <a:pt x="16673" y="10483"/>
                </a:cubicBezTo>
                <a:cubicBezTo>
                  <a:pt x="14169" y="10376"/>
                  <a:pt x="11664" y="10161"/>
                  <a:pt x="9160" y="9803"/>
                </a:cubicBezTo>
                <a:cubicBezTo>
                  <a:pt x="7550" y="8730"/>
                  <a:pt x="3650" y="4794"/>
                  <a:pt x="1" y="0"/>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506655" y="3924584"/>
            <a:ext cx="392983" cy="190175"/>
          </a:xfrm>
          <a:custGeom>
            <a:avLst/>
            <a:gdLst/>
            <a:ahLst/>
            <a:cxnLst/>
            <a:rect l="l" t="t" r="r" b="b"/>
            <a:pathLst>
              <a:path w="33346" h="16137" extrusionOk="0">
                <a:moveTo>
                  <a:pt x="1" y="0"/>
                </a:moveTo>
                <a:lnTo>
                  <a:pt x="1" y="5689"/>
                </a:lnTo>
                <a:cubicBezTo>
                  <a:pt x="3650" y="10483"/>
                  <a:pt x="7550" y="14419"/>
                  <a:pt x="9160" y="15492"/>
                </a:cubicBezTo>
                <a:cubicBezTo>
                  <a:pt x="11664" y="15814"/>
                  <a:pt x="14169" y="16064"/>
                  <a:pt x="16673" y="16136"/>
                </a:cubicBezTo>
                <a:cubicBezTo>
                  <a:pt x="19178" y="16064"/>
                  <a:pt x="21682" y="15814"/>
                  <a:pt x="24186" y="15492"/>
                </a:cubicBezTo>
                <a:cubicBezTo>
                  <a:pt x="25796" y="14419"/>
                  <a:pt x="29660" y="10483"/>
                  <a:pt x="33346" y="5689"/>
                </a:cubicBezTo>
                <a:lnTo>
                  <a:pt x="33346" y="0"/>
                </a:lnTo>
                <a:lnTo>
                  <a:pt x="16709" y="1825"/>
                </a:lnTo>
                <a:lnTo>
                  <a:pt x="1" y="0"/>
                </a:ln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3744685" y="4206872"/>
            <a:ext cx="592491" cy="639878"/>
          </a:xfrm>
          <a:custGeom>
            <a:avLst/>
            <a:gdLst/>
            <a:ahLst/>
            <a:cxnLst/>
            <a:rect l="l" t="t" r="r" b="b"/>
            <a:pathLst>
              <a:path w="50275" h="54296" extrusionOk="0">
                <a:moveTo>
                  <a:pt x="38265" y="1"/>
                </a:moveTo>
                <a:cubicBezTo>
                  <a:pt x="37757" y="1"/>
                  <a:pt x="37227" y="42"/>
                  <a:pt x="36673" y="128"/>
                </a:cubicBezTo>
                <a:cubicBezTo>
                  <a:pt x="24472" y="2024"/>
                  <a:pt x="8516" y="15512"/>
                  <a:pt x="1" y="33007"/>
                </a:cubicBezTo>
                <a:cubicBezTo>
                  <a:pt x="5725" y="40127"/>
                  <a:pt x="23220" y="54295"/>
                  <a:pt x="23220" y="54295"/>
                </a:cubicBezTo>
                <a:cubicBezTo>
                  <a:pt x="23220" y="54295"/>
                  <a:pt x="42612" y="37480"/>
                  <a:pt x="46190" y="29895"/>
                </a:cubicBezTo>
                <a:cubicBezTo>
                  <a:pt x="49451" y="23132"/>
                  <a:pt x="50274" y="1"/>
                  <a:pt x="38265" y="1"/>
                </a:cubicBezTo>
                <a:close/>
              </a:path>
            </a:pathLst>
          </a:custGeom>
          <a:solidFill>
            <a:srgbClr val="6A8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5046647" y="4200166"/>
            <a:ext cx="561815" cy="717836"/>
          </a:xfrm>
          <a:custGeom>
            <a:avLst/>
            <a:gdLst/>
            <a:ahLst/>
            <a:cxnLst/>
            <a:rect l="l" t="t" r="r" b="b"/>
            <a:pathLst>
              <a:path w="47672" h="60911" extrusionOk="0">
                <a:moveTo>
                  <a:pt x="16811" y="1"/>
                </a:moveTo>
                <a:cubicBezTo>
                  <a:pt x="6608" y="1"/>
                  <a:pt x="0" y="21027"/>
                  <a:pt x="1054" y="28496"/>
                </a:cubicBezTo>
                <a:cubicBezTo>
                  <a:pt x="2306" y="37584"/>
                  <a:pt x="18406" y="60911"/>
                  <a:pt x="18406" y="60911"/>
                </a:cubicBezTo>
                <a:cubicBezTo>
                  <a:pt x="18406" y="60911"/>
                  <a:pt x="40015" y="44417"/>
                  <a:pt x="47672" y="39444"/>
                </a:cubicBezTo>
                <a:cubicBezTo>
                  <a:pt x="42591" y="23416"/>
                  <a:pt x="31643" y="6600"/>
                  <a:pt x="20660" y="983"/>
                </a:cubicBezTo>
                <a:cubicBezTo>
                  <a:pt x="19329" y="308"/>
                  <a:pt x="18044" y="1"/>
                  <a:pt x="16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271782" y="3119809"/>
            <a:ext cx="866056" cy="521227"/>
          </a:xfrm>
          <a:custGeom>
            <a:avLst/>
            <a:gdLst/>
            <a:ahLst/>
            <a:cxnLst/>
            <a:rect l="l" t="t" r="r" b="b"/>
            <a:pathLst>
              <a:path w="73488" h="44228" extrusionOk="0">
                <a:moveTo>
                  <a:pt x="45151" y="0"/>
                </a:moveTo>
                <a:cubicBezTo>
                  <a:pt x="42851" y="0"/>
                  <a:pt x="40731" y="352"/>
                  <a:pt x="39034" y="1163"/>
                </a:cubicBezTo>
                <a:cubicBezTo>
                  <a:pt x="33149" y="3975"/>
                  <a:pt x="23623" y="4744"/>
                  <a:pt x="17327" y="4744"/>
                </a:cubicBezTo>
                <a:cubicBezTo>
                  <a:pt x="15853" y="4744"/>
                  <a:pt x="14556" y="4702"/>
                  <a:pt x="13525" y="4634"/>
                </a:cubicBezTo>
                <a:cubicBezTo>
                  <a:pt x="4473" y="5421"/>
                  <a:pt x="1" y="13686"/>
                  <a:pt x="251" y="17156"/>
                </a:cubicBezTo>
                <a:cubicBezTo>
                  <a:pt x="1146" y="14830"/>
                  <a:pt x="5618" y="11360"/>
                  <a:pt x="6620" y="11360"/>
                </a:cubicBezTo>
                <a:cubicBezTo>
                  <a:pt x="4473" y="13686"/>
                  <a:pt x="3256" y="17263"/>
                  <a:pt x="3471" y="18945"/>
                </a:cubicBezTo>
                <a:cubicBezTo>
                  <a:pt x="5510" y="15618"/>
                  <a:pt x="7621" y="14723"/>
                  <a:pt x="7621" y="14723"/>
                </a:cubicBezTo>
                <a:lnTo>
                  <a:pt x="7621" y="14723"/>
                </a:lnTo>
                <a:cubicBezTo>
                  <a:pt x="7621" y="14723"/>
                  <a:pt x="859" y="23274"/>
                  <a:pt x="8623" y="38122"/>
                </a:cubicBezTo>
                <a:cubicBezTo>
                  <a:pt x="13400" y="40917"/>
                  <a:pt x="32601" y="44228"/>
                  <a:pt x="47344" y="44228"/>
                </a:cubicBezTo>
                <a:cubicBezTo>
                  <a:pt x="56562" y="44228"/>
                  <a:pt x="64037" y="42933"/>
                  <a:pt x="65152" y="39410"/>
                </a:cubicBezTo>
                <a:cubicBezTo>
                  <a:pt x="68086" y="30251"/>
                  <a:pt x="68873" y="13256"/>
                  <a:pt x="73488" y="11467"/>
                </a:cubicBezTo>
                <a:cubicBezTo>
                  <a:pt x="71530" y="9509"/>
                  <a:pt x="69518" y="7416"/>
                  <a:pt x="66561" y="7416"/>
                </a:cubicBezTo>
                <a:cubicBezTo>
                  <a:pt x="66114" y="7416"/>
                  <a:pt x="65645" y="7464"/>
                  <a:pt x="65152" y="7568"/>
                </a:cubicBezTo>
                <a:cubicBezTo>
                  <a:pt x="62191" y="3784"/>
                  <a:pt x="52696" y="0"/>
                  <a:pt x="45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294977" y="3542822"/>
            <a:ext cx="147584" cy="256937"/>
          </a:xfrm>
          <a:custGeom>
            <a:avLst/>
            <a:gdLst/>
            <a:ahLst/>
            <a:cxnLst/>
            <a:rect l="l" t="t" r="r" b="b"/>
            <a:pathLst>
              <a:path w="12523" h="21802" extrusionOk="0">
                <a:moveTo>
                  <a:pt x="5755" y="0"/>
                </a:moveTo>
                <a:cubicBezTo>
                  <a:pt x="5272" y="0"/>
                  <a:pt x="4776" y="137"/>
                  <a:pt x="4294" y="478"/>
                </a:cubicBezTo>
                <a:cubicBezTo>
                  <a:pt x="1861" y="2159"/>
                  <a:pt x="0" y="15468"/>
                  <a:pt x="12523" y="21801"/>
                </a:cubicBezTo>
                <a:cubicBezTo>
                  <a:pt x="10734" y="9708"/>
                  <a:pt x="9481" y="2231"/>
                  <a:pt x="9481" y="2231"/>
                </a:cubicBezTo>
                <a:cubicBezTo>
                  <a:pt x="9481" y="2231"/>
                  <a:pt x="7711" y="0"/>
                  <a:pt x="5755" y="0"/>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963755" y="3542822"/>
            <a:ext cx="147584" cy="256937"/>
          </a:xfrm>
          <a:custGeom>
            <a:avLst/>
            <a:gdLst/>
            <a:ahLst/>
            <a:cxnLst/>
            <a:rect l="l" t="t" r="r" b="b"/>
            <a:pathLst>
              <a:path w="12523" h="21802" extrusionOk="0">
                <a:moveTo>
                  <a:pt x="6754" y="0"/>
                </a:moveTo>
                <a:cubicBezTo>
                  <a:pt x="4789" y="0"/>
                  <a:pt x="3042" y="2231"/>
                  <a:pt x="3042" y="2231"/>
                </a:cubicBezTo>
                <a:cubicBezTo>
                  <a:pt x="3042" y="2231"/>
                  <a:pt x="1790" y="9708"/>
                  <a:pt x="1" y="21801"/>
                </a:cubicBezTo>
                <a:cubicBezTo>
                  <a:pt x="12523" y="15468"/>
                  <a:pt x="10663" y="2159"/>
                  <a:pt x="8230" y="478"/>
                </a:cubicBezTo>
                <a:cubicBezTo>
                  <a:pt x="7740" y="137"/>
                  <a:pt x="7240" y="0"/>
                  <a:pt x="6754" y="0"/>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359919" y="3612360"/>
            <a:ext cx="70840" cy="116141"/>
          </a:xfrm>
          <a:custGeom>
            <a:avLst/>
            <a:gdLst/>
            <a:ahLst/>
            <a:cxnLst/>
            <a:rect l="l" t="t" r="r" b="b"/>
            <a:pathLst>
              <a:path w="6011" h="9855" extrusionOk="0">
                <a:moveTo>
                  <a:pt x="1364" y="0"/>
                </a:moveTo>
                <a:cubicBezTo>
                  <a:pt x="711" y="0"/>
                  <a:pt x="263" y="536"/>
                  <a:pt x="179" y="1697"/>
                </a:cubicBezTo>
                <a:cubicBezTo>
                  <a:pt x="0" y="4166"/>
                  <a:pt x="1610" y="7171"/>
                  <a:pt x="2183" y="7529"/>
                </a:cubicBezTo>
                <a:cubicBezTo>
                  <a:pt x="1396" y="5848"/>
                  <a:pt x="1932" y="3629"/>
                  <a:pt x="2755" y="3379"/>
                </a:cubicBezTo>
                <a:lnTo>
                  <a:pt x="2755" y="3379"/>
                </a:lnTo>
                <a:cubicBezTo>
                  <a:pt x="2183" y="4631"/>
                  <a:pt x="2970" y="9604"/>
                  <a:pt x="5295" y="9855"/>
                </a:cubicBezTo>
                <a:cubicBezTo>
                  <a:pt x="5474" y="4202"/>
                  <a:pt x="6011" y="4238"/>
                  <a:pt x="4115" y="1912"/>
                </a:cubicBezTo>
                <a:cubicBezTo>
                  <a:pt x="3091" y="680"/>
                  <a:pt x="2098" y="0"/>
                  <a:pt x="1364" y="0"/>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975565" y="3612360"/>
            <a:ext cx="70851" cy="116141"/>
          </a:xfrm>
          <a:custGeom>
            <a:avLst/>
            <a:gdLst/>
            <a:ahLst/>
            <a:cxnLst/>
            <a:rect l="l" t="t" r="r" b="b"/>
            <a:pathLst>
              <a:path w="6012" h="9855" extrusionOk="0">
                <a:moveTo>
                  <a:pt x="4652" y="0"/>
                </a:moveTo>
                <a:cubicBezTo>
                  <a:pt x="3921" y="0"/>
                  <a:pt x="2937" y="680"/>
                  <a:pt x="1933" y="1912"/>
                </a:cubicBezTo>
                <a:cubicBezTo>
                  <a:pt x="1" y="4238"/>
                  <a:pt x="537" y="4202"/>
                  <a:pt x="716" y="9855"/>
                </a:cubicBezTo>
                <a:cubicBezTo>
                  <a:pt x="3042" y="9604"/>
                  <a:pt x="3829" y="4631"/>
                  <a:pt x="3256" y="3379"/>
                </a:cubicBezTo>
                <a:lnTo>
                  <a:pt x="3256" y="3379"/>
                </a:lnTo>
                <a:cubicBezTo>
                  <a:pt x="4079" y="3629"/>
                  <a:pt x="4616" y="5848"/>
                  <a:pt x="3829" y="7529"/>
                </a:cubicBezTo>
                <a:cubicBezTo>
                  <a:pt x="4437" y="7171"/>
                  <a:pt x="6011" y="4166"/>
                  <a:pt x="5832" y="1697"/>
                </a:cubicBezTo>
                <a:cubicBezTo>
                  <a:pt x="5748" y="536"/>
                  <a:pt x="5300" y="0"/>
                  <a:pt x="4652" y="0"/>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392389" y="3329589"/>
            <a:ext cx="621506" cy="727771"/>
          </a:xfrm>
          <a:custGeom>
            <a:avLst/>
            <a:gdLst/>
            <a:ahLst/>
            <a:cxnLst/>
            <a:rect l="l" t="t" r="r" b="b"/>
            <a:pathLst>
              <a:path w="52737" h="61754" extrusionOk="0">
                <a:moveTo>
                  <a:pt x="0" y="1"/>
                </a:moveTo>
                <a:cubicBezTo>
                  <a:pt x="0" y="1"/>
                  <a:pt x="859" y="24652"/>
                  <a:pt x="4079" y="42433"/>
                </a:cubicBezTo>
                <a:cubicBezTo>
                  <a:pt x="8122" y="50555"/>
                  <a:pt x="16315" y="59392"/>
                  <a:pt x="18855" y="61073"/>
                </a:cubicBezTo>
                <a:cubicBezTo>
                  <a:pt x="21610" y="61431"/>
                  <a:pt x="24114" y="61682"/>
                  <a:pt x="26368" y="61753"/>
                </a:cubicBezTo>
                <a:cubicBezTo>
                  <a:pt x="28658" y="61682"/>
                  <a:pt x="31127" y="61431"/>
                  <a:pt x="33881" y="61073"/>
                </a:cubicBezTo>
                <a:cubicBezTo>
                  <a:pt x="36457" y="59392"/>
                  <a:pt x="44651" y="50555"/>
                  <a:pt x="48693" y="42433"/>
                </a:cubicBezTo>
                <a:cubicBezTo>
                  <a:pt x="51913" y="24652"/>
                  <a:pt x="52736" y="1"/>
                  <a:pt x="52736" y="1"/>
                </a:cubicBezTo>
                <a:close/>
              </a:path>
            </a:pathLst>
          </a:custGeom>
          <a:solidFill>
            <a:srgbClr val="FCD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665214" y="3649651"/>
            <a:ext cx="76320" cy="150117"/>
          </a:xfrm>
          <a:custGeom>
            <a:avLst/>
            <a:gdLst/>
            <a:ahLst/>
            <a:cxnLst/>
            <a:rect l="l" t="t" r="r" b="b"/>
            <a:pathLst>
              <a:path w="6476" h="12738" extrusionOk="0">
                <a:moveTo>
                  <a:pt x="3256" y="0"/>
                </a:moveTo>
                <a:cubicBezTo>
                  <a:pt x="3256" y="0"/>
                  <a:pt x="0" y="9410"/>
                  <a:pt x="286" y="10590"/>
                </a:cubicBezTo>
                <a:cubicBezTo>
                  <a:pt x="608" y="11771"/>
                  <a:pt x="2075" y="12666"/>
                  <a:pt x="3256" y="12737"/>
                </a:cubicBezTo>
                <a:cubicBezTo>
                  <a:pt x="4401" y="12666"/>
                  <a:pt x="5868" y="11771"/>
                  <a:pt x="6190" y="10590"/>
                </a:cubicBezTo>
                <a:cubicBezTo>
                  <a:pt x="6476" y="9446"/>
                  <a:pt x="3256" y="0"/>
                  <a:pt x="3256" y="0"/>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776533" y="3574433"/>
            <a:ext cx="164872" cy="109777"/>
          </a:xfrm>
          <a:custGeom>
            <a:avLst/>
            <a:gdLst/>
            <a:ahLst/>
            <a:cxnLst/>
            <a:rect l="l" t="t" r="r" b="b"/>
            <a:pathLst>
              <a:path w="13990" h="9315" extrusionOk="0">
                <a:moveTo>
                  <a:pt x="6987" y="1"/>
                </a:moveTo>
                <a:cubicBezTo>
                  <a:pt x="6655" y="1"/>
                  <a:pt x="6307" y="16"/>
                  <a:pt x="5940" y="50"/>
                </a:cubicBezTo>
                <a:cubicBezTo>
                  <a:pt x="0" y="622"/>
                  <a:pt x="358" y="8100"/>
                  <a:pt x="358" y="8100"/>
                </a:cubicBezTo>
                <a:cubicBezTo>
                  <a:pt x="1157" y="8911"/>
                  <a:pt x="2931" y="9315"/>
                  <a:pt x="4952" y="9315"/>
                </a:cubicBezTo>
                <a:cubicBezTo>
                  <a:pt x="8542" y="9315"/>
                  <a:pt x="12914" y="8042"/>
                  <a:pt x="13990" y="5524"/>
                </a:cubicBezTo>
                <a:cubicBezTo>
                  <a:pt x="13050" y="3644"/>
                  <a:pt x="12015" y="1"/>
                  <a:pt x="6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11114" y="3604063"/>
            <a:ext cx="87716" cy="80220"/>
          </a:xfrm>
          <a:custGeom>
            <a:avLst/>
            <a:gdLst/>
            <a:ahLst/>
            <a:cxnLst/>
            <a:rect l="l" t="t" r="r" b="b"/>
            <a:pathLst>
              <a:path w="7443" h="6807" extrusionOk="0">
                <a:moveTo>
                  <a:pt x="3718" y="0"/>
                </a:moveTo>
                <a:cubicBezTo>
                  <a:pt x="2135" y="0"/>
                  <a:pt x="736" y="1100"/>
                  <a:pt x="394" y="2688"/>
                </a:cubicBezTo>
                <a:cubicBezTo>
                  <a:pt x="0" y="4512"/>
                  <a:pt x="1181" y="6337"/>
                  <a:pt x="3006" y="6730"/>
                </a:cubicBezTo>
                <a:cubicBezTo>
                  <a:pt x="3243" y="6782"/>
                  <a:pt x="3480" y="6806"/>
                  <a:pt x="3714" y="6806"/>
                </a:cubicBezTo>
                <a:cubicBezTo>
                  <a:pt x="5280" y="6806"/>
                  <a:pt x="6706" y="5706"/>
                  <a:pt x="7048" y="4119"/>
                </a:cubicBezTo>
                <a:cubicBezTo>
                  <a:pt x="7442" y="2294"/>
                  <a:pt x="6261" y="469"/>
                  <a:pt x="4437" y="76"/>
                </a:cubicBezTo>
                <a:cubicBezTo>
                  <a:pt x="4195" y="25"/>
                  <a:pt x="3954" y="0"/>
                  <a:pt x="3718" y="0"/>
                </a:cubicBezTo>
                <a:close/>
              </a:path>
            </a:pathLst>
          </a:custGeom>
          <a:solidFill>
            <a:srgbClr val="4D9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5"/>
          <p:cNvSpPr/>
          <p:nvPr/>
        </p:nvSpPr>
        <p:spPr>
          <a:xfrm>
            <a:off x="4825870" y="3622237"/>
            <a:ext cx="51029" cy="43817"/>
          </a:xfrm>
          <a:custGeom>
            <a:avLst/>
            <a:gdLst/>
            <a:ahLst/>
            <a:cxnLst/>
            <a:rect l="l" t="t" r="r" b="b"/>
            <a:pathLst>
              <a:path w="4330" h="3718" extrusionOk="0">
                <a:moveTo>
                  <a:pt x="2469" y="1"/>
                </a:moveTo>
                <a:cubicBezTo>
                  <a:pt x="823" y="1"/>
                  <a:pt x="0" y="2004"/>
                  <a:pt x="1145" y="3185"/>
                </a:cubicBezTo>
                <a:cubicBezTo>
                  <a:pt x="1524" y="3552"/>
                  <a:pt x="1988" y="3717"/>
                  <a:pt x="2443" y="3717"/>
                </a:cubicBezTo>
                <a:cubicBezTo>
                  <a:pt x="3405" y="3717"/>
                  <a:pt x="4330" y="2979"/>
                  <a:pt x="4330" y="1861"/>
                </a:cubicBezTo>
                <a:cubicBezTo>
                  <a:pt x="4330" y="824"/>
                  <a:pt x="3471" y="1"/>
                  <a:pt x="246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5"/>
          <p:cNvSpPr/>
          <p:nvPr/>
        </p:nvSpPr>
        <p:spPr>
          <a:xfrm>
            <a:off x="4856231" y="3617181"/>
            <a:ext cx="35850" cy="30441"/>
          </a:xfrm>
          <a:custGeom>
            <a:avLst/>
            <a:gdLst/>
            <a:ahLst/>
            <a:cxnLst/>
            <a:rect l="l" t="t" r="r" b="b"/>
            <a:pathLst>
              <a:path w="3042" h="2583" extrusionOk="0">
                <a:moveTo>
                  <a:pt x="1718" y="0"/>
                </a:moveTo>
                <a:cubicBezTo>
                  <a:pt x="573" y="0"/>
                  <a:pt x="0" y="1396"/>
                  <a:pt x="823" y="2219"/>
                </a:cubicBezTo>
                <a:cubicBezTo>
                  <a:pt x="1086" y="2470"/>
                  <a:pt x="1406" y="2582"/>
                  <a:pt x="1721" y="2582"/>
                </a:cubicBezTo>
                <a:cubicBezTo>
                  <a:pt x="2394" y="2582"/>
                  <a:pt x="3042" y="2068"/>
                  <a:pt x="3042" y="1288"/>
                </a:cubicBezTo>
                <a:cubicBezTo>
                  <a:pt x="3042" y="573"/>
                  <a:pt x="2433" y="0"/>
                  <a:pt x="1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5"/>
          <p:cNvSpPr/>
          <p:nvPr/>
        </p:nvSpPr>
        <p:spPr>
          <a:xfrm>
            <a:off x="4773999" y="3569164"/>
            <a:ext cx="167406" cy="100726"/>
          </a:xfrm>
          <a:custGeom>
            <a:avLst/>
            <a:gdLst/>
            <a:ahLst/>
            <a:cxnLst/>
            <a:rect l="l" t="t" r="r" b="b"/>
            <a:pathLst>
              <a:path w="14205" h="8547" extrusionOk="0">
                <a:moveTo>
                  <a:pt x="7660" y="0"/>
                </a:moveTo>
                <a:cubicBezTo>
                  <a:pt x="6985" y="0"/>
                  <a:pt x="6246" y="77"/>
                  <a:pt x="5439" y="246"/>
                </a:cubicBezTo>
                <a:cubicBezTo>
                  <a:pt x="2684" y="819"/>
                  <a:pt x="1" y="4074"/>
                  <a:pt x="573" y="8547"/>
                </a:cubicBezTo>
                <a:cubicBezTo>
                  <a:pt x="1074" y="2285"/>
                  <a:pt x="4974" y="1176"/>
                  <a:pt x="5654" y="1069"/>
                </a:cubicBezTo>
                <a:cubicBezTo>
                  <a:pt x="5746" y="1069"/>
                  <a:pt x="6572" y="840"/>
                  <a:pt x="7680" y="840"/>
                </a:cubicBezTo>
                <a:cubicBezTo>
                  <a:pt x="8718" y="840"/>
                  <a:pt x="10004" y="1041"/>
                  <a:pt x="11163" y="1820"/>
                </a:cubicBezTo>
                <a:cubicBezTo>
                  <a:pt x="12595" y="2858"/>
                  <a:pt x="13632" y="4289"/>
                  <a:pt x="14205" y="5971"/>
                </a:cubicBezTo>
                <a:cubicBezTo>
                  <a:pt x="13832" y="3390"/>
                  <a:pt x="12135" y="0"/>
                  <a:pt x="76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5"/>
          <p:cNvSpPr/>
          <p:nvPr/>
        </p:nvSpPr>
        <p:spPr>
          <a:xfrm>
            <a:off x="4464909" y="3574433"/>
            <a:ext cx="164872" cy="109777"/>
          </a:xfrm>
          <a:custGeom>
            <a:avLst/>
            <a:gdLst/>
            <a:ahLst/>
            <a:cxnLst/>
            <a:rect l="l" t="t" r="r" b="b"/>
            <a:pathLst>
              <a:path w="13990" h="9315" extrusionOk="0">
                <a:moveTo>
                  <a:pt x="7010" y="1"/>
                </a:moveTo>
                <a:cubicBezTo>
                  <a:pt x="2006" y="1"/>
                  <a:pt x="941" y="3644"/>
                  <a:pt x="1" y="5524"/>
                </a:cubicBezTo>
                <a:cubicBezTo>
                  <a:pt x="1077" y="8042"/>
                  <a:pt x="5448" y="9315"/>
                  <a:pt x="9039" y="9315"/>
                </a:cubicBezTo>
                <a:cubicBezTo>
                  <a:pt x="11060" y="9315"/>
                  <a:pt x="12833" y="8911"/>
                  <a:pt x="13632" y="8100"/>
                </a:cubicBezTo>
                <a:cubicBezTo>
                  <a:pt x="13632" y="8100"/>
                  <a:pt x="13990" y="622"/>
                  <a:pt x="8051" y="50"/>
                </a:cubicBezTo>
                <a:cubicBezTo>
                  <a:pt x="7686" y="16"/>
                  <a:pt x="7339" y="1"/>
                  <a:pt x="7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5"/>
          <p:cNvSpPr/>
          <p:nvPr/>
        </p:nvSpPr>
        <p:spPr>
          <a:xfrm>
            <a:off x="4507504" y="3603886"/>
            <a:ext cx="88128" cy="80162"/>
          </a:xfrm>
          <a:custGeom>
            <a:avLst/>
            <a:gdLst/>
            <a:ahLst/>
            <a:cxnLst/>
            <a:rect l="l" t="t" r="r" b="b"/>
            <a:pathLst>
              <a:path w="7478" h="6802" extrusionOk="0">
                <a:moveTo>
                  <a:pt x="3710" y="1"/>
                </a:moveTo>
                <a:cubicBezTo>
                  <a:pt x="3453" y="1"/>
                  <a:pt x="3193" y="30"/>
                  <a:pt x="2934" y="91"/>
                </a:cubicBezTo>
                <a:cubicBezTo>
                  <a:pt x="1109" y="520"/>
                  <a:pt x="0" y="2381"/>
                  <a:pt x="430" y="4205"/>
                </a:cubicBezTo>
                <a:cubicBezTo>
                  <a:pt x="797" y="5765"/>
                  <a:pt x="2183" y="6802"/>
                  <a:pt x="3718" y="6802"/>
                </a:cubicBezTo>
                <a:cubicBezTo>
                  <a:pt x="3979" y="6802"/>
                  <a:pt x="4243" y="6772"/>
                  <a:pt x="4508" y="6710"/>
                </a:cubicBezTo>
                <a:cubicBezTo>
                  <a:pt x="6333" y="6280"/>
                  <a:pt x="7478" y="4456"/>
                  <a:pt x="7049" y="2631"/>
                </a:cubicBezTo>
                <a:cubicBezTo>
                  <a:pt x="6680" y="1066"/>
                  <a:pt x="5259" y="1"/>
                  <a:pt x="3710" y="1"/>
                </a:cubicBezTo>
                <a:close/>
              </a:path>
            </a:pathLst>
          </a:custGeom>
          <a:solidFill>
            <a:srgbClr val="4D9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5"/>
          <p:cNvSpPr/>
          <p:nvPr/>
        </p:nvSpPr>
        <p:spPr>
          <a:xfrm>
            <a:off x="4529426" y="3622237"/>
            <a:ext cx="51029" cy="43817"/>
          </a:xfrm>
          <a:custGeom>
            <a:avLst/>
            <a:gdLst/>
            <a:ahLst/>
            <a:cxnLst/>
            <a:rect l="l" t="t" r="r" b="b"/>
            <a:pathLst>
              <a:path w="4330" h="3718" extrusionOk="0">
                <a:moveTo>
                  <a:pt x="1861" y="1"/>
                </a:moveTo>
                <a:cubicBezTo>
                  <a:pt x="824" y="1"/>
                  <a:pt x="1" y="824"/>
                  <a:pt x="1" y="1861"/>
                </a:cubicBezTo>
                <a:cubicBezTo>
                  <a:pt x="1" y="2979"/>
                  <a:pt x="925" y="3717"/>
                  <a:pt x="1877" y="3717"/>
                </a:cubicBezTo>
                <a:cubicBezTo>
                  <a:pt x="2326" y="3717"/>
                  <a:pt x="2782" y="3552"/>
                  <a:pt x="3149" y="3185"/>
                </a:cubicBezTo>
                <a:cubicBezTo>
                  <a:pt x="4330" y="2004"/>
                  <a:pt x="3507" y="1"/>
                  <a:pt x="1861"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5"/>
          <p:cNvSpPr/>
          <p:nvPr/>
        </p:nvSpPr>
        <p:spPr>
          <a:xfrm>
            <a:off x="4557677" y="3617181"/>
            <a:ext cx="36274" cy="30629"/>
          </a:xfrm>
          <a:custGeom>
            <a:avLst/>
            <a:gdLst/>
            <a:ahLst/>
            <a:cxnLst/>
            <a:rect l="l" t="t" r="r" b="b"/>
            <a:pathLst>
              <a:path w="3078" h="2599" extrusionOk="0">
                <a:moveTo>
                  <a:pt x="1325" y="0"/>
                </a:moveTo>
                <a:cubicBezTo>
                  <a:pt x="609" y="0"/>
                  <a:pt x="1" y="573"/>
                  <a:pt x="1" y="1288"/>
                </a:cubicBezTo>
                <a:cubicBezTo>
                  <a:pt x="1" y="2068"/>
                  <a:pt x="664" y="2598"/>
                  <a:pt x="1347" y="2598"/>
                </a:cubicBezTo>
                <a:cubicBezTo>
                  <a:pt x="1667" y="2598"/>
                  <a:pt x="1992" y="2481"/>
                  <a:pt x="2255" y="2219"/>
                </a:cubicBezTo>
                <a:cubicBezTo>
                  <a:pt x="3078" y="1396"/>
                  <a:pt x="2470" y="0"/>
                  <a:pt x="1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5"/>
          <p:cNvSpPr/>
          <p:nvPr/>
        </p:nvSpPr>
        <p:spPr>
          <a:xfrm>
            <a:off x="4464909" y="3569164"/>
            <a:ext cx="167406" cy="100726"/>
          </a:xfrm>
          <a:custGeom>
            <a:avLst/>
            <a:gdLst/>
            <a:ahLst/>
            <a:cxnLst/>
            <a:rect l="l" t="t" r="r" b="b"/>
            <a:pathLst>
              <a:path w="14205" h="8547" extrusionOk="0">
                <a:moveTo>
                  <a:pt x="6545" y="0"/>
                </a:moveTo>
                <a:cubicBezTo>
                  <a:pt x="2070" y="0"/>
                  <a:pt x="374" y="3390"/>
                  <a:pt x="1" y="5971"/>
                </a:cubicBezTo>
                <a:cubicBezTo>
                  <a:pt x="537" y="4289"/>
                  <a:pt x="1611" y="2858"/>
                  <a:pt x="3042" y="1820"/>
                </a:cubicBezTo>
                <a:cubicBezTo>
                  <a:pt x="4202" y="1041"/>
                  <a:pt x="5487" y="840"/>
                  <a:pt x="6526" y="840"/>
                </a:cubicBezTo>
                <a:cubicBezTo>
                  <a:pt x="7633" y="840"/>
                  <a:pt x="8459" y="1069"/>
                  <a:pt x="8552" y="1069"/>
                </a:cubicBezTo>
                <a:cubicBezTo>
                  <a:pt x="9267" y="1176"/>
                  <a:pt x="13131" y="2285"/>
                  <a:pt x="13632" y="8547"/>
                </a:cubicBezTo>
                <a:cubicBezTo>
                  <a:pt x="14205" y="4074"/>
                  <a:pt x="11521" y="819"/>
                  <a:pt x="8766" y="246"/>
                </a:cubicBezTo>
                <a:cubicBezTo>
                  <a:pt x="7959" y="77"/>
                  <a:pt x="7221" y="0"/>
                  <a:pt x="654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5"/>
          <p:cNvSpPr/>
          <p:nvPr/>
        </p:nvSpPr>
        <p:spPr>
          <a:xfrm>
            <a:off x="4747433" y="3484835"/>
            <a:ext cx="228971" cy="84275"/>
          </a:xfrm>
          <a:custGeom>
            <a:avLst/>
            <a:gdLst/>
            <a:ahLst/>
            <a:cxnLst/>
            <a:rect l="l" t="t" r="r" b="b"/>
            <a:pathLst>
              <a:path w="19429" h="7151" extrusionOk="0">
                <a:moveTo>
                  <a:pt x="9148" y="0"/>
                </a:moveTo>
                <a:cubicBezTo>
                  <a:pt x="5003" y="0"/>
                  <a:pt x="716" y="2070"/>
                  <a:pt x="716" y="2070"/>
                </a:cubicBezTo>
                <a:cubicBezTo>
                  <a:pt x="716" y="2070"/>
                  <a:pt x="1" y="2678"/>
                  <a:pt x="2076" y="7151"/>
                </a:cubicBezTo>
                <a:cubicBezTo>
                  <a:pt x="5378" y="4825"/>
                  <a:pt x="8316" y="3825"/>
                  <a:pt x="10903" y="3825"/>
                </a:cubicBezTo>
                <a:cubicBezTo>
                  <a:pt x="13810" y="3825"/>
                  <a:pt x="16275" y="5088"/>
                  <a:pt x="18319" y="7151"/>
                </a:cubicBezTo>
                <a:cubicBezTo>
                  <a:pt x="19428" y="5934"/>
                  <a:pt x="17961" y="3108"/>
                  <a:pt x="12809" y="711"/>
                </a:cubicBezTo>
                <a:cubicBezTo>
                  <a:pt x="11689" y="197"/>
                  <a:pt x="10425" y="0"/>
                  <a:pt x="9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5"/>
          <p:cNvSpPr/>
          <p:nvPr/>
        </p:nvSpPr>
        <p:spPr>
          <a:xfrm>
            <a:off x="4429916" y="3484835"/>
            <a:ext cx="229383" cy="84275"/>
          </a:xfrm>
          <a:custGeom>
            <a:avLst/>
            <a:gdLst/>
            <a:ahLst/>
            <a:cxnLst/>
            <a:rect l="l" t="t" r="r" b="b"/>
            <a:pathLst>
              <a:path w="19464" h="7151" extrusionOk="0">
                <a:moveTo>
                  <a:pt x="10280" y="0"/>
                </a:moveTo>
                <a:cubicBezTo>
                  <a:pt x="9003" y="0"/>
                  <a:pt x="7740" y="197"/>
                  <a:pt x="6619" y="711"/>
                </a:cubicBezTo>
                <a:cubicBezTo>
                  <a:pt x="1467" y="3108"/>
                  <a:pt x="0" y="5934"/>
                  <a:pt x="1109" y="7151"/>
                </a:cubicBezTo>
                <a:cubicBezTo>
                  <a:pt x="3154" y="5088"/>
                  <a:pt x="5618" y="3825"/>
                  <a:pt x="8525" y="3825"/>
                </a:cubicBezTo>
                <a:cubicBezTo>
                  <a:pt x="11113" y="3825"/>
                  <a:pt x="14050" y="4825"/>
                  <a:pt x="17352" y="7151"/>
                </a:cubicBezTo>
                <a:cubicBezTo>
                  <a:pt x="19463" y="2678"/>
                  <a:pt x="18712" y="2070"/>
                  <a:pt x="18712" y="2070"/>
                </a:cubicBezTo>
                <a:cubicBezTo>
                  <a:pt x="18712" y="2070"/>
                  <a:pt x="14426" y="0"/>
                  <a:pt x="10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5"/>
          <p:cNvSpPr/>
          <p:nvPr/>
        </p:nvSpPr>
        <p:spPr>
          <a:xfrm>
            <a:off x="4418955" y="3687178"/>
            <a:ext cx="568379" cy="372194"/>
          </a:xfrm>
          <a:custGeom>
            <a:avLst/>
            <a:gdLst/>
            <a:ahLst/>
            <a:cxnLst/>
            <a:rect l="l" t="t" r="r" b="b"/>
            <a:pathLst>
              <a:path w="48229" h="31582" extrusionOk="0">
                <a:moveTo>
                  <a:pt x="0" y="0"/>
                </a:moveTo>
                <a:cubicBezTo>
                  <a:pt x="0" y="1"/>
                  <a:pt x="895" y="12881"/>
                  <a:pt x="2004" y="16387"/>
                </a:cubicBezTo>
                <a:cubicBezTo>
                  <a:pt x="3470" y="21074"/>
                  <a:pt x="6547" y="24043"/>
                  <a:pt x="12665" y="29732"/>
                </a:cubicBezTo>
                <a:cubicBezTo>
                  <a:pt x="14593" y="31322"/>
                  <a:pt x="17949" y="31582"/>
                  <a:pt x="20721" y="31582"/>
                </a:cubicBezTo>
                <a:cubicBezTo>
                  <a:pt x="22066" y="31582"/>
                  <a:pt x="23273" y="31521"/>
                  <a:pt x="24114" y="31521"/>
                </a:cubicBezTo>
                <a:cubicBezTo>
                  <a:pt x="24955" y="31521"/>
                  <a:pt x="26163" y="31582"/>
                  <a:pt x="27507" y="31582"/>
                </a:cubicBezTo>
                <a:cubicBezTo>
                  <a:pt x="30280" y="31582"/>
                  <a:pt x="33635" y="31322"/>
                  <a:pt x="35563" y="29732"/>
                </a:cubicBezTo>
                <a:cubicBezTo>
                  <a:pt x="41681" y="24043"/>
                  <a:pt x="44758" y="21074"/>
                  <a:pt x="46225" y="16387"/>
                </a:cubicBezTo>
                <a:cubicBezTo>
                  <a:pt x="47334" y="12881"/>
                  <a:pt x="48228" y="1"/>
                  <a:pt x="48228" y="0"/>
                </a:cubicBezTo>
                <a:lnTo>
                  <a:pt x="48228" y="0"/>
                </a:lnTo>
                <a:cubicBezTo>
                  <a:pt x="45789" y="3302"/>
                  <a:pt x="42886" y="4267"/>
                  <a:pt x="39645" y="4267"/>
                </a:cubicBezTo>
                <a:cubicBezTo>
                  <a:pt x="35090" y="4267"/>
                  <a:pt x="29868" y="2362"/>
                  <a:pt x="24329" y="2362"/>
                </a:cubicBezTo>
                <a:cubicBezTo>
                  <a:pt x="18789" y="2362"/>
                  <a:pt x="13421" y="4267"/>
                  <a:pt x="8744" y="4267"/>
                </a:cubicBezTo>
                <a:cubicBezTo>
                  <a:pt x="5417" y="4267"/>
                  <a:pt x="2439" y="330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5"/>
          <p:cNvSpPr/>
          <p:nvPr/>
        </p:nvSpPr>
        <p:spPr>
          <a:xfrm>
            <a:off x="4548402" y="3743256"/>
            <a:ext cx="132829" cy="67976"/>
          </a:xfrm>
          <a:custGeom>
            <a:avLst/>
            <a:gdLst/>
            <a:ahLst/>
            <a:cxnLst/>
            <a:rect l="l" t="t" r="r" b="b"/>
            <a:pathLst>
              <a:path w="11271" h="5768" extrusionOk="0">
                <a:moveTo>
                  <a:pt x="11271" y="1"/>
                </a:moveTo>
                <a:lnTo>
                  <a:pt x="11271" y="1"/>
                </a:lnTo>
                <a:cubicBezTo>
                  <a:pt x="9947" y="860"/>
                  <a:pt x="4974" y="4938"/>
                  <a:pt x="1" y="5761"/>
                </a:cubicBezTo>
                <a:cubicBezTo>
                  <a:pt x="207" y="5765"/>
                  <a:pt x="407" y="5767"/>
                  <a:pt x="602" y="5767"/>
                </a:cubicBezTo>
                <a:cubicBezTo>
                  <a:pt x="5329" y="5767"/>
                  <a:pt x="6605" y="4548"/>
                  <a:pt x="7979" y="3758"/>
                </a:cubicBezTo>
                <a:cubicBezTo>
                  <a:pt x="9518" y="2899"/>
                  <a:pt x="10949" y="538"/>
                  <a:pt x="11271" y="1"/>
                </a:cubicBezTo>
                <a:close/>
              </a:path>
            </a:pathLst>
          </a:custGeom>
          <a:solidFill>
            <a:srgbClr val="75A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5"/>
          <p:cNvSpPr/>
          <p:nvPr/>
        </p:nvSpPr>
        <p:spPr>
          <a:xfrm>
            <a:off x="4725087" y="3743256"/>
            <a:ext cx="132829" cy="67976"/>
          </a:xfrm>
          <a:custGeom>
            <a:avLst/>
            <a:gdLst/>
            <a:ahLst/>
            <a:cxnLst/>
            <a:rect l="l" t="t" r="r" b="b"/>
            <a:pathLst>
              <a:path w="11271" h="5768" extrusionOk="0">
                <a:moveTo>
                  <a:pt x="1" y="1"/>
                </a:moveTo>
                <a:lnTo>
                  <a:pt x="1" y="1"/>
                </a:lnTo>
                <a:cubicBezTo>
                  <a:pt x="323" y="538"/>
                  <a:pt x="1754" y="2899"/>
                  <a:pt x="3292" y="3758"/>
                </a:cubicBezTo>
                <a:cubicBezTo>
                  <a:pt x="4667" y="4548"/>
                  <a:pt x="5942" y="5767"/>
                  <a:pt x="10670" y="5767"/>
                </a:cubicBezTo>
                <a:cubicBezTo>
                  <a:pt x="10864" y="5767"/>
                  <a:pt x="11064" y="5765"/>
                  <a:pt x="11271" y="5761"/>
                </a:cubicBezTo>
                <a:cubicBezTo>
                  <a:pt x="6297" y="4938"/>
                  <a:pt x="1324" y="860"/>
                  <a:pt x="1" y="1"/>
                </a:cubicBezTo>
                <a:close/>
              </a:path>
            </a:pathLst>
          </a:custGeom>
          <a:solidFill>
            <a:srgbClr val="75A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5"/>
          <p:cNvSpPr/>
          <p:nvPr/>
        </p:nvSpPr>
        <p:spPr>
          <a:xfrm>
            <a:off x="4899663" y="3098100"/>
            <a:ext cx="139994" cy="123083"/>
          </a:xfrm>
          <a:custGeom>
            <a:avLst/>
            <a:gdLst/>
            <a:ahLst/>
            <a:cxnLst/>
            <a:rect l="l" t="t" r="r" b="b"/>
            <a:pathLst>
              <a:path w="11879" h="10444" extrusionOk="0">
                <a:moveTo>
                  <a:pt x="1" y="0"/>
                </a:moveTo>
                <a:lnTo>
                  <a:pt x="1" y="0"/>
                </a:lnTo>
                <a:cubicBezTo>
                  <a:pt x="2863" y="1860"/>
                  <a:pt x="7800" y="7048"/>
                  <a:pt x="8444" y="9410"/>
                </a:cubicBezTo>
                <a:cubicBezTo>
                  <a:pt x="8671" y="10185"/>
                  <a:pt x="9128" y="10443"/>
                  <a:pt x="9637" y="10443"/>
                </a:cubicBezTo>
                <a:cubicBezTo>
                  <a:pt x="10654" y="10443"/>
                  <a:pt x="11879" y="9410"/>
                  <a:pt x="11879" y="9410"/>
                </a:cubicBezTo>
                <a:cubicBezTo>
                  <a:pt x="11879" y="9410"/>
                  <a:pt x="7156" y="110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5"/>
          <p:cNvSpPr/>
          <p:nvPr/>
        </p:nvSpPr>
        <p:spPr>
          <a:xfrm>
            <a:off x="4344314" y="3267936"/>
            <a:ext cx="718060" cy="357569"/>
          </a:xfrm>
          <a:custGeom>
            <a:avLst/>
            <a:gdLst/>
            <a:ahLst/>
            <a:cxnLst/>
            <a:rect l="l" t="t" r="r" b="b"/>
            <a:pathLst>
              <a:path w="60930" h="30341" extrusionOk="0">
                <a:moveTo>
                  <a:pt x="15810" y="0"/>
                </a:moveTo>
                <a:cubicBezTo>
                  <a:pt x="13522" y="0"/>
                  <a:pt x="11286" y="248"/>
                  <a:pt x="9374" y="903"/>
                </a:cubicBezTo>
                <a:cubicBezTo>
                  <a:pt x="1503" y="3586"/>
                  <a:pt x="0" y="8738"/>
                  <a:pt x="4186" y="26019"/>
                </a:cubicBezTo>
                <a:cubicBezTo>
                  <a:pt x="4363" y="29350"/>
                  <a:pt x="4832" y="30325"/>
                  <a:pt x="5391" y="30325"/>
                </a:cubicBezTo>
                <a:cubicBezTo>
                  <a:pt x="5511" y="30325"/>
                  <a:pt x="5635" y="30280"/>
                  <a:pt x="5761" y="30205"/>
                </a:cubicBezTo>
                <a:cubicBezTo>
                  <a:pt x="4604" y="16989"/>
                  <a:pt x="5370" y="6041"/>
                  <a:pt x="15127" y="6041"/>
                </a:cubicBezTo>
                <a:cubicBezTo>
                  <a:pt x="15328" y="6041"/>
                  <a:pt x="15533" y="6045"/>
                  <a:pt x="15743" y="6055"/>
                </a:cubicBezTo>
                <a:cubicBezTo>
                  <a:pt x="26118" y="6484"/>
                  <a:pt x="26905" y="8846"/>
                  <a:pt x="30483" y="8953"/>
                </a:cubicBezTo>
                <a:cubicBezTo>
                  <a:pt x="34061" y="8846"/>
                  <a:pt x="34812" y="6520"/>
                  <a:pt x="45188" y="6055"/>
                </a:cubicBezTo>
                <a:cubicBezTo>
                  <a:pt x="45382" y="6047"/>
                  <a:pt x="45574" y="6043"/>
                  <a:pt x="45762" y="6043"/>
                </a:cubicBezTo>
                <a:cubicBezTo>
                  <a:pt x="55592" y="6043"/>
                  <a:pt x="56328" y="16970"/>
                  <a:pt x="55170" y="30205"/>
                </a:cubicBezTo>
                <a:cubicBezTo>
                  <a:pt x="55301" y="30290"/>
                  <a:pt x="55429" y="30341"/>
                  <a:pt x="55552" y="30341"/>
                </a:cubicBezTo>
                <a:cubicBezTo>
                  <a:pt x="56097" y="30341"/>
                  <a:pt x="56539" y="29347"/>
                  <a:pt x="56744" y="26019"/>
                </a:cubicBezTo>
                <a:cubicBezTo>
                  <a:pt x="60930" y="8738"/>
                  <a:pt x="59427" y="3586"/>
                  <a:pt x="51556" y="903"/>
                </a:cubicBezTo>
                <a:cubicBezTo>
                  <a:pt x="49635" y="248"/>
                  <a:pt x="47395" y="0"/>
                  <a:pt x="45106" y="0"/>
                </a:cubicBezTo>
                <a:cubicBezTo>
                  <a:pt x="38268" y="0"/>
                  <a:pt x="30992" y="2209"/>
                  <a:pt x="30483" y="2370"/>
                </a:cubicBezTo>
                <a:cubicBezTo>
                  <a:pt x="29947" y="2209"/>
                  <a:pt x="22644" y="0"/>
                  <a:pt x="15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a:off x="3431799" y="3509586"/>
            <a:ext cx="369790" cy="550312"/>
          </a:xfrm>
          <a:custGeom>
            <a:avLst/>
            <a:gdLst/>
            <a:ahLst/>
            <a:cxnLst/>
            <a:rect l="l" t="t" r="r" b="b"/>
            <a:pathLst>
              <a:path w="31378" h="46696" extrusionOk="0">
                <a:moveTo>
                  <a:pt x="25398" y="1"/>
                </a:moveTo>
                <a:cubicBezTo>
                  <a:pt x="23434" y="1"/>
                  <a:pt x="21292" y="499"/>
                  <a:pt x="19142" y="1509"/>
                </a:cubicBezTo>
                <a:cubicBezTo>
                  <a:pt x="14598" y="3584"/>
                  <a:pt x="1" y="13029"/>
                  <a:pt x="1289" y="46696"/>
                </a:cubicBezTo>
                <a:lnTo>
                  <a:pt x="5296" y="46553"/>
                </a:lnTo>
                <a:cubicBezTo>
                  <a:pt x="4365" y="21795"/>
                  <a:pt x="12702" y="8915"/>
                  <a:pt x="20823" y="5158"/>
                </a:cubicBezTo>
                <a:cubicBezTo>
                  <a:pt x="22497" y="4379"/>
                  <a:pt x="24025" y="4061"/>
                  <a:pt x="25311" y="4061"/>
                </a:cubicBezTo>
                <a:cubicBezTo>
                  <a:pt x="26801" y="4061"/>
                  <a:pt x="27967" y="4488"/>
                  <a:pt x="28658" y="5122"/>
                </a:cubicBezTo>
                <a:lnTo>
                  <a:pt x="31378" y="2117"/>
                </a:lnTo>
                <a:cubicBezTo>
                  <a:pt x="29838" y="714"/>
                  <a:pt x="27746" y="1"/>
                  <a:pt x="25398"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a:off x="3300655" y="3850662"/>
            <a:ext cx="624888" cy="833035"/>
          </a:xfrm>
          <a:custGeom>
            <a:avLst/>
            <a:gdLst/>
            <a:ahLst/>
            <a:cxnLst/>
            <a:rect l="l" t="t" r="r" b="b"/>
            <a:pathLst>
              <a:path w="53024" h="70686" extrusionOk="0">
                <a:moveTo>
                  <a:pt x="38146" y="1"/>
                </a:moveTo>
                <a:cubicBezTo>
                  <a:pt x="25789" y="1"/>
                  <a:pt x="1" y="22321"/>
                  <a:pt x="1" y="35360"/>
                </a:cubicBezTo>
                <a:cubicBezTo>
                  <a:pt x="1" y="47723"/>
                  <a:pt x="8613" y="70686"/>
                  <a:pt x="32088" y="70686"/>
                </a:cubicBezTo>
                <a:cubicBezTo>
                  <a:pt x="33613" y="70686"/>
                  <a:pt x="35200" y="70589"/>
                  <a:pt x="36852" y="70386"/>
                </a:cubicBezTo>
                <a:cubicBezTo>
                  <a:pt x="46369" y="52783"/>
                  <a:pt x="53023" y="43696"/>
                  <a:pt x="53023" y="43696"/>
                </a:cubicBezTo>
                <a:lnTo>
                  <a:pt x="38605" y="11"/>
                </a:lnTo>
                <a:cubicBezTo>
                  <a:pt x="38454" y="4"/>
                  <a:pt x="38301" y="1"/>
                  <a:pt x="38146" y="1"/>
                </a:cubicBezTo>
                <a:close/>
              </a:path>
            </a:pathLst>
          </a:custGeom>
          <a:solidFill>
            <a:srgbClr val="FDA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3341565" y="3863438"/>
            <a:ext cx="542240" cy="670838"/>
          </a:xfrm>
          <a:custGeom>
            <a:avLst/>
            <a:gdLst/>
            <a:ahLst/>
            <a:cxnLst/>
            <a:rect l="l" t="t" r="r" b="b"/>
            <a:pathLst>
              <a:path w="46011" h="56923" extrusionOk="0">
                <a:moveTo>
                  <a:pt x="29517" y="1"/>
                </a:moveTo>
                <a:cubicBezTo>
                  <a:pt x="29517" y="1"/>
                  <a:pt x="15921" y="3972"/>
                  <a:pt x="4186" y="16458"/>
                </a:cubicBezTo>
                <a:cubicBezTo>
                  <a:pt x="2254" y="16458"/>
                  <a:pt x="0" y="20143"/>
                  <a:pt x="394" y="22791"/>
                </a:cubicBezTo>
                <a:cubicBezTo>
                  <a:pt x="751" y="25403"/>
                  <a:pt x="12415" y="55885"/>
                  <a:pt x="41288" y="56923"/>
                </a:cubicBezTo>
                <a:cubicBezTo>
                  <a:pt x="46010" y="56100"/>
                  <a:pt x="45903" y="48587"/>
                  <a:pt x="45903" y="48587"/>
                </a:cubicBezTo>
                <a:cubicBezTo>
                  <a:pt x="45903" y="48587"/>
                  <a:pt x="37996" y="42755"/>
                  <a:pt x="37245" y="38891"/>
                </a:cubicBezTo>
                <a:cubicBezTo>
                  <a:pt x="36529" y="35027"/>
                  <a:pt x="29517" y="1"/>
                  <a:pt x="29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3401014" y="4086088"/>
            <a:ext cx="139582" cy="225164"/>
          </a:xfrm>
          <a:custGeom>
            <a:avLst/>
            <a:gdLst/>
            <a:ahLst/>
            <a:cxnLst/>
            <a:rect l="l" t="t" r="r" b="b"/>
            <a:pathLst>
              <a:path w="11844" h="19106" extrusionOk="0">
                <a:moveTo>
                  <a:pt x="1181" y="0"/>
                </a:moveTo>
                <a:lnTo>
                  <a:pt x="1181" y="0"/>
                </a:lnTo>
                <a:cubicBezTo>
                  <a:pt x="1" y="4794"/>
                  <a:pt x="4688" y="14705"/>
                  <a:pt x="11843" y="19105"/>
                </a:cubicBezTo>
                <a:cubicBezTo>
                  <a:pt x="4580" y="8515"/>
                  <a:pt x="1897" y="3149"/>
                  <a:pt x="1181" y="0"/>
                </a:cubicBezTo>
                <a:close/>
              </a:path>
            </a:pathLst>
          </a:custGeom>
          <a:solidFill>
            <a:srgbClr val="79A6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4041128" y="3805663"/>
            <a:ext cx="387090" cy="418214"/>
          </a:xfrm>
          <a:custGeom>
            <a:avLst/>
            <a:gdLst/>
            <a:ahLst/>
            <a:cxnLst/>
            <a:rect l="l" t="t" r="r" b="b"/>
            <a:pathLst>
              <a:path w="32846" h="35487" extrusionOk="0">
                <a:moveTo>
                  <a:pt x="0" y="1"/>
                </a:moveTo>
                <a:cubicBezTo>
                  <a:pt x="0" y="1"/>
                  <a:pt x="12022" y="25224"/>
                  <a:pt x="16744" y="31950"/>
                </a:cubicBezTo>
                <a:cubicBezTo>
                  <a:pt x="18543" y="34513"/>
                  <a:pt x="21334" y="35486"/>
                  <a:pt x="24074" y="35486"/>
                </a:cubicBezTo>
                <a:cubicBezTo>
                  <a:pt x="28527" y="35486"/>
                  <a:pt x="32846" y="32915"/>
                  <a:pt x="32558" y="30412"/>
                </a:cubicBezTo>
                <a:cubicBezTo>
                  <a:pt x="28944" y="28301"/>
                  <a:pt x="18140" y="7693"/>
                  <a:pt x="15277" y="4581"/>
                </a:cubicBezTo>
                <a:cubicBezTo>
                  <a:pt x="12415" y="1504"/>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3738438" y="3519710"/>
            <a:ext cx="215819" cy="230291"/>
          </a:xfrm>
          <a:custGeom>
            <a:avLst/>
            <a:gdLst/>
            <a:ahLst/>
            <a:cxnLst/>
            <a:rect l="l" t="t" r="r" b="b"/>
            <a:pathLst>
              <a:path w="18313" h="19541" extrusionOk="0">
                <a:moveTo>
                  <a:pt x="5035" y="1"/>
                </a:moveTo>
                <a:cubicBezTo>
                  <a:pt x="3508" y="1"/>
                  <a:pt x="1" y="2882"/>
                  <a:pt x="745" y="3905"/>
                </a:cubicBezTo>
                <a:lnTo>
                  <a:pt x="12516" y="19540"/>
                </a:lnTo>
                <a:cubicBezTo>
                  <a:pt x="14448" y="18753"/>
                  <a:pt x="16380" y="17966"/>
                  <a:pt x="18312" y="17179"/>
                </a:cubicBezTo>
                <a:lnTo>
                  <a:pt x="5575" y="220"/>
                </a:lnTo>
                <a:cubicBezTo>
                  <a:pt x="5456" y="68"/>
                  <a:pt x="5269" y="1"/>
                  <a:pt x="503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3767974" y="3576342"/>
            <a:ext cx="811574" cy="901411"/>
          </a:xfrm>
          <a:custGeom>
            <a:avLst/>
            <a:gdLst/>
            <a:ahLst/>
            <a:cxnLst/>
            <a:rect l="l" t="t" r="r" b="b"/>
            <a:pathLst>
              <a:path w="68865" h="76488" extrusionOk="0">
                <a:moveTo>
                  <a:pt x="7971" y="0"/>
                </a:moveTo>
                <a:cubicBezTo>
                  <a:pt x="5555" y="0"/>
                  <a:pt x="0" y="4533"/>
                  <a:pt x="1209" y="6113"/>
                </a:cubicBezTo>
                <a:lnTo>
                  <a:pt x="43534" y="62391"/>
                </a:lnTo>
                <a:cubicBezTo>
                  <a:pt x="45680" y="65253"/>
                  <a:pt x="48435" y="67615"/>
                  <a:pt x="51584" y="69332"/>
                </a:cubicBezTo>
                <a:lnTo>
                  <a:pt x="64821" y="76488"/>
                </a:lnTo>
                <a:lnTo>
                  <a:pt x="68864" y="73447"/>
                </a:lnTo>
                <a:lnTo>
                  <a:pt x="54410" y="60996"/>
                </a:lnTo>
                <a:lnTo>
                  <a:pt x="8829" y="353"/>
                </a:lnTo>
                <a:cubicBezTo>
                  <a:pt x="8643" y="108"/>
                  <a:pt x="8344" y="0"/>
                  <a:pt x="7971" y="0"/>
                </a:cubicBez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4491062" y="4545296"/>
            <a:ext cx="75483" cy="95718"/>
          </a:xfrm>
          <a:custGeom>
            <a:avLst/>
            <a:gdLst/>
            <a:ahLst/>
            <a:cxnLst/>
            <a:rect l="l" t="t" r="r" b="b"/>
            <a:pathLst>
              <a:path w="6405" h="8122" extrusionOk="0">
                <a:moveTo>
                  <a:pt x="3292" y="0"/>
                </a:moveTo>
                <a:lnTo>
                  <a:pt x="0" y="7513"/>
                </a:lnTo>
                <a:lnTo>
                  <a:pt x="930" y="8122"/>
                </a:lnTo>
                <a:lnTo>
                  <a:pt x="6404" y="2039"/>
                </a:lnTo>
                <a:lnTo>
                  <a:pt x="3292"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4477980" y="4627280"/>
            <a:ext cx="33257" cy="25868"/>
          </a:xfrm>
          <a:custGeom>
            <a:avLst/>
            <a:gdLst/>
            <a:ahLst/>
            <a:cxnLst/>
            <a:rect l="l" t="t" r="r" b="b"/>
            <a:pathLst>
              <a:path w="2822" h="2195" extrusionOk="0">
                <a:moveTo>
                  <a:pt x="1400" y="0"/>
                </a:moveTo>
                <a:cubicBezTo>
                  <a:pt x="1329" y="0"/>
                  <a:pt x="1256" y="7"/>
                  <a:pt x="1182" y="21"/>
                </a:cubicBezTo>
                <a:cubicBezTo>
                  <a:pt x="251" y="235"/>
                  <a:pt x="1" y="1488"/>
                  <a:pt x="824" y="2024"/>
                </a:cubicBezTo>
                <a:cubicBezTo>
                  <a:pt x="1002" y="2139"/>
                  <a:pt x="1203" y="2195"/>
                  <a:pt x="1402" y="2195"/>
                </a:cubicBezTo>
                <a:cubicBezTo>
                  <a:pt x="1763" y="2195"/>
                  <a:pt x="2119" y="2012"/>
                  <a:pt x="2326" y="1667"/>
                </a:cubicBezTo>
                <a:cubicBezTo>
                  <a:pt x="2822" y="940"/>
                  <a:pt x="2250" y="0"/>
                  <a:pt x="140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4514670" y="4397393"/>
            <a:ext cx="165296" cy="179898"/>
          </a:xfrm>
          <a:custGeom>
            <a:avLst/>
            <a:gdLst/>
            <a:ahLst/>
            <a:cxnLst/>
            <a:rect l="l" t="t" r="r" b="b"/>
            <a:pathLst>
              <a:path w="14026" h="15265" extrusionOk="0">
                <a:moveTo>
                  <a:pt x="7315" y="1"/>
                </a:moveTo>
                <a:cubicBezTo>
                  <a:pt x="6369" y="1"/>
                  <a:pt x="5452" y="467"/>
                  <a:pt x="4902" y="1315"/>
                </a:cubicBezTo>
                <a:lnTo>
                  <a:pt x="823" y="7648"/>
                </a:lnTo>
                <a:lnTo>
                  <a:pt x="215" y="10653"/>
                </a:lnTo>
                <a:cubicBezTo>
                  <a:pt x="1" y="11798"/>
                  <a:pt x="501" y="12978"/>
                  <a:pt x="1467" y="13587"/>
                </a:cubicBezTo>
                <a:lnTo>
                  <a:pt x="3364" y="14803"/>
                </a:lnTo>
                <a:cubicBezTo>
                  <a:pt x="3827" y="15112"/>
                  <a:pt x="4365" y="15265"/>
                  <a:pt x="4901" y="15265"/>
                </a:cubicBezTo>
                <a:cubicBezTo>
                  <a:pt x="5483" y="15265"/>
                  <a:pt x="6064" y="15085"/>
                  <a:pt x="6548" y="14732"/>
                </a:cubicBezTo>
                <a:lnTo>
                  <a:pt x="9052" y="12978"/>
                </a:lnTo>
                <a:lnTo>
                  <a:pt x="13167" y="6646"/>
                </a:lnTo>
                <a:cubicBezTo>
                  <a:pt x="14025" y="5286"/>
                  <a:pt x="13632" y="3533"/>
                  <a:pt x="12308" y="2674"/>
                </a:cubicBezTo>
                <a:lnTo>
                  <a:pt x="8873" y="456"/>
                </a:lnTo>
                <a:cubicBezTo>
                  <a:pt x="8385" y="148"/>
                  <a:pt x="7845" y="1"/>
                  <a:pt x="7315" y="1"/>
                </a:cubicBez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3813421" y="3596095"/>
            <a:ext cx="320033" cy="357144"/>
          </a:xfrm>
          <a:custGeom>
            <a:avLst/>
            <a:gdLst/>
            <a:ahLst/>
            <a:cxnLst/>
            <a:rect l="l" t="t" r="r" b="b"/>
            <a:pathLst>
              <a:path w="27156" h="30305" extrusionOk="0">
                <a:moveTo>
                  <a:pt x="4258" y="0"/>
                </a:moveTo>
                <a:cubicBezTo>
                  <a:pt x="1503" y="358"/>
                  <a:pt x="0" y="2684"/>
                  <a:pt x="0" y="2684"/>
                </a:cubicBezTo>
                <a:cubicBezTo>
                  <a:pt x="0" y="2684"/>
                  <a:pt x="2684" y="3077"/>
                  <a:pt x="6476" y="7478"/>
                </a:cubicBezTo>
                <a:cubicBezTo>
                  <a:pt x="10269" y="11879"/>
                  <a:pt x="27156" y="30304"/>
                  <a:pt x="27156" y="30304"/>
                </a:cubicBezTo>
                <a:cubicBezTo>
                  <a:pt x="27156" y="30304"/>
                  <a:pt x="9374" y="7263"/>
                  <a:pt x="4258"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3522033" y="3737917"/>
            <a:ext cx="779212" cy="753203"/>
          </a:xfrm>
          <a:custGeom>
            <a:avLst/>
            <a:gdLst/>
            <a:ahLst/>
            <a:cxnLst/>
            <a:rect l="l" t="t" r="r" b="b"/>
            <a:pathLst>
              <a:path w="66119" h="63912" extrusionOk="0">
                <a:moveTo>
                  <a:pt x="26019" y="1"/>
                </a:moveTo>
                <a:cubicBezTo>
                  <a:pt x="24213" y="1"/>
                  <a:pt x="22365" y="387"/>
                  <a:pt x="20502" y="1277"/>
                </a:cubicBezTo>
                <a:cubicBezTo>
                  <a:pt x="15028" y="3889"/>
                  <a:pt x="13060" y="10722"/>
                  <a:pt x="13060" y="10722"/>
                </a:cubicBezTo>
                <a:cubicBezTo>
                  <a:pt x="5833" y="12583"/>
                  <a:pt x="1504" y="19166"/>
                  <a:pt x="5976" y="25033"/>
                </a:cubicBezTo>
                <a:cubicBezTo>
                  <a:pt x="2005" y="31724"/>
                  <a:pt x="1" y="38342"/>
                  <a:pt x="7335" y="41706"/>
                </a:cubicBezTo>
                <a:cubicBezTo>
                  <a:pt x="8838" y="46893"/>
                  <a:pt x="7944" y="52117"/>
                  <a:pt x="17782" y="55480"/>
                </a:cubicBezTo>
                <a:cubicBezTo>
                  <a:pt x="27586" y="58843"/>
                  <a:pt x="30448" y="60847"/>
                  <a:pt x="33417" y="62314"/>
                </a:cubicBezTo>
                <a:cubicBezTo>
                  <a:pt x="35261" y="63214"/>
                  <a:pt x="43962" y="63912"/>
                  <a:pt x="51395" y="63912"/>
                </a:cubicBezTo>
                <a:cubicBezTo>
                  <a:pt x="56074" y="63912"/>
                  <a:pt x="60251" y="63635"/>
                  <a:pt x="61896" y="62958"/>
                </a:cubicBezTo>
                <a:cubicBezTo>
                  <a:pt x="66118" y="61240"/>
                  <a:pt x="65760" y="57734"/>
                  <a:pt x="65760" y="57734"/>
                </a:cubicBezTo>
                <a:cubicBezTo>
                  <a:pt x="65760" y="57734"/>
                  <a:pt x="52996" y="52498"/>
                  <a:pt x="42319" y="52498"/>
                </a:cubicBezTo>
                <a:cubicBezTo>
                  <a:pt x="40991" y="52498"/>
                  <a:pt x="39696" y="52579"/>
                  <a:pt x="38462" y="52761"/>
                </a:cubicBezTo>
                <a:cubicBezTo>
                  <a:pt x="29196" y="45140"/>
                  <a:pt x="30054" y="43065"/>
                  <a:pt x="30054" y="43065"/>
                </a:cubicBezTo>
                <a:lnTo>
                  <a:pt x="39392" y="29648"/>
                </a:lnTo>
                <a:lnTo>
                  <a:pt x="48122" y="17055"/>
                </a:lnTo>
                <a:cubicBezTo>
                  <a:pt x="48122" y="17055"/>
                  <a:pt x="38014" y="1"/>
                  <a:pt x="2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3910409" y="4008913"/>
            <a:ext cx="328460" cy="326786"/>
          </a:xfrm>
          <a:custGeom>
            <a:avLst/>
            <a:gdLst/>
            <a:ahLst/>
            <a:cxnLst/>
            <a:rect l="l" t="t" r="r" b="b"/>
            <a:pathLst>
              <a:path w="27871" h="27729" extrusionOk="0">
                <a:moveTo>
                  <a:pt x="0" y="1"/>
                </a:moveTo>
                <a:lnTo>
                  <a:pt x="0" y="1"/>
                </a:lnTo>
                <a:cubicBezTo>
                  <a:pt x="1" y="1"/>
                  <a:pt x="7871" y="12344"/>
                  <a:pt x="11771" y="15779"/>
                </a:cubicBezTo>
                <a:cubicBezTo>
                  <a:pt x="15635" y="19213"/>
                  <a:pt x="27871" y="27729"/>
                  <a:pt x="27871" y="27729"/>
                </a:cubicBezTo>
                <a:cubicBezTo>
                  <a:pt x="27871" y="27729"/>
                  <a:pt x="19749" y="16351"/>
                  <a:pt x="15742" y="12666"/>
                </a:cubicBezTo>
                <a:cubicBezTo>
                  <a:pt x="11700" y="8945"/>
                  <a:pt x="1" y="1"/>
                  <a:pt x="0" y="1"/>
                </a:cubicBezTo>
                <a:close/>
              </a:path>
            </a:pathLst>
          </a:custGeom>
          <a:solidFill>
            <a:srgbClr val="95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3734985" y="3970126"/>
            <a:ext cx="653879" cy="505247"/>
          </a:xfrm>
          <a:custGeom>
            <a:avLst/>
            <a:gdLst/>
            <a:ahLst/>
            <a:cxnLst/>
            <a:rect l="l" t="t" r="r" b="b"/>
            <a:pathLst>
              <a:path w="55484" h="42872" extrusionOk="0">
                <a:moveTo>
                  <a:pt x="12237" y="0"/>
                </a:moveTo>
                <a:lnTo>
                  <a:pt x="1" y="9517"/>
                </a:lnTo>
                <a:cubicBezTo>
                  <a:pt x="3900" y="13882"/>
                  <a:pt x="7371" y="18605"/>
                  <a:pt x="10269" y="23685"/>
                </a:cubicBezTo>
                <a:cubicBezTo>
                  <a:pt x="14813" y="31664"/>
                  <a:pt x="20287" y="33452"/>
                  <a:pt x="34920" y="40000"/>
                </a:cubicBezTo>
                <a:cubicBezTo>
                  <a:pt x="39533" y="42058"/>
                  <a:pt x="43378" y="42872"/>
                  <a:pt x="46385" y="42872"/>
                </a:cubicBezTo>
                <a:cubicBezTo>
                  <a:pt x="52895" y="42872"/>
                  <a:pt x="55484" y="39057"/>
                  <a:pt x="53453" y="35778"/>
                </a:cubicBezTo>
                <a:cubicBezTo>
                  <a:pt x="50483" y="31020"/>
                  <a:pt x="39428" y="28050"/>
                  <a:pt x="39428" y="28050"/>
                </a:cubicBezTo>
                <a:cubicBezTo>
                  <a:pt x="39428" y="28050"/>
                  <a:pt x="30555" y="19463"/>
                  <a:pt x="24938" y="15277"/>
                </a:cubicBezTo>
                <a:cubicBezTo>
                  <a:pt x="23292" y="13954"/>
                  <a:pt x="12237" y="0"/>
                  <a:pt x="12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5"/>
          <p:cNvSpPr/>
          <p:nvPr/>
        </p:nvSpPr>
        <p:spPr>
          <a:xfrm>
            <a:off x="3895641" y="3910241"/>
            <a:ext cx="578926" cy="508051"/>
          </a:xfrm>
          <a:custGeom>
            <a:avLst/>
            <a:gdLst/>
            <a:ahLst/>
            <a:cxnLst/>
            <a:rect l="l" t="t" r="r" b="b"/>
            <a:pathLst>
              <a:path w="49124" h="43110" extrusionOk="0">
                <a:moveTo>
                  <a:pt x="14777" y="1"/>
                </a:moveTo>
                <a:lnTo>
                  <a:pt x="1" y="9518"/>
                </a:lnTo>
                <a:lnTo>
                  <a:pt x="19035" y="25546"/>
                </a:lnTo>
                <a:cubicBezTo>
                  <a:pt x="22240" y="29615"/>
                  <a:pt x="28951" y="43110"/>
                  <a:pt x="36467" y="43110"/>
                </a:cubicBezTo>
                <a:cubicBezTo>
                  <a:pt x="37675" y="43110"/>
                  <a:pt x="38905" y="42761"/>
                  <a:pt x="40144" y="41968"/>
                </a:cubicBezTo>
                <a:cubicBezTo>
                  <a:pt x="49124" y="36244"/>
                  <a:pt x="30698" y="18605"/>
                  <a:pt x="30698" y="18605"/>
                </a:cubicBezTo>
                <a:lnTo>
                  <a:pt x="14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5"/>
          <p:cNvSpPr txBox="1"/>
          <p:nvPr/>
        </p:nvSpPr>
        <p:spPr>
          <a:xfrm>
            <a:off x="470690" y="1422773"/>
            <a:ext cx="8007754" cy="7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FR" sz="1600" dirty="0"/>
              <a:t>Ce projet vise à développer un système informatisé pour la gestion des dossiers médicaux dans un cabinet dentaire. Il utilise les technologies Spring Boot, Java et MySQL pour moderniser et centraliser les processus de gestion des informations médicales et administratives des patients.</a:t>
            </a:r>
            <a:endParaRPr sz="1200" dirty="0">
              <a:solidFill>
                <a:schemeClr val="dk1"/>
              </a:solidFill>
              <a:latin typeface="Roboto"/>
              <a:ea typeface="Roboto"/>
              <a:cs typeface="Roboto"/>
              <a:sym typeface="Roboto"/>
            </a:endParaRPr>
          </a:p>
        </p:txBody>
      </p:sp>
      <p:grpSp>
        <p:nvGrpSpPr>
          <p:cNvPr id="2070" name="Google Shape;2070;p45"/>
          <p:cNvGrpSpPr/>
          <p:nvPr/>
        </p:nvGrpSpPr>
        <p:grpSpPr>
          <a:xfrm>
            <a:off x="2023316" y="3675074"/>
            <a:ext cx="5097074" cy="1691196"/>
            <a:chOff x="-285125" y="2560951"/>
            <a:chExt cx="9714264" cy="3223167"/>
          </a:xfrm>
        </p:grpSpPr>
        <p:sp>
          <p:nvSpPr>
            <p:cNvPr id="2071" name="Google Shape;2071;p45"/>
            <p:cNvSpPr/>
            <p:nvPr/>
          </p:nvSpPr>
          <p:spPr>
            <a:xfrm>
              <a:off x="-285125" y="2689048"/>
              <a:ext cx="9714264" cy="3095070"/>
            </a:xfrm>
            <a:custGeom>
              <a:avLst/>
              <a:gdLst/>
              <a:ahLst/>
              <a:cxnLst/>
              <a:rect l="l" t="t" r="r" b="b"/>
              <a:pathLst>
                <a:path w="223612" h="111806" extrusionOk="0">
                  <a:moveTo>
                    <a:pt x="1" y="0"/>
                  </a:moveTo>
                  <a:lnTo>
                    <a:pt x="1" y="111805"/>
                  </a:lnTo>
                  <a:lnTo>
                    <a:pt x="223611" y="111805"/>
                  </a:lnTo>
                  <a:lnTo>
                    <a:pt x="223611" y="0"/>
                  </a:lnTo>
                  <a:cubicBezTo>
                    <a:pt x="223611" y="0"/>
                    <a:pt x="212377" y="47871"/>
                    <a:pt x="111806" y="48300"/>
                  </a:cubicBezTo>
                  <a:cubicBezTo>
                    <a:pt x="11235" y="47871"/>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3339188" y="3808251"/>
              <a:ext cx="1415713" cy="1316499"/>
            </a:xfrm>
            <a:custGeom>
              <a:avLst/>
              <a:gdLst/>
              <a:ahLst/>
              <a:cxnLst/>
              <a:rect l="l" t="t" r="r" b="b"/>
              <a:pathLst>
                <a:path w="38784" h="36066" extrusionOk="0">
                  <a:moveTo>
                    <a:pt x="19084" y="0"/>
                  </a:moveTo>
                  <a:cubicBezTo>
                    <a:pt x="14679" y="0"/>
                    <a:pt x="10279" y="752"/>
                    <a:pt x="6118" y="2256"/>
                  </a:cubicBezTo>
                  <a:cubicBezTo>
                    <a:pt x="6118" y="2256"/>
                    <a:pt x="0" y="36066"/>
                    <a:pt x="19392" y="36066"/>
                  </a:cubicBezTo>
                  <a:cubicBezTo>
                    <a:pt x="38783" y="36066"/>
                    <a:pt x="32665" y="2256"/>
                    <a:pt x="32665" y="2256"/>
                  </a:cubicBezTo>
                  <a:cubicBezTo>
                    <a:pt x="28504" y="752"/>
                    <a:pt x="24104" y="0"/>
                    <a:pt x="19699" y="0"/>
                  </a:cubicBezTo>
                  <a:cubicBezTo>
                    <a:pt x="19597" y="0"/>
                    <a:pt x="19494" y="1"/>
                    <a:pt x="19392" y="2"/>
                  </a:cubicBezTo>
                  <a:cubicBezTo>
                    <a:pt x="19289" y="1"/>
                    <a:pt x="19187" y="0"/>
                    <a:pt x="19084" y="0"/>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2209481" y="3694177"/>
              <a:ext cx="1403886" cy="1321464"/>
            </a:xfrm>
            <a:custGeom>
              <a:avLst/>
              <a:gdLst/>
              <a:ahLst/>
              <a:cxnLst/>
              <a:rect l="l" t="t" r="r" b="b"/>
              <a:pathLst>
                <a:path w="38460" h="36202" extrusionOk="0">
                  <a:moveTo>
                    <a:pt x="18647" y="1"/>
                  </a:moveTo>
                  <a:cubicBezTo>
                    <a:pt x="15620" y="1"/>
                    <a:pt x="12592" y="366"/>
                    <a:pt x="9660" y="1087"/>
                  </a:cubicBezTo>
                  <a:cubicBezTo>
                    <a:pt x="9660" y="1087"/>
                    <a:pt x="0" y="34074"/>
                    <a:pt x="19320" y="36114"/>
                  </a:cubicBezTo>
                  <a:cubicBezTo>
                    <a:pt x="19878" y="36173"/>
                    <a:pt x="20416" y="36201"/>
                    <a:pt x="20938" y="36201"/>
                  </a:cubicBezTo>
                  <a:cubicBezTo>
                    <a:pt x="38460" y="36201"/>
                    <a:pt x="36064" y="3878"/>
                    <a:pt x="36064" y="3878"/>
                  </a:cubicBezTo>
                  <a:cubicBezTo>
                    <a:pt x="31986" y="1910"/>
                    <a:pt x="27585" y="694"/>
                    <a:pt x="23077" y="264"/>
                  </a:cubicBezTo>
                  <a:cubicBezTo>
                    <a:pt x="21608" y="88"/>
                    <a:pt x="20128" y="1"/>
                    <a:pt x="18647" y="1"/>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5529392" y="3694177"/>
              <a:ext cx="1403923" cy="1321464"/>
            </a:xfrm>
            <a:custGeom>
              <a:avLst/>
              <a:gdLst/>
              <a:ahLst/>
              <a:cxnLst/>
              <a:rect l="l" t="t" r="r" b="b"/>
              <a:pathLst>
                <a:path w="38461" h="36202" extrusionOk="0">
                  <a:moveTo>
                    <a:pt x="19829" y="1"/>
                  </a:moveTo>
                  <a:cubicBezTo>
                    <a:pt x="18349" y="1"/>
                    <a:pt x="16864" y="88"/>
                    <a:pt x="15384" y="264"/>
                  </a:cubicBezTo>
                  <a:cubicBezTo>
                    <a:pt x="10876" y="694"/>
                    <a:pt x="6475" y="1910"/>
                    <a:pt x="2396" y="3878"/>
                  </a:cubicBezTo>
                  <a:cubicBezTo>
                    <a:pt x="2396" y="3878"/>
                    <a:pt x="1" y="36201"/>
                    <a:pt x="17523" y="36201"/>
                  </a:cubicBezTo>
                  <a:cubicBezTo>
                    <a:pt x="18044" y="36201"/>
                    <a:pt x="18583" y="36173"/>
                    <a:pt x="19140" y="36114"/>
                  </a:cubicBezTo>
                  <a:cubicBezTo>
                    <a:pt x="38460" y="34074"/>
                    <a:pt x="28800" y="1087"/>
                    <a:pt x="28800" y="1087"/>
                  </a:cubicBezTo>
                  <a:cubicBezTo>
                    <a:pt x="25869" y="366"/>
                    <a:pt x="22857" y="1"/>
                    <a:pt x="19829"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4380046" y="3808251"/>
              <a:ext cx="1417027" cy="1316499"/>
            </a:xfrm>
            <a:custGeom>
              <a:avLst/>
              <a:gdLst/>
              <a:ahLst/>
              <a:cxnLst/>
              <a:rect l="l" t="t" r="r" b="b"/>
              <a:pathLst>
                <a:path w="38820" h="36066" extrusionOk="0">
                  <a:moveTo>
                    <a:pt x="19118" y="0"/>
                  </a:moveTo>
                  <a:cubicBezTo>
                    <a:pt x="14681" y="0"/>
                    <a:pt x="10315" y="752"/>
                    <a:pt x="6119" y="2256"/>
                  </a:cubicBezTo>
                  <a:cubicBezTo>
                    <a:pt x="6119" y="2256"/>
                    <a:pt x="1" y="36066"/>
                    <a:pt x="19428" y="36066"/>
                  </a:cubicBezTo>
                  <a:cubicBezTo>
                    <a:pt x="38820" y="36066"/>
                    <a:pt x="32702" y="2256"/>
                    <a:pt x="32702" y="2256"/>
                  </a:cubicBezTo>
                  <a:cubicBezTo>
                    <a:pt x="28541" y="752"/>
                    <a:pt x="24141" y="0"/>
                    <a:pt x="19736" y="0"/>
                  </a:cubicBezTo>
                  <a:cubicBezTo>
                    <a:pt x="19633" y="0"/>
                    <a:pt x="19531" y="1"/>
                    <a:pt x="19428" y="2"/>
                  </a:cubicBezTo>
                  <a:cubicBezTo>
                    <a:pt x="19325" y="1"/>
                    <a:pt x="19222" y="0"/>
                    <a:pt x="19118" y="0"/>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5"/>
            <p:cNvSpPr/>
            <p:nvPr/>
          </p:nvSpPr>
          <p:spPr>
            <a:xfrm>
              <a:off x="1360557" y="3466137"/>
              <a:ext cx="1211993" cy="1119787"/>
            </a:xfrm>
            <a:custGeom>
              <a:avLst/>
              <a:gdLst/>
              <a:ahLst/>
              <a:cxnLst/>
              <a:rect l="l" t="t" r="r" b="b"/>
              <a:pathLst>
                <a:path w="33203" h="30677" extrusionOk="0">
                  <a:moveTo>
                    <a:pt x="16254" y="1"/>
                  </a:moveTo>
                  <a:cubicBezTo>
                    <a:pt x="14062" y="1"/>
                    <a:pt x="12029" y="246"/>
                    <a:pt x="10627" y="787"/>
                  </a:cubicBezTo>
                  <a:cubicBezTo>
                    <a:pt x="6548" y="2325"/>
                    <a:pt x="1" y="25796"/>
                    <a:pt x="11879" y="29946"/>
                  </a:cubicBezTo>
                  <a:cubicBezTo>
                    <a:pt x="13296" y="30437"/>
                    <a:pt x="14763" y="30676"/>
                    <a:pt x="16226" y="30676"/>
                  </a:cubicBezTo>
                  <a:cubicBezTo>
                    <a:pt x="22226" y="30676"/>
                    <a:pt x="28169" y="26653"/>
                    <a:pt x="30412" y="19463"/>
                  </a:cubicBezTo>
                  <a:cubicBezTo>
                    <a:pt x="33203" y="10483"/>
                    <a:pt x="30376" y="4544"/>
                    <a:pt x="27264" y="2325"/>
                  </a:cubicBezTo>
                  <a:cubicBezTo>
                    <a:pt x="25198" y="893"/>
                    <a:pt x="20436" y="1"/>
                    <a:pt x="16254" y="1"/>
                  </a:cubicBez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5"/>
            <p:cNvSpPr/>
            <p:nvPr/>
          </p:nvSpPr>
          <p:spPr>
            <a:xfrm>
              <a:off x="6570250" y="3466137"/>
              <a:ext cx="1211956" cy="1119787"/>
            </a:xfrm>
            <a:custGeom>
              <a:avLst/>
              <a:gdLst/>
              <a:ahLst/>
              <a:cxnLst/>
              <a:rect l="l" t="t" r="r" b="b"/>
              <a:pathLst>
                <a:path w="33202" h="30677" extrusionOk="0">
                  <a:moveTo>
                    <a:pt x="16949" y="1"/>
                  </a:moveTo>
                  <a:cubicBezTo>
                    <a:pt x="12767" y="1"/>
                    <a:pt x="8005" y="893"/>
                    <a:pt x="5939" y="2325"/>
                  </a:cubicBezTo>
                  <a:cubicBezTo>
                    <a:pt x="2826" y="4544"/>
                    <a:pt x="0" y="10483"/>
                    <a:pt x="2791" y="19463"/>
                  </a:cubicBezTo>
                  <a:cubicBezTo>
                    <a:pt x="5034" y="26653"/>
                    <a:pt x="10977" y="30676"/>
                    <a:pt x="16976" y="30676"/>
                  </a:cubicBezTo>
                  <a:cubicBezTo>
                    <a:pt x="18440" y="30676"/>
                    <a:pt x="19906" y="30437"/>
                    <a:pt x="21324" y="29946"/>
                  </a:cubicBezTo>
                  <a:cubicBezTo>
                    <a:pt x="33202" y="25796"/>
                    <a:pt x="26654" y="2325"/>
                    <a:pt x="22576" y="787"/>
                  </a:cubicBezTo>
                  <a:cubicBezTo>
                    <a:pt x="21173" y="246"/>
                    <a:pt x="19141" y="1"/>
                    <a:pt x="16949"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465969" y="3096097"/>
              <a:ext cx="1241998" cy="1069706"/>
            </a:xfrm>
            <a:custGeom>
              <a:avLst/>
              <a:gdLst/>
              <a:ahLst/>
              <a:cxnLst/>
              <a:rect l="l" t="t" r="r" b="b"/>
              <a:pathLst>
                <a:path w="34025" h="29305" extrusionOk="0">
                  <a:moveTo>
                    <a:pt x="16410" y="1"/>
                  </a:moveTo>
                  <a:cubicBezTo>
                    <a:pt x="15965" y="1"/>
                    <a:pt x="15549" y="27"/>
                    <a:pt x="15170" y="83"/>
                  </a:cubicBezTo>
                  <a:cubicBezTo>
                    <a:pt x="11056" y="656"/>
                    <a:pt x="0" y="21049"/>
                    <a:pt x="10161" y="27382"/>
                  </a:cubicBezTo>
                  <a:cubicBezTo>
                    <a:pt x="12204" y="28664"/>
                    <a:pt x="14531" y="29304"/>
                    <a:pt x="16893" y="29304"/>
                  </a:cubicBezTo>
                  <a:cubicBezTo>
                    <a:pt x="21646" y="29304"/>
                    <a:pt x="26541" y="26713"/>
                    <a:pt x="29553" y="21550"/>
                  </a:cubicBezTo>
                  <a:cubicBezTo>
                    <a:pt x="34025" y="13858"/>
                    <a:pt x="32665" y="7740"/>
                    <a:pt x="30232" y="5056"/>
                  </a:cubicBezTo>
                  <a:cubicBezTo>
                    <a:pt x="28023" y="2588"/>
                    <a:pt x="20800" y="1"/>
                    <a:pt x="16410"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5"/>
            <p:cNvSpPr/>
            <p:nvPr/>
          </p:nvSpPr>
          <p:spPr>
            <a:xfrm>
              <a:off x="7434797" y="3096097"/>
              <a:ext cx="1243348" cy="1069706"/>
            </a:xfrm>
            <a:custGeom>
              <a:avLst/>
              <a:gdLst/>
              <a:ahLst/>
              <a:cxnLst/>
              <a:rect l="l" t="t" r="r" b="b"/>
              <a:pathLst>
                <a:path w="34062" h="29305" extrusionOk="0">
                  <a:moveTo>
                    <a:pt x="17652" y="1"/>
                  </a:moveTo>
                  <a:cubicBezTo>
                    <a:pt x="13261" y="1"/>
                    <a:pt x="6035" y="2588"/>
                    <a:pt x="3793" y="5056"/>
                  </a:cubicBezTo>
                  <a:cubicBezTo>
                    <a:pt x="1360" y="7740"/>
                    <a:pt x="1" y="13858"/>
                    <a:pt x="4509" y="21550"/>
                  </a:cubicBezTo>
                  <a:cubicBezTo>
                    <a:pt x="7496" y="26713"/>
                    <a:pt x="12400" y="29304"/>
                    <a:pt x="17161" y="29304"/>
                  </a:cubicBezTo>
                  <a:cubicBezTo>
                    <a:pt x="19527" y="29304"/>
                    <a:pt x="21857" y="28664"/>
                    <a:pt x="23900" y="27382"/>
                  </a:cubicBezTo>
                  <a:cubicBezTo>
                    <a:pt x="34061" y="21049"/>
                    <a:pt x="23006" y="656"/>
                    <a:pt x="18891" y="83"/>
                  </a:cubicBezTo>
                  <a:cubicBezTo>
                    <a:pt x="18513" y="27"/>
                    <a:pt x="18097" y="1"/>
                    <a:pt x="17652"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5"/>
            <p:cNvSpPr/>
            <p:nvPr/>
          </p:nvSpPr>
          <p:spPr>
            <a:xfrm>
              <a:off x="-284979" y="2560951"/>
              <a:ext cx="1241998" cy="1069706"/>
            </a:xfrm>
            <a:custGeom>
              <a:avLst/>
              <a:gdLst/>
              <a:ahLst/>
              <a:cxnLst/>
              <a:rect l="l" t="t" r="r" b="b"/>
              <a:pathLst>
                <a:path w="34025" h="29305" extrusionOk="0">
                  <a:moveTo>
                    <a:pt x="16342" y="1"/>
                  </a:moveTo>
                  <a:cubicBezTo>
                    <a:pt x="15922" y="1"/>
                    <a:pt x="15529" y="24"/>
                    <a:pt x="15170" y="74"/>
                  </a:cubicBezTo>
                  <a:cubicBezTo>
                    <a:pt x="11055" y="683"/>
                    <a:pt x="0" y="21040"/>
                    <a:pt x="10161" y="27373"/>
                  </a:cubicBezTo>
                  <a:cubicBezTo>
                    <a:pt x="12212" y="28661"/>
                    <a:pt x="14550" y="29305"/>
                    <a:pt x="16922" y="29305"/>
                  </a:cubicBezTo>
                  <a:cubicBezTo>
                    <a:pt x="21665" y="29305"/>
                    <a:pt x="26547" y="26729"/>
                    <a:pt x="29552" y="21577"/>
                  </a:cubicBezTo>
                  <a:cubicBezTo>
                    <a:pt x="34025" y="13849"/>
                    <a:pt x="32665" y="7767"/>
                    <a:pt x="30232" y="5048"/>
                  </a:cubicBezTo>
                  <a:cubicBezTo>
                    <a:pt x="28012" y="2599"/>
                    <a:pt x="20725" y="1"/>
                    <a:pt x="16342"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5"/>
            <p:cNvSpPr/>
            <p:nvPr/>
          </p:nvSpPr>
          <p:spPr>
            <a:xfrm>
              <a:off x="8185745" y="2560951"/>
              <a:ext cx="1243348" cy="1069706"/>
            </a:xfrm>
            <a:custGeom>
              <a:avLst/>
              <a:gdLst/>
              <a:ahLst/>
              <a:cxnLst/>
              <a:rect l="l" t="t" r="r" b="b"/>
              <a:pathLst>
                <a:path w="34062" h="29305" extrusionOk="0">
                  <a:moveTo>
                    <a:pt x="17720" y="1"/>
                  </a:moveTo>
                  <a:cubicBezTo>
                    <a:pt x="13336" y="1"/>
                    <a:pt x="6046" y="2599"/>
                    <a:pt x="3793" y="5048"/>
                  </a:cubicBezTo>
                  <a:cubicBezTo>
                    <a:pt x="1361" y="7767"/>
                    <a:pt x="1" y="13849"/>
                    <a:pt x="4509" y="21577"/>
                  </a:cubicBezTo>
                  <a:cubicBezTo>
                    <a:pt x="7490" y="26729"/>
                    <a:pt x="12380" y="29305"/>
                    <a:pt x="17132" y="29305"/>
                  </a:cubicBezTo>
                  <a:cubicBezTo>
                    <a:pt x="19508" y="29305"/>
                    <a:pt x="21849" y="28661"/>
                    <a:pt x="23900" y="27373"/>
                  </a:cubicBezTo>
                  <a:cubicBezTo>
                    <a:pt x="34061" y="21040"/>
                    <a:pt x="23006" y="683"/>
                    <a:pt x="18892" y="74"/>
                  </a:cubicBezTo>
                  <a:cubicBezTo>
                    <a:pt x="18532" y="24"/>
                    <a:pt x="18139" y="1"/>
                    <a:pt x="17720" y="1"/>
                  </a:cubicBezTo>
                  <a:close/>
                </a:path>
              </a:pathLst>
            </a:custGeom>
            <a:solidFill>
              <a:srgbClr val="FFFEF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4583808" y="4859636"/>
              <a:ext cx="1009550" cy="546004"/>
            </a:xfrm>
            <a:custGeom>
              <a:avLst/>
              <a:gdLst/>
              <a:ahLst/>
              <a:cxnLst/>
              <a:rect l="l" t="t" r="r" b="b"/>
              <a:pathLst>
                <a:path w="27657" h="14958" extrusionOk="0">
                  <a:moveTo>
                    <a:pt x="0" y="1"/>
                  </a:moveTo>
                  <a:cubicBezTo>
                    <a:pt x="0" y="7198"/>
                    <a:pt x="3092" y="14958"/>
                    <a:pt x="13559" y="14958"/>
                  </a:cubicBezTo>
                  <a:cubicBezTo>
                    <a:pt x="13654" y="14958"/>
                    <a:pt x="13750" y="14957"/>
                    <a:pt x="13846" y="14956"/>
                  </a:cubicBezTo>
                  <a:cubicBezTo>
                    <a:pt x="13943" y="14957"/>
                    <a:pt x="14038" y="14958"/>
                    <a:pt x="14134" y="14958"/>
                  </a:cubicBezTo>
                  <a:cubicBezTo>
                    <a:pt x="24600" y="14958"/>
                    <a:pt x="27656" y="7198"/>
                    <a:pt x="27656" y="1"/>
                  </a:cubicBezTo>
                  <a:lnTo>
                    <a:pt x="27656" y="1"/>
                  </a:lnTo>
                  <a:cubicBezTo>
                    <a:pt x="24758" y="9661"/>
                    <a:pt x="16530" y="10591"/>
                    <a:pt x="13846" y="10627"/>
                  </a:cubicBezTo>
                  <a:cubicBezTo>
                    <a:pt x="11127" y="10591"/>
                    <a:pt x="2898" y="966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3542913" y="4859636"/>
              <a:ext cx="1008236" cy="546004"/>
            </a:xfrm>
            <a:custGeom>
              <a:avLst/>
              <a:gdLst/>
              <a:ahLst/>
              <a:cxnLst/>
              <a:rect l="l" t="t" r="r" b="b"/>
              <a:pathLst>
                <a:path w="27621" h="14958" extrusionOk="0">
                  <a:moveTo>
                    <a:pt x="0" y="1"/>
                  </a:moveTo>
                  <a:cubicBezTo>
                    <a:pt x="0" y="7198"/>
                    <a:pt x="3057" y="14958"/>
                    <a:pt x="13523" y="14958"/>
                  </a:cubicBezTo>
                  <a:cubicBezTo>
                    <a:pt x="13618" y="14958"/>
                    <a:pt x="13714" y="14957"/>
                    <a:pt x="13811" y="14956"/>
                  </a:cubicBezTo>
                  <a:cubicBezTo>
                    <a:pt x="13907" y="14957"/>
                    <a:pt x="14003" y="14958"/>
                    <a:pt x="14098" y="14958"/>
                  </a:cubicBezTo>
                  <a:cubicBezTo>
                    <a:pt x="24564" y="14958"/>
                    <a:pt x="27621" y="7198"/>
                    <a:pt x="27621" y="1"/>
                  </a:cubicBezTo>
                  <a:lnTo>
                    <a:pt x="27621" y="1"/>
                  </a:lnTo>
                  <a:cubicBezTo>
                    <a:pt x="24723" y="9661"/>
                    <a:pt x="16494" y="10591"/>
                    <a:pt x="13811" y="10627"/>
                  </a:cubicBezTo>
                  <a:cubicBezTo>
                    <a:pt x="11092" y="10591"/>
                    <a:pt x="2898" y="966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2391012" y="4637473"/>
              <a:ext cx="1036963" cy="626492"/>
            </a:xfrm>
            <a:custGeom>
              <a:avLst/>
              <a:gdLst/>
              <a:ahLst/>
              <a:cxnLst/>
              <a:rect l="l" t="t" r="r" b="b"/>
              <a:pathLst>
                <a:path w="28408" h="17163" extrusionOk="0">
                  <a:moveTo>
                    <a:pt x="1110" y="1"/>
                  </a:moveTo>
                  <a:lnTo>
                    <a:pt x="1110" y="1"/>
                  </a:lnTo>
                  <a:cubicBezTo>
                    <a:pt x="1" y="7156"/>
                    <a:pt x="1897" y="15385"/>
                    <a:pt x="12487" y="16888"/>
                  </a:cubicBezTo>
                  <a:cubicBezTo>
                    <a:pt x="13588" y="17074"/>
                    <a:pt x="14620" y="17163"/>
                    <a:pt x="15587" y="17163"/>
                  </a:cubicBezTo>
                  <a:cubicBezTo>
                    <a:pt x="23895" y="17163"/>
                    <a:pt x="27415" y="10664"/>
                    <a:pt x="28408" y="4223"/>
                  </a:cubicBezTo>
                  <a:lnTo>
                    <a:pt x="28408" y="4223"/>
                  </a:lnTo>
                  <a:cubicBezTo>
                    <a:pt x="24935" y="11513"/>
                    <a:pt x="18929" y="12747"/>
                    <a:pt x="15304" y="12747"/>
                  </a:cubicBezTo>
                  <a:cubicBezTo>
                    <a:pt x="14411" y="12747"/>
                    <a:pt x="13662" y="12672"/>
                    <a:pt x="13131" y="12595"/>
                  </a:cubicBezTo>
                  <a:cubicBezTo>
                    <a:pt x="10448" y="12165"/>
                    <a:pt x="2505" y="9983"/>
                    <a:pt x="1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5"/>
            <p:cNvSpPr/>
            <p:nvPr/>
          </p:nvSpPr>
          <p:spPr>
            <a:xfrm>
              <a:off x="5706981" y="4653279"/>
              <a:ext cx="1038277" cy="626492"/>
            </a:xfrm>
            <a:custGeom>
              <a:avLst/>
              <a:gdLst/>
              <a:ahLst/>
              <a:cxnLst/>
              <a:rect l="l" t="t" r="r" b="b"/>
              <a:pathLst>
                <a:path w="28444" h="17163" extrusionOk="0">
                  <a:moveTo>
                    <a:pt x="27334" y="1"/>
                  </a:moveTo>
                  <a:lnTo>
                    <a:pt x="27334" y="1"/>
                  </a:lnTo>
                  <a:cubicBezTo>
                    <a:pt x="25939" y="9983"/>
                    <a:pt x="17960" y="12165"/>
                    <a:pt x="15277" y="12595"/>
                  </a:cubicBezTo>
                  <a:cubicBezTo>
                    <a:pt x="14746" y="12672"/>
                    <a:pt x="13997" y="12747"/>
                    <a:pt x="13104" y="12747"/>
                  </a:cubicBezTo>
                  <a:cubicBezTo>
                    <a:pt x="9479" y="12747"/>
                    <a:pt x="3473" y="11513"/>
                    <a:pt x="0" y="4223"/>
                  </a:cubicBezTo>
                  <a:lnTo>
                    <a:pt x="0" y="4223"/>
                  </a:lnTo>
                  <a:cubicBezTo>
                    <a:pt x="993" y="10664"/>
                    <a:pt x="4542" y="17163"/>
                    <a:pt x="12855" y="17163"/>
                  </a:cubicBezTo>
                  <a:cubicBezTo>
                    <a:pt x="13823" y="17163"/>
                    <a:pt x="14856" y="17074"/>
                    <a:pt x="15957" y="16888"/>
                  </a:cubicBezTo>
                  <a:cubicBezTo>
                    <a:pt x="26547" y="15385"/>
                    <a:pt x="28443" y="7156"/>
                    <a:pt x="27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5"/>
            <p:cNvSpPr/>
            <p:nvPr/>
          </p:nvSpPr>
          <p:spPr>
            <a:xfrm>
              <a:off x="1412830" y="4207786"/>
              <a:ext cx="979508" cy="654125"/>
            </a:xfrm>
            <a:custGeom>
              <a:avLst/>
              <a:gdLst/>
              <a:ahLst/>
              <a:cxnLst/>
              <a:rect l="l" t="t" r="r" b="b"/>
              <a:pathLst>
                <a:path w="26834" h="17920" extrusionOk="0">
                  <a:moveTo>
                    <a:pt x="1968" y="1"/>
                  </a:moveTo>
                  <a:cubicBezTo>
                    <a:pt x="0" y="6512"/>
                    <a:pt x="716" y="14419"/>
                    <a:pt x="10376" y="17138"/>
                  </a:cubicBezTo>
                  <a:cubicBezTo>
                    <a:pt x="12096" y="17676"/>
                    <a:pt x="13666" y="17919"/>
                    <a:pt x="15095" y="17919"/>
                  </a:cubicBezTo>
                  <a:cubicBezTo>
                    <a:pt x="21658" y="17919"/>
                    <a:pt x="25247" y="12784"/>
                    <a:pt x="26833" y="7407"/>
                  </a:cubicBezTo>
                  <a:lnTo>
                    <a:pt x="26833" y="7407"/>
                  </a:lnTo>
                  <a:cubicBezTo>
                    <a:pt x="23417" y="12613"/>
                    <a:pt x="18931" y="13786"/>
                    <a:pt x="15560" y="13786"/>
                  </a:cubicBezTo>
                  <a:cubicBezTo>
                    <a:pt x="13812" y="13786"/>
                    <a:pt x="12364" y="13471"/>
                    <a:pt x="11520" y="13239"/>
                  </a:cubicBezTo>
                  <a:cubicBezTo>
                    <a:pt x="9123" y="12487"/>
                    <a:pt x="1968" y="9446"/>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5"/>
            <p:cNvSpPr/>
            <p:nvPr/>
          </p:nvSpPr>
          <p:spPr>
            <a:xfrm>
              <a:off x="6743933" y="4222315"/>
              <a:ext cx="979508" cy="655293"/>
            </a:xfrm>
            <a:custGeom>
              <a:avLst/>
              <a:gdLst/>
              <a:ahLst/>
              <a:cxnLst/>
              <a:rect l="l" t="t" r="r" b="b"/>
              <a:pathLst>
                <a:path w="26834" h="17952" extrusionOk="0">
                  <a:moveTo>
                    <a:pt x="24866" y="0"/>
                  </a:moveTo>
                  <a:cubicBezTo>
                    <a:pt x="24866" y="9481"/>
                    <a:pt x="17710" y="12522"/>
                    <a:pt x="15278" y="13274"/>
                  </a:cubicBezTo>
                  <a:cubicBezTo>
                    <a:pt x="14448" y="13505"/>
                    <a:pt x="13013" y="13820"/>
                    <a:pt x="11275" y="13820"/>
                  </a:cubicBezTo>
                  <a:cubicBezTo>
                    <a:pt x="7913" y="13820"/>
                    <a:pt x="3420" y="12642"/>
                    <a:pt x="0" y="7406"/>
                  </a:cubicBezTo>
                  <a:lnTo>
                    <a:pt x="0" y="7406"/>
                  </a:lnTo>
                  <a:cubicBezTo>
                    <a:pt x="1588" y="12787"/>
                    <a:pt x="5182" y="17951"/>
                    <a:pt x="11736" y="17951"/>
                  </a:cubicBezTo>
                  <a:cubicBezTo>
                    <a:pt x="13156" y="17951"/>
                    <a:pt x="14715" y="17709"/>
                    <a:pt x="16422" y="17173"/>
                  </a:cubicBezTo>
                  <a:cubicBezTo>
                    <a:pt x="26118" y="14419"/>
                    <a:pt x="26834" y="6547"/>
                    <a:pt x="248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5"/>
            <p:cNvSpPr/>
            <p:nvPr/>
          </p:nvSpPr>
          <p:spPr>
            <a:xfrm>
              <a:off x="505137" y="3755905"/>
              <a:ext cx="975602" cy="677377"/>
            </a:xfrm>
            <a:custGeom>
              <a:avLst/>
              <a:gdLst/>
              <a:ahLst/>
              <a:cxnLst/>
              <a:rect l="l" t="t" r="r" b="b"/>
              <a:pathLst>
                <a:path w="26727" h="18557" extrusionOk="0">
                  <a:moveTo>
                    <a:pt x="2255" y="1"/>
                  </a:moveTo>
                  <a:lnTo>
                    <a:pt x="2255" y="1"/>
                  </a:lnTo>
                  <a:cubicBezTo>
                    <a:pt x="1" y="6405"/>
                    <a:pt x="287" y="14312"/>
                    <a:pt x="9839" y="17532"/>
                  </a:cubicBezTo>
                  <a:cubicBezTo>
                    <a:pt x="11760" y="18240"/>
                    <a:pt x="13507" y="18557"/>
                    <a:pt x="15089" y="18557"/>
                  </a:cubicBezTo>
                  <a:cubicBezTo>
                    <a:pt x="21258" y="18557"/>
                    <a:pt x="24933" y="13749"/>
                    <a:pt x="26727" y="8623"/>
                  </a:cubicBezTo>
                  <a:lnTo>
                    <a:pt x="26727" y="8623"/>
                  </a:lnTo>
                  <a:cubicBezTo>
                    <a:pt x="23303" y="13319"/>
                    <a:pt x="19126" y="14462"/>
                    <a:pt x="15855" y="14462"/>
                  </a:cubicBezTo>
                  <a:cubicBezTo>
                    <a:pt x="13792" y="14462"/>
                    <a:pt x="12090" y="14008"/>
                    <a:pt x="11163" y="13704"/>
                  </a:cubicBezTo>
                  <a:cubicBezTo>
                    <a:pt x="8766" y="12809"/>
                    <a:pt x="1789" y="9446"/>
                    <a:pt x="2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5"/>
            <p:cNvSpPr/>
            <p:nvPr/>
          </p:nvSpPr>
          <p:spPr>
            <a:xfrm>
              <a:off x="7655533" y="3771711"/>
              <a:ext cx="975602" cy="677888"/>
            </a:xfrm>
            <a:custGeom>
              <a:avLst/>
              <a:gdLst/>
              <a:ahLst/>
              <a:cxnLst/>
              <a:rect l="l" t="t" r="r" b="b"/>
              <a:pathLst>
                <a:path w="26727" h="18571" extrusionOk="0">
                  <a:moveTo>
                    <a:pt x="24472" y="1"/>
                  </a:moveTo>
                  <a:lnTo>
                    <a:pt x="24472" y="1"/>
                  </a:lnTo>
                  <a:cubicBezTo>
                    <a:pt x="24937" y="9446"/>
                    <a:pt x="17925" y="12809"/>
                    <a:pt x="15564" y="13704"/>
                  </a:cubicBezTo>
                  <a:cubicBezTo>
                    <a:pt x="14621" y="14009"/>
                    <a:pt x="12910" y="14464"/>
                    <a:pt x="10842" y="14464"/>
                  </a:cubicBezTo>
                  <a:cubicBezTo>
                    <a:pt x="7575" y="14464"/>
                    <a:pt x="3419" y="13327"/>
                    <a:pt x="0" y="8659"/>
                  </a:cubicBezTo>
                  <a:lnTo>
                    <a:pt x="0" y="8659"/>
                  </a:lnTo>
                  <a:cubicBezTo>
                    <a:pt x="1792" y="13751"/>
                    <a:pt x="5461" y="18571"/>
                    <a:pt x="11619" y="18571"/>
                  </a:cubicBezTo>
                  <a:cubicBezTo>
                    <a:pt x="13206" y="18571"/>
                    <a:pt x="14959" y="18251"/>
                    <a:pt x="16887" y="17532"/>
                  </a:cubicBezTo>
                  <a:cubicBezTo>
                    <a:pt x="26440" y="14312"/>
                    <a:pt x="26726" y="6405"/>
                    <a:pt x="24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0" name="Google Shape;2090;p45"/>
          <p:cNvSpPr/>
          <p:nvPr/>
        </p:nvSpPr>
        <p:spPr>
          <a:xfrm>
            <a:off x="4953300" y="2940050"/>
            <a:ext cx="410100" cy="41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5"/>
          <p:cNvSpPr txBox="1"/>
          <p:nvPr/>
        </p:nvSpPr>
        <p:spPr>
          <a:xfrm>
            <a:off x="4973400" y="2974100"/>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3</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2" name="Google Shape;2092;p45"/>
          <p:cNvSpPr/>
          <p:nvPr/>
        </p:nvSpPr>
        <p:spPr>
          <a:xfrm>
            <a:off x="6075550" y="3819350"/>
            <a:ext cx="410100" cy="41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5"/>
          <p:cNvSpPr txBox="1"/>
          <p:nvPr/>
        </p:nvSpPr>
        <p:spPr>
          <a:xfrm>
            <a:off x="6095650" y="3853400"/>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4</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4" name="Google Shape;2094;p45"/>
          <p:cNvSpPr/>
          <p:nvPr/>
        </p:nvSpPr>
        <p:spPr>
          <a:xfrm>
            <a:off x="3553425" y="3241663"/>
            <a:ext cx="410100" cy="41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5"/>
          <p:cNvSpPr txBox="1"/>
          <p:nvPr/>
        </p:nvSpPr>
        <p:spPr>
          <a:xfrm>
            <a:off x="3573525" y="3275713"/>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2</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6" name="Google Shape;2096;p45"/>
          <p:cNvSpPr/>
          <p:nvPr/>
        </p:nvSpPr>
        <p:spPr>
          <a:xfrm>
            <a:off x="2140575" y="4120250"/>
            <a:ext cx="410100" cy="410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5"/>
          <p:cNvSpPr txBox="1"/>
          <p:nvPr/>
        </p:nvSpPr>
        <p:spPr>
          <a:xfrm>
            <a:off x="2160675" y="4154300"/>
            <a:ext cx="3699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sym typeface="Fira Sans Extra Condensed SemiBold"/>
              </a:rPr>
              <a:t>1</a:t>
            </a:r>
            <a:endParaRPr sz="16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098" name="Google Shape;2098;p45"/>
          <p:cNvSpPr/>
          <p:nvPr/>
        </p:nvSpPr>
        <p:spPr>
          <a:xfrm>
            <a:off x="-16675" y="3750000"/>
            <a:ext cx="2040000" cy="140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5"/>
          <p:cNvSpPr/>
          <p:nvPr/>
        </p:nvSpPr>
        <p:spPr>
          <a:xfrm>
            <a:off x="7114500" y="3750000"/>
            <a:ext cx="2040000" cy="140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97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Les Objectifs</a:t>
            </a:r>
            <a:endParaRPr dirty="0"/>
          </a:p>
        </p:txBody>
      </p:sp>
      <p:grpSp>
        <p:nvGrpSpPr>
          <p:cNvPr id="264" name="Google Shape;264;p19"/>
          <p:cNvGrpSpPr/>
          <p:nvPr/>
        </p:nvGrpSpPr>
        <p:grpSpPr>
          <a:xfrm>
            <a:off x="483566" y="2052537"/>
            <a:ext cx="8174303" cy="1914624"/>
            <a:chOff x="1247650" y="2075423"/>
            <a:chExt cx="6648477" cy="1557238"/>
          </a:xfrm>
        </p:grpSpPr>
        <p:sp>
          <p:nvSpPr>
            <p:cNvPr id="265" name="Google Shape;265;p19"/>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38100" cap="flat" cmpd="sng">
              <a:solidFill>
                <a:schemeClr val="accent3"/>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9"/>
          <p:cNvSpPr txBox="1"/>
          <p:nvPr/>
        </p:nvSpPr>
        <p:spPr>
          <a:xfrm>
            <a:off x="653286" y="1515717"/>
            <a:ext cx="1689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latin typeface="Roboto"/>
                <a:ea typeface="Roboto"/>
                <a:cs typeface="Roboto"/>
                <a:sym typeface="Roboto"/>
              </a:rPr>
              <a:t>Centralisation</a:t>
            </a:r>
            <a:r>
              <a:rPr lang="en-US" sz="1200" dirty="0">
                <a:latin typeface="Roboto"/>
                <a:ea typeface="Roboto"/>
                <a:cs typeface="Roboto"/>
                <a:sym typeface="Roboto"/>
              </a:rPr>
              <a:t> des données</a:t>
            </a:r>
          </a:p>
        </p:txBody>
      </p:sp>
      <p:sp>
        <p:nvSpPr>
          <p:cNvPr id="272" name="Google Shape;272;p19"/>
          <p:cNvSpPr txBox="1"/>
          <p:nvPr/>
        </p:nvSpPr>
        <p:spPr>
          <a:xfrm>
            <a:off x="653274" y="1247186"/>
            <a:ext cx="1689300" cy="4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solidFill>
                  <a:schemeClr val="accent4"/>
                </a:solidFill>
                <a:latin typeface="Fira Sans Extra Condensed SemiBold"/>
                <a:ea typeface="Fira Sans Extra Condensed SemiBold"/>
                <a:cs typeface="Fira Sans Extra Condensed SemiBold"/>
                <a:sym typeface="Fira Sans Extra Condensed SemiBold"/>
              </a:rPr>
              <a:t>STEP 1</a:t>
            </a:r>
            <a:endParaRPr sz="160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273" name="Google Shape;273;p19"/>
          <p:cNvSpPr txBox="1"/>
          <p:nvPr/>
        </p:nvSpPr>
        <p:spPr>
          <a:xfrm>
            <a:off x="2200705" y="4209311"/>
            <a:ext cx="1689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dirty="0" err="1">
                <a:solidFill>
                  <a:schemeClr val="dk1"/>
                </a:solidFill>
                <a:latin typeface="Roboto"/>
                <a:ea typeface="Roboto"/>
                <a:cs typeface="Roboto"/>
                <a:sym typeface="Roboto"/>
              </a:rPr>
              <a:t>Amélioration</a:t>
            </a:r>
            <a:r>
              <a:rPr lang="en-US" sz="1200" dirty="0">
                <a:solidFill>
                  <a:schemeClr val="dk1"/>
                </a:solidFill>
                <a:latin typeface="Roboto"/>
                <a:ea typeface="Roboto"/>
                <a:cs typeface="Roboto"/>
                <a:sym typeface="Roboto"/>
              </a:rPr>
              <a:t> de </a:t>
            </a:r>
            <a:r>
              <a:rPr lang="en-US" sz="1200" dirty="0" err="1">
                <a:solidFill>
                  <a:schemeClr val="dk1"/>
                </a:solidFill>
                <a:latin typeface="Roboto"/>
                <a:ea typeface="Roboto"/>
                <a:cs typeface="Roboto"/>
                <a:sym typeface="Roboto"/>
              </a:rPr>
              <a:t>l'efficacité</a:t>
            </a:r>
            <a:endParaRPr lang="en-US" sz="800" dirty="0">
              <a:latin typeface="Roboto"/>
              <a:ea typeface="Roboto"/>
              <a:cs typeface="Roboto"/>
              <a:sym typeface="Roboto"/>
            </a:endParaRPr>
          </a:p>
        </p:txBody>
      </p:sp>
      <p:sp>
        <p:nvSpPr>
          <p:cNvPr id="274" name="Google Shape;274;p19"/>
          <p:cNvSpPr txBox="1"/>
          <p:nvPr/>
        </p:nvSpPr>
        <p:spPr>
          <a:xfrm>
            <a:off x="2200692" y="3953175"/>
            <a:ext cx="1689300" cy="4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solidFill>
                  <a:schemeClr val="accent4"/>
                </a:solidFill>
                <a:latin typeface="Fira Sans Extra Condensed SemiBold"/>
                <a:ea typeface="Fira Sans Extra Condensed SemiBold"/>
                <a:cs typeface="Fira Sans Extra Condensed SemiBold"/>
                <a:sym typeface="Fira Sans Extra Condensed SemiBold"/>
              </a:rPr>
              <a:t>STEP 2</a:t>
            </a:r>
            <a:endParaRPr sz="160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275" name="Google Shape;275;p19"/>
          <p:cNvSpPr txBox="1"/>
          <p:nvPr/>
        </p:nvSpPr>
        <p:spPr>
          <a:xfrm>
            <a:off x="3727361" y="1519573"/>
            <a:ext cx="1689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dirty="0" err="1">
                <a:solidFill>
                  <a:schemeClr val="dk1"/>
                </a:solidFill>
                <a:latin typeface="Roboto"/>
                <a:ea typeface="Roboto"/>
                <a:cs typeface="Roboto"/>
                <a:sym typeface="Roboto"/>
              </a:rPr>
              <a:t>Sécurisation</a:t>
            </a:r>
            <a:r>
              <a:rPr lang="en-US" sz="1200" dirty="0">
                <a:solidFill>
                  <a:schemeClr val="dk1"/>
                </a:solidFill>
                <a:latin typeface="Roboto"/>
                <a:ea typeface="Roboto"/>
                <a:cs typeface="Roboto"/>
                <a:sym typeface="Roboto"/>
              </a:rPr>
              <a:t> des données</a:t>
            </a:r>
            <a:endParaRPr lang="en-US" sz="1000" dirty="0">
              <a:latin typeface="Roboto"/>
              <a:ea typeface="Roboto"/>
              <a:cs typeface="Roboto"/>
              <a:sym typeface="Roboto"/>
            </a:endParaRPr>
          </a:p>
        </p:txBody>
      </p:sp>
      <p:sp>
        <p:nvSpPr>
          <p:cNvPr id="276" name="Google Shape;276;p19"/>
          <p:cNvSpPr txBox="1"/>
          <p:nvPr/>
        </p:nvSpPr>
        <p:spPr>
          <a:xfrm>
            <a:off x="3727349" y="1238649"/>
            <a:ext cx="1689300" cy="4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solidFill>
                  <a:schemeClr val="accent4"/>
                </a:solidFill>
                <a:latin typeface="Fira Sans Extra Condensed SemiBold"/>
                <a:ea typeface="Fira Sans Extra Condensed SemiBold"/>
                <a:cs typeface="Fira Sans Extra Condensed SemiBold"/>
                <a:sym typeface="Fira Sans Extra Condensed SemiBold"/>
              </a:rPr>
              <a:t>STEP 3</a:t>
            </a:r>
            <a:endParaRPr sz="160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277" name="Google Shape;277;p19"/>
          <p:cNvSpPr txBox="1"/>
          <p:nvPr/>
        </p:nvSpPr>
        <p:spPr>
          <a:xfrm>
            <a:off x="5266693" y="4217301"/>
            <a:ext cx="1689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chemeClr val="dk1"/>
                </a:solidFill>
                <a:latin typeface="Roboto"/>
                <a:ea typeface="Roboto"/>
                <a:cs typeface="Roboto"/>
                <a:sym typeface="Roboto"/>
              </a:rPr>
              <a:t>Suivi</a:t>
            </a:r>
            <a:r>
              <a:rPr lang="en-US" sz="1200" dirty="0">
                <a:solidFill>
                  <a:schemeClr val="dk1"/>
                </a:solidFill>
                <a:latin typeface="Roboto"/>
                <a:ea typeface="Roboto"/>
                <a:cs typeface="Roboto"/>
                <a:sym typeface="Roboto"/>
              </a:rPr>
              <a:t> financier</a:t>
            </a:r>
            <a:endParaRPr lang="en-US" sz="1000" dirty="0">
              <a:latin typeface="Roboto"/>
              <a:ea typeface="Roboto"/>
              <a:cs typeface="Roboto"/>
              <a:sym typeface="Roboto"/>
            </a:endParaRPr>
          </a:p>
        </p:txBody>
      </p:sp>
      <p:sp>
        <p:nvSpPr>
          <p:cNvPr id="278" name="Google Shape;278;p19"/>
          <p:cNvSpPr txBox="1"/>
          <p:nvPr/>
        </p:nvSpPr>
        <p:spPr>
          <a:xfrm>
            <a:off x="5266680" y="3951027"/>
            <a:ext cx="1689300" cy="4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solidFill>
                  <a:schemeClr val="accent4"/>
                </a:solidFill>
                <a:latin typeface="Fira Sans Extra Condensed SemiBold"/>
                <a:ea typeface="Fira Sans Extra Condensed SemiBold"/>
                <a:cs typeface="Fira Sans Extra Condensed SemiBold"/>
                <a:sym typeface="Fira Sans Extra Condensed SemiBold"/>
              </a:rPr>
              <a:t>STEP 4</a:t>
            </a:r>
            <a:endParaRPr sz="160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279" name="Google Shape;279;p19"/>
          <p:cNvSpPr txBox="1"/>
          <p:nvPr/>
        </p:nvSpPr>
        <p:spPr>
          <a:xfrm>
            <a:off x="6843510" y="1511036"/>
            <a:ext cx="1689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Facilitation de la collaboration</a:t>
            </a:r>
            <a:endParaRPr lang="en-US" sz="1000" dirty="0">
              <a:latin typeface="Roboto"/>
              <a:ea typeface="Roboto"/>
              <a:cs typeface="Roboto"/>
              <a:sym typeface="Roboto"/>
            </a:endParaRPr>
          </a:p>
        </p:txBody>
      </p:sp>
      <p:sp>
        <p:nvSpPr>
          <p:cNvPr id="280" name="Google Shape;280;p19"/>
          <p:cNvSpPr txBox="1"/>
          <p:nvPr/>
        </p:nvSpPr>
        <p:spPr>
          <a:xfrm>
            <a:off x="6843497" y="1242505"/>
            <a:ext cx="1689300" cy="4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solidFill>
                  <a:schemeClr val="accent4"/>
                </a:solidFill>
                <a:latin typeface="Fira Sans Extra Condensed SemiBold"/>
                <a:ea typeface="Fira Sans Extra Condensed SemiBold"/>
                <a:cs typeface="Fira Sans Extra Condensed SemiBold"/>
                <a:sym typeface="Fira Sans Extra Condensed SemiBold"/>
              </a:rPr>
              <a:t>STEP 5</a:t>
            </a:r>
            <a:endParaRPr sz="1600">
              <a:solidFill>
                <a:schemeClr val="accent4"/>
              </a:solidFill>
              <a:latin typeface="Fira Sans Extra Condensed SemiBold"/>
              <a:ea typeface="Fira Sans Extra Condensed SemiBold"/>
              <a:cs typeface="Fira Sans Extra Condensed SemiBold"/>
              <a:sym typeface="Fira Sans Extra Condensed SemiBold"/>
            </a:endParaRPr>
          </a:p>
        </p:txBody>
      </p:sp>
      <p:grpSp>
        <p:nvGrpSpPr>
          <p:cNvPr id="281" name="Google Shape;281;p19"/>
          <p:cNvGrpSpPr/>
          <p:nvPr/>
        </p:nvGrpSpPr>
        <p:grpSpPr>
          <a:xfrm>
            <a:off x="7389234" y="2277877"/>
            <a:ext cx="597831" cy="569636"/>
            <a:chOff x="1855225" y="2743200"/>
            <a:chExt cx="492975" cy="469725"/>
          </a:xfrm>
        </p:grpSpPr>
        <p:sp>
          <p:nvSpPr>
            <p:cNvPr id="282" name="Google Shape;282;p19"/>
            <p:cNvSpPr/>
            <p:nvPr/>
          </p:nvSpPr>
          <p:spPr>
            <a:xfrm>
              <a:off x="1943650" y="2897175"/>
              <a:ext cx="257275" cy="45800"/>
            </a:xfrm>
            <a:custGeom>
              <a:avLst/>
              <a:gdLst/>
              <a:ahLst/>
              <a:cxnLst/>
              <a:rect l="l" t="t" r="r" b="b"/>
              <a:pathLst>
                <a:path w="10291" h="1832" extrusionOk="0">
                  <a:moveTo>
                    <a:pt x="3588" y="1"/>
                  </a:moveTo>
                  <a:cubicBezTo>
                    <a:pt x="2817" y="1"/>
                    <a:pt x="2150" y="374"/>
                    <a:pt x="1408" y="785"/>
                  </a:cubicBezTo>
                  <a:cubicBezTo>
                    <a:pt x="958" y="1027"/>
                    <a:pt x="491" y="1228"/>
                    <a:pt x="0" y="1382"/>
                  </a:cubicBezTo>
                  <a:cubicBezTo>
                    <a:pt x="562" y="1459"/>
                    <a:pt x="3347" y="1831"/>
                    <a:pt x="5080" y="1831"/>
                  </a:cubicBezTo>
                  <a:cubicBezTo>
                    <a:pt x="6813" y="1831"/>
                    <a:pt x="9853" y="1423"/>
                    <a:pt x="10291" y="1364"/>
                  </a:cubicBezTo>
                  <a:cubicBezTo>
                    <a:pt x="9823" y="1210"/>
                    <a:pt x="9374" y="1015"/>
                    <a:pt x="8942" y="785"/>
                  </a:cubicBezTo>
                  <a:cubicBezTo>
                    <a:pt x="8205" y="374"/>
                    <a:pt x="7533" y="1"/>
                    <a:pt x="6767" y="1"/>
                  </a:cubicBezTo>
                  <a:cubicBezTo>
                    <a:pt x="6727" y="1"/>
                    <a:pt x="6688" y="2"/>
                    <a:pt x="6647" y="4"/>
                  </a:cubicBezTo>
                  <a:cubicBezTo>
                    <a:pt x="5885" y="39"/>
                    <a:pt x="5258" y="548"/>
                    <a:pt x="5175" y="619"/>
                  </a:cubicBezTo>
                  <a:cubicBezTo>
                    <a:pt x="5092" y="548"/>
                    <a:pt x="4465" y="39"/>
                    <a:pt x="3708" y="4"/>
                  </a:cubicBezTo>
                  <a:cubicBezTo>
                    <a:pt x="3668" y="2"/>
                    <a:pt x="3628" y="1"/>
                    <a:pt x="3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1952350" y="2938225"/>
              <a:ext cx="241325" cy="79550"/>
            </a:xfrm>
            <a:custGeom>
              <a:avLst/>
              <a:gdLst/>
              <a:ahLst/>
              <a:cxnLst/>
              <a:rect l="l" t="t" r="r" b="b"/>
              <a:pathLst>
                <a:path w="9653" h="3182" extrusionOk="0">
                  <a:moveTo>
                    <a:pt x="9570" y="0"/>
                  </a:moveTo>
                  <a:cubicBezTo>
                    <a:pt x="9239" y="130"/>
                    <a:pt x="7784" y="704"/>
                    <a:pt x="6719" y="976"/>
                  </a:cubicBezTo>
                  <a:cubicBezTo>
                    <a:pt x="6175" y="1118"/>
                    <a:pt x="5495" y="1283"/>
                    <a:pt x="4803" y="1289"/>
                  </a:cubicBezTo>
                  <a:cubicBezTo>
                    <a:pt x="4070" y="1289"/>
                    <a:pt x="3325" y="1124"/>
                    <a:pt x="2757" y="976"/>
                  </a:cubicBezTo>
                  <a:cubicBezTo>
                    <a:pt x="1769" y="728"/>
                    <a:pt x="462" y="219"/>
                    <a:pt x="1" y="36"/>
                  </a:cubicBezTo>
                  <a:lnTo>
                    <a:pt x="1" y="36"/>
                  </a:lnTo>
                  <a:cubicBezTo>
                    <a:pt x="78" y="148"/>
                    <a:pt x="1272" y="3182"/>
                    <a:pt x="4809" y="3182"/>
                  </a:cubicBezTo>
                  <a:cubicBezTo>
                    <a:pt x="8340" y="3182"/>
                    <a:pt x="9653" y="24"/>
                    <a:pt x="9653" y="24"/>
                  </a:cubicBezTo>
                  <a:lnTo>
                    <a:pt x="9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1855225" y="2743200"/>
              <a:ext cx="492975" cy="469725"/>
            </a:xfrm>
            <a:custGeom>
              <a:avLst/>
              <a:gdLst/>
              <a:ahLst/>
              <a:cxnLst/>
              <a:rect l="l" t="t" r="r" b="b"/>
              <a:pathLst>
                <a:path w="19719" h="18789" extrusionOk="0">
                  <a:moveTo>
                    <a:pt x="8683" y="2046"/>
                  </a:moveTo>
                  <a:cubicBezTo>
                    <a:pt x="10209" y="2046"/>
                    <a:pt x="11710" y="2641"/>
                    <a:pt x="12834" y="3762"/>
                  </a:cubicBezTo>
                  <a:cubicBezTo>
                    <a:pt x="15117" y="6051"/>
                    <a:pt x="15117" y="9759"/>
                    <a:pt x="12834" y="12042"/>
                  </a:cubicBezTo>
                  <a:cubicBezTo>
                    <a:pt x="11711" y="13165"/>
                    <a:pt x="10212" y="13759"/>
                    <a:pt x="8688" y="13759"/>
                  </a:cubicBezTo>
                  <a:cubicBezTo>
                    <a:pt x="7933" y="13759"/>
                    <a:pt x="7172" y="13613"/>
                    <a:pt x="6447" y="13313"/>
                  </a:cubicBezTo>
                  <a:cubicBezTo>
                    <a:pt x="4259" y="12408"/>
                    <a:pt x="2833" y="10273"/>
                    <a:pt x="2833" y="7902"/>
                  </a:cubicBezTo>
                  <a:cubicBezTo>
                    <a:pt x="2833" y="5536"/>
                    <a:pt x="4259" y="3401"/>
                    <a:pt x="6447" y="2490"/>
                  </a:cubicBezTo>
                  <a:cubicBezTo>
                    <a:pt x="7170" y="2191"/>
                    <a:pt x="7930" y="2046"/>
                    <a:pt x="8683" y="2046"/>
                  </a:cubicBezTo>
                  <a:close/>
                  <a:moveTo>
                    <a:pt x="8694" y="1"/>
                  </a:moveTo>
                  <a:cubicBezTo>
                    <a:pt x="6664" y="1"/>
                    <a:pt x="4641" y="780"/>
                    <a:pt x="3105" y="2313"/>
                  </a:cubicBezTo>
                  <a:cubicBezTo>
                    <a:pt x="225" y="5193"/>
                    <a:pt x="0" y="9788"/>
                    <a:pt x="2591" y="12929"/>
                  </a:cubicBezTo>
                  <a:cubicBezTo>
                    <a:pt x="4143" y="14811"/>
                    <a:pt x="6402" y="15800"/>
                    <a:pt x="8689" y="15800"/>
                  </a:cubicBezTo>
                  <a:cubicBezTo>
                    <a:pt x="10219" y="15800"/>
                    <a:pt x="11761" y="15358"/>
                    <a:pt x="13112" y="14443"/>
                  </a:cubicBezTo>
                  <a:lnTo>
                    <a:pt x="17039" y="18370"/>
                  </a:lnTo>
                  <a:cubicBezTo>
                    <a:pt x="17327" y="18649"/>
                    <a:pt x="17700" y="18788"/>
                    <a:pt x="18073" y="18788"/>
                  </a:cubicBezTo>
                  <a:cubicBezTo>
                    <a:pt x="18457" y="18788"/>
                    <a:pt x="18841" y="18640"/>
                    <a:pt x="19133" y="18346"/>
                  </a:cubicBezTo>
                  <a:cubicBezTo>
                    <a:pt x="19712" y="17772"/>
                    <a:pt x="19718" y="16838"/>
                    <a:pt x="19156" y="16252"/>
                  </a:cubicBezTo>
                  <a:lnTo>
                    <a:pt x="15229" y="12325"/>
                  </a:lnTo>
                  <a:cubicBezTo>
                    <a:pt x="17512" y="8954"/>
                    <a:pt x="16856" y="4400"/>
                    <a:pt x="13715" y="1810"/>
                  </a:cubicBezTo>
                  <a:cubicBezTo>
                    <a:pt x="12252" y="598"/>
                    <a:pt x="10471" y="1"/>
                    <a:pt x="8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a:off x="1258185" y="2202863"/>
            <a:ext cx="479400" cy="661012"/>
            <a:chOff x="2607050" y="4030850"/>
            <a:chExt cx="284950" cy="392875"/>
          </a:xfrm>
        </p:grpSpPr>
        <p:sp>
          <p:nvSpPr>
            <p:cNvPr id="286" name="Google Shape;286;p19"/>
            <p:cNvSpPr/>
            <p:nvPr/>
          </p:nvSpPr>
          <p:spPr>
            <a:xfrm>
              <a:off x="2779300" y="4273325"/>
              <a:ext cx="112700" cy="150400"/>
            </a:xfrm>
            <a:custGeom>
              <a:avLst/>
              <a:gdLst/>
              <a:ahLst/>
              <a:cxnLst/>
              <a:rect l="l" t="t" r="r" b="b"/>
              <a:pathLst>
                <a:path w="4508" h="6016" extrusionOk="0">
                  <a:moveTo>
                    <a:pt x="3318" y="1"/>
                  </a:moveTo>
                  <a:lnTo>
                    <a:pt x="1" y="6016"/>
                  </a:lnTo>
                  <a:lnTo>
                    <a:pt x="4507" y="6016"/>
                  </a:lnTo>
                  <a:lnTo>
                    <a:pt x="4507" y="2343"/>
                  </a:lnTo>
                  <a:cubicBezTo>
                    <a:pt x="4501" y="1414"/>
                    <a:pt x="4064" y="545"/>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2607050" y="4273325"/>
              <a:ext cx="112700" cy="150250"/>
            </a:xfrm>
            <a:custGeom>
              <a:avLst/>
              <a:gdLst/>
              <a:ahLst/>
              <a:cxnLst/>
              <a:rect l="l" t="t" r="r" b="b"/>
              <a:pathLst>
                <a:path w="4508" h="6010" extrusionOk="0">
                  <a:moveTo>
                    <a:pt x="1189" y="1"/>
                  </a:moveTo>
                  <a:cubicBezTo>
                    <a:pt x="444" y="545"/>
                    <a:pt x="1" y="1414"/>
                    <a:pt x="1" y="2343"/>
                  </a:cubicBezTo>
                  <a:lnTo>
                    <a:pt x="1" y="6010"/>
                  </a:lnTo>
                  <a:lnTo>
                    <a:pt x="4507" y="6010"/>
                  </a:lnTo>
                  <a:lnTo>
                    <a:pt x="11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666050" y="4030850"/>
              <a:ext cx="166950" cy="61100"/>
            </a:xfrm>
            <a:custGeom>
              <a:avLst/>
              <a:gdLst/>
              <a:ahLst/>
              <a:cxnLst/>
              <a:rect l="l" t="t" r="r" b="b"/>
              <a:pathLst>
                <a:path w="6678" h="2444" extrusionOk="0">
                  <a:moveTo>
                    <a:pt x="3336" y="1"/>
                  </a:moveTo>
                  <a:cubicBezTo>
                    <a:pt x="1124" y="1"/>
                    <a:pt x="231" y="752"/>
                    <a:pt x="0" y="2443"/>
                  </a:cubicBezTo>
                  <a:lnTo>
                    <a:pt x="2053" y="2443"/>
                  </a:lnTo>
                  <a:cubicBezTo>
                    <a:pt x="2135" y="1793"/>
                    <a:pt x="2685" y="1314"/>
                    <a:pt x="3336" y="1308"/>
                  </a:cubicBezTo>
                  <a:cubicBezTo>
                    <a:pt x="3992" y="1308"/>
                    <a:pt x="4542" y="1793"/>
                    <a:pt x="4625" y="2443"/>
                  </a:cubicBezTo>
                  <a:lnTo>
                    <a:pt x="6677" y="2443"/>
                  </a:lnTo>
                  <a:cubicBezTo>
                    <a:pt x="6447" y="752"/>
                    <a:pt x="5554" y="1"/>
                    <a:pt x="3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2712475" y="4068125"/>
              <a:ext cx="64775" cy="55475"/>
            </a:xfrm>
            <a:custGeom>
              <a:avLst/>
              <a:gdLst/>
              <a:ahLst/>
              <a:cxnLst/>
              <a:rect l="l" t="t" r="r" b="b"/>
              <a:pathLst>
                <a:path w="2591" h="2219" extrusionOk="0">
                  <a:moveTo>
                    <a:pt x="1475" y="724"/>
                  </a:moveTo>
                  <a:cubicBezTo>
                    <a:pt x="1672" y="724"/>
                    <a:pt x="1863" y="877"/>
                    <a:pt x="1863" y="1106"/>
                  </a:cubicBezTo>
                  <a:cubicBezTo>
                    <a:pt x="1863" y="1319"/>
                    <a:pt x="1692" y="1490"/>
                    <a:pt x="1479" y="1490"/>
                  </a:cubicBezTo>
                  <a:cubicBezTo>
                    <a:pt x="1142" y="1490"/>
                    <a:pt x="970" y="1076"/>
                    <a:pt x="1213" y="834"/>
                  </a:cubicBezTo>
                  <a:cubicBezTo>
                    <a:pt x="1289" y="758"/>
                    <a:pt x="1383" y="724"/>
                    <a:pt x="1475" y="724"/>
                  </a:cubicBezTo>
                  <a:close/>
                  <a:moveTo>
                    <a:pt x="1479" y="0"/>
                  </a:moveTo>
                  <a:cubicBezTo>
                    <a:pt x="491" y="0"/>
                    <a:pt x="0" y="1195"/>
                    <a:pt x="698" y="1893"/>
                  </a:cubicBezTo>
                  <a:cubicBezTo>
                    <a:pt x="924" y="2118"/>
                    <a:pt x="1201" y="2219"/>
                    <a:pt x="1472" y="2219"/>
                  </a:cubicBezTo>
                  <a:cubicBezTo>
                    <a:pt x="2043" y="2219"/>
                    <a:pt x="2591" y="1775"/>
                    <a:pt x="2591" y="1106"/>
                  </a:cubicBezTo>
                  <a:cubicBezTo>
                    <a:pt x="2591" y="497"/>
                    <a:pt x="2094"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655850" y="4100200"/>
              <a:ext cx="187200" cy="129400"/>
            </a:xfrm>
            <a:custGeom>
              <a:avLst/>
              <a:gdLst/>
              <a:ahLst/>
              <a:cxnLst/>
              <a:rect l="l" t="t" r="r" b="b"/>
              <a:pathLst>
                <a:path w="7488" h="5176" extrusionOk="0">
                  <a:moveTo>
                    <a:pt x="373" y="0"/>
                  </a:moveTo>
                  <a:cubicBezTo>
                    <a:pt x="349" y="231"/>
                    <a:pt x="343" y="479"/>
                    <a:pt x="343" y="740"/>
                  </a:cubicBezTo>
                  <a:cubicBezTo>
                    <a:pt x="343" y="846"/>
                    <a:pt x="349" y="953"/>
                    <a:pt x="355" y="1053"/>
                  </a:cubicBezTo>
                  <a:cubicBezTo>
                    <a:pt x="337" y="1047"/>
                    <a:pt x="320" y="1044"/>
                    <a:pt x="302" y="1044"/>
                  </a:cubicBezTo>
                  <a:cubicBezTo>
                    <a:pt x="284" y="1044"/>
                    <a:pt x="266" y="1047"/>
                    <a:pt x="249" y="1053"/>
                  </a:cubicBezTo>
                  <a:cubicBezTo>
                    <a:pt x="36" y="1118"/>
                    <a:pt x="0" y="1621"/>
                    <a:pt x="172" y="2177"/>
                  </a:cubicBezTo>
                  <a:cubicBezTo>
                    <a:pt x="327" y="2698"/>
                    <a:pt x="602" y="3069"/>
                    <a:pt x="807" y="3069"/>
                  </a:cubicBezTo>
                  <a:cubicBezTo>
                    <a:pt x="820" y="3069"/>
                    <a:pt x="833" y="3067"/>
                    <a:pt x="846" y="3064"/>
                  </a:cubicBezTo>
                  <a:cubicBezTo>
                    <a:pt x="1449" y="4330"/>
                    <a:pt x="2520" y="5175"/>
                    <a:pt x="3744" y="5175"/>
                  </a:cubicBezTo>
                  <a:cubicBezTo>
                    <a:pt x="4968" y="5175"/>
                    <a:pt x="6045" y="4330"/>
                    <a:pt x="6642" y="3064"/>
                  </a:cubicBezTo>
                  <a:cubicBezTo>
                    <a:pt x="6654" y="3067"/>
                    <a:pt x="6666" y="3068"/>
                    <a:pt x="6678" y="3068"/>
                  </a:cubicBezTo>
                  <a:cubicBezTo>
                    <a:pt x="6888" y="3068"/>
                    <a:pt x="7171" y="2691"/>
                    <a:pt x="7322" y="2177"/>
                  </a:cubicBezTo>
                  <a:cubicBezTo>
                    <a:pt x="7488" y="1633"/>
                    <a:pt x="7458" y="1118"/>
                    <a:pt x="7245" y="1053"/>
                  </a:cubicBezTo>
                  <a:cubicBezTo>
                    <a:pt x="7227" y="1047"/>
                    <a:pt x="7210" y="1044"/>
                    <a:pt x="7192" y="1044"/>
                  </a:cubicBezTo>
                  <a:cubicBezTo>
                    <a:pt x="7174" y="1044"/>
                    <a:pt x="7156" y="1047"/>
                    <a:pt x="7139" y="1053"/>
                  </a:cubicBezTo>
                  <a:cubicBezTo>
                    <a:pt x="7145" y="953"/>
                    <a:pt x="7151" y="846"/>
                    <a:pt x="7151" y="740"/>
                  </a:cubicBezTo>
                  <a:cubicBezTo>
                    <a:pt x="7151" y="479"/>
                    <a:pt x="7139" y="231"/>
                    <a:pt x="7121" y="0"/>
                  </a:cubicBezTo>
                  <a:lnTo>
                    <a:pt x="5033" y="0"/>
                  </a:lnTo>
                  <a:cubicBezTo>
                    <a:pt x="4950" y="651"/>
                    <a:pt x="4395" y="1130"/>
                    <a:pt x="3744" y="1130"/>
                  </a:cubicBezTo>
                  <a:cubicBezTo>
                    <a:pt x="3093" y="1130"/>
                    <a:pt x="2543" y="651"/>
                    <a:pt x="2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2647725" y="4259300"/>
              <a:ext cx="203450" cy="164425"/>
            </a:xfrm>
            <a:custGeom>
              <a:avLst/>
              <a:gdLst/>
              <a:ahLst/>
              <a:cxnLst/>
              <a:rect l="l" t="t" r="r" b="b"/>
              <a:pathLst>
                <a:path w="8138" h="6577" extrusionOk="0">
                  <a:moveTo>
                    <a:pt x="1278" y="0"/>
                  </a:moveTo>
                  <a:cubicBezTo>
                    <a:pt x="834" y="0"/>
                    <a:pt x="396" y="101"/>
                    <a:pt x="0" y="302"/>
                  </a:cubicBezTo>
                  <a:lnTo>
                    <a:pt x="3460" y="6577"/>
                  </a:lnTo>
                  <a:lnTo>
                    <a:pt x="4678" y="6577"/>
                  </a:lnTo>
                  <a:lnTo>
                    <a:pt x="8138" y="296"/>
                  </a:lnTo>
                  <a:cubicBezTo>
                    <a:pt x="7742" y="101"/>
                    <a:pt x="7304" y="0"/>
                    <a:pt x="6860" y="0"/>
                  </a:cubicBezTo>
                  <a:lnTo>
                    <a:pt x="5920" y="0"/>
                  </a:lnTo>
                  <a:lnTo>
                    <a:pt x="5920" y="2685"/>
                  </a:lnTo>
                  <a:cubicBezTo>
                    <a:pt x="5920" y="2939"/>
                    <a:pt x="5713" y="3146"/>
                    <a:pt x="5459" y="3146"/>
                  </a:cubicBezTo>
                  <a:lnTo>
                    <a:pt x="2679" y="3146"/>
                  </a:lnTo>
                  <a:cubicBezTo>
                    <a:pt x="2431" y="3146"/>
                    <a:pt x="2224" y="2939"/>
                    <a:pt x="2224" y="2685"/>
                  </a:cubicBezTo>
                  <a:lnTo>
                    <a:pt x="22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708475" y="4233425"/>
              <a:ext cx="81950" cy="37575"/>
            </a:xfrm>
            <a:custGeom>
              <a:avLst/>
              <a:gdLst/>
              <a:ahLst/>
              <a:cxnLst/>
              <a:rect l="l" t="t" r="r" b="b"/>
              <a:pathLst>
                <a:path w="3278" h="1503" extrusionOk="0">
                  <a:moveTo>
                    <a:pt x="468" y="0"/>
                  </a:moveTo>
                  <a:lnTo>
                    <a:pt x="468" y="1035"/>
                  </a:lnTo>
                  <a:lnTo>
                    <a:pt x="1" y="1035"/>
                  </a:lnTo>
                  <a:lnTo>
                    <a:pt x="1" y="1502"/>
                  </a:lnTo>
                  <a:cubicBezTo>
                    <a:pt x="71" y="1459"/>
                    <a:pt x="146" y="1431"/>
                    <a:pt x="227" y="1431"/>
                  </a:cubicBezTo>
                  <a:cubicBezTo>
                    <a:pt x="234" y="1431"/>
                    <a:pt x="242" y="1431"/>
                    <a:pt x="249" y="1431"/>
                  </a:cubicBezTo>
                  <a:lnTo>
                    <a:pt x="3029" y="1431"/>
                  </a:lnTo>
                  <a:cubicBezTo>
                    <a:pt x="3036" y="1431"/>
                    <a:pt x="3044" y="1431"/>
                    <a:pt x="3051" y="1431"/>
                  </a:cubicBezTo>
                  <a:cubicBezTo>
                    <a:pt x="3133" y="1431"/>
                    <a:pt x="3212" y="1459"/>
                    <a:pt x="3277" y="1502"/>
                  </a:cubicBezTo>
                  <a:lnTo>
                    <a:pt x="3277" y="1035"/>
                  </a:lnTo>
                  <a:lnTo>
                    <a:pt x="2816" y="1035"/>
                  </a:lnTo>
                  <a:lnTo>
                    <a:pt x="2816" y="0"/>
                  </a:lnTo>
                  <a:cubicBezTo>
                    <a:pt x="2443" y="180"/>
                    <a:pt x="2041" y="271"/>
                    <a:pt x="1640" y="271"/>
                  </a:cubicBezTo>
                  <a:cubicBezTo>
                    <a:pt x="1238" y="271"/>
                    <a:pt x="838" y="180"/>
                    <a:pt x="4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9"/>
          <p:cNvGrpSpPr/>
          <p:nvPr/>
        </p:nvGrpSpPr>
        <p:grpSpPr>
          <a:xfrm>
            <a:off x="5832958" y="3110283"/>
            <a:ext cx="577349" cy="704991"/>
            <a:chOff x="3284075" y="4662675"/>
            <a:chExt cx="304750" cy="372125"/>
          </a:xfrm>
        </p:grpSpPr>
        <p:sp>
          <p:nvSpPr>
            <p:cNvPr id="294" name="Google Shape;294;p19"/>
            <p:cNvSpPr/>
            <p:nvPr/>
          </p:nvSpPr>
          <p:spPr>
            <a:xfrm>
              <a:off x="3323575" y="4799600"/>
              <a:ext cx="225600" cy="97550"/>
            </a:xfrm>
            <a:custGeom>
              <a:avLst/>
              <a:gdLst/>
              <a:ahLst/>
              <a:cxnLst/>
              <a:rect l="l" t="t" r="r" b="b"/>
              <a:pathLst>
                <a:path w="9024" h="3902" extrusionOk="0">
                  <a:moveTo>
                    <a:pt x="1590" y="1"/>
                  </a:moveTo>
                  <a:cubicBezTo>
                    <a:pt x="896" y="1"/>
                    <a:pt x="0" y="253"/>
                    <a:pt x="366" y="1950"/>
                  </a:cubicBezTo>
                  <a:cubicBezTo>
                    <a:pt x="792" y="3896"/>
                    <a:pt x="4435" y="3902"/>
                    <a:pt x="4518" y="3902"/>
                  </a:cubicBezTo>
                  <a:cubicBezTo>
                    <a:pt x="4595" y="3902"/>
                    <a:pt x="8238" y="3902"/>
                    <a:pt x="8658" y="1950"/>
                  </a:cubicBezTo>
                  <a:cubicBezTo>
                    <a:pt x="9024" y="253"/>
                    <a:pt x="8128" y="1"/>
                    <a:pt x="7430" y="1"/>
                  </a:cubicBezTo>
                  <a:cubicBezTo>
                    <a:pt x="7315" y="1"/>
                    <a:pt x="7206" y="8"/>
                    <a:pt x="7108" y="16"/>
                  </a:cubicBezTo>
                  <a:cubicBezTo>
                    <a:pt x="6422" y="81"/>
                    <a:pt x="4530" y="560"/>
                    <a:pt x="4512" y="566"/>
                  </a:cubicBezTo>
                  <a:cubicBezTo>
                    <a:pt x="4512" y="566"/>
                    <a:pt x="4512" y="566"/>
                    <a:pt x="4511" y="566"/>
                  </a:cubicBezTo>
                  <a:cubicBezTo>
                    <a:pt x="4466" y="566"/>
                    <a:pt x="2598" y="81"/>
                    <a:pt x="1910" y="16"/>
                  </a:cubicBezTo>
                  <a:cubicBezTo>
                    <a:pt x="1813" y="8"/>
                    <a:pt x="1704" y="1"/>
                    <a:pt x="1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3360525" y="4699875"/>
              <a:ext cx="151850" cy="43375"/>
            </a:xfrm>
            <a:custGeom>
              <a:avLst/>
              <a:gdLst/>
              <a:ahLst/>
              <a:cxnLst/>
              <a:rect l="l" t="t" r="r" b="b"/>
              <a:pathLst>
                <a:path w="6074" h="1735" extrusionOk="0">
                  <a:moveTo>
                    <a:pt x="2838" y="1"/>
                  </a:moveTo>
                  <a:cubicBezTo>
                    <a:pt x="2229" y="1"/>
                    <a:pt x="1651" y="25"/>
                    <a:pt x="905" y="510"/>
                  </a:cubicBezTo>
                  <a:lnTo>
                    <a:pt x="905" y="528"/>
                  </a:lnTo>
                  <a:cubicBezTo>
                    <a:pt x="905" y="522"/>
                    <a:pt x="899" y="522"/>
                    <a:pt x="893" y="516"/>
                  </a:cubicBezTo>
                  <a:cubicBezTo>
                    <a:pt x="787" y="581"/>
                    <a:pt x="680" y="664"/>
                    <a:pt x="568" y="746"/>
                  </a:cubicBezTo>
                  <a:cubicBezTo>
                    <a:pt x="367" y="906"/>
                    <a:pt x="177" y="1083"/>
                    <a:pt x="0" y="1267"/>
                  </a:cubicBezTo>
                  <a:cubicBezTo>
                    <a:pt x="6" y="1527"/>
                    <a:pt x="219" y="1734"/>
                    <a:pt x="479" y="1734"/>
                  </a:cubicBezTo>
                  <a:cubicBezTo>
                    <a:pt x="745" y="1734"/>
                    <a:pt x="958" y="1521"/>
                    <a:pt x="958" y="1261"/>
                  </a:cubicBezTo>
                  <a:lnTo>
                    <a:pt x="958" y="1190"/>
                  </a:lnTo>
                  <a:cubicBezTo>
                    <a:pt x="1055" y="1401"/>
                    <a:pt x="1258" y="1512"/>
                    <a:pt x="1460" y="1512"/>
                  </a:cubicBezTo>
                  <a:cubicBezTo>
                    <a:pt x="1627" y="1512"/>
                    <a:pt x="1795" y="1436"/>
                    <a:pt x="1904" y="1279"/>
                  </a:cubicBezTo>
                  <a:cubicBezTo>
                    <a:pt x="2023" y="1502"/>
                    <a:pt x="2243" y="1613"/>
                    <a:pt x="2464" y="1613"/>
                  </a:cubicBezTo>
                  <a:cubicBezTo>
                    <a:pt x="2693" y="1613"/>
                    <a:pt x="2922" y="1493"/>
                    <a:pt x="3040" y="1255"/>
                  </a:cubicBezTo>
                  <a:cubicBezTo>
                    <a:pt x="3154" y="1493"/>
                    <a:pt x="3383" y="1613"/>
                    <a:pt x="3611" y="1613"/>
                  </a:cubicBezTo>
                  <a:cubicBezTo>
                    <a:pt x="3831" y="1613"/>
                    <a:pt x="4051" y="1502"/>
                    <a:pt x="4170" y="1279"/>
                  </a:cubicBezTo>
                  <a:cubicBezTo>
                    <a:pt x="4279" y="1436"/>
                    <a:pt x="4448" y="1512"/>
                    <a:pt x="4616" y="1512"/>
                  </a:cubicBezTo>
                  <a:cubicBezTo>
                    <a:pt x="4819" y="1512"/>
                    <a:pt x="5022" y="1401"/>
                    <a:pt x="5116" y="1190"/>
                  </a:cubicBezTo>
                  <a:lnTo>
                    <a:pt x="5116" y="1261"/>
                  </a:lnTo>
                  <a:cubicBezTo>
                    <a:pt x="5128" y="1515"/>
                    <a:pt x="5335" y="1722"/>
                    <a:pt x="5589" y="1722"/>
                  </a:cubicBezTo>
                  <a:cubicBezTo>
                    <a:pt x="5849" y="1722"/>
                    <a:pt x="6062" y="1521"/>
                    <a:pt x="6074" y="1267"/>
                  </a:cubicBezTo>
                  <a:cubicBezTo>
                    <a:pt x="5896" y="1078"/>
                    <a:pt x="5707" y="906"/>
                    <a:pt x="5506" y="746"/>
                  </a:cubicBezTo>
                  <a:cubicBezTo>
                    <a:pt x="5394" y="658"/>
                    <a:pt x="5287" y="581"/>
                    <a:pt x="5181" y="516"/>
                  </a:cubicBezTo>
                  <a:cubicBezTo>
                    <a:pt x="5181" y="516"/>
                    <a:pt x="5169" y="522"/>
                    <a:pt x="5169" y="528"/>
                  </a:cubicBezTo>
                  <a:lnTo>
                    <a:pt x="5169" y="510"/>
                  </a:lnTo>
                  <a:cubicBezTo>
                    <a:pt x="4423" y="25"/>
                    <a:pt x="3845" y="1"/>
                    <a:pt x="3240" y="1"/>
                  </a:cubicBezTo>
                  <a:cubicBezTo>
                    <a:pt x="3174" y="1"/>
                    <a:pt x="3107" y="1"/>
                    <a:pt x="3040" y="1"/>
                  </a:cubicBezTo>
                  <a:cubicBezTo>
                    <a:pt x="2972" y="1"/>
                    <a:pt x="2905" y="1"/>
                    <a:pt x="2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3310550" y="4848800"/>
              <a:ext cx="251950" cy="147425"/>
            </a:xfrm>
            <a:custGeom>
              <a:avLst/>
              <a:gdLst/>
              <a:ahLst/>
              <a:cxnLst/>
              <a:rect l="l" t="t" r="r" b="b"/>
              <a:pathLst>
                <a:path w="10078" h="5897" extrusionOk="0">
                  <a:moveTo>
                    <a:pt x="9867" y="1"/>
                  </a:moveTo>
                  <a:cubicBezTo>
                    <a:pt x="9848" y="1"/>
                    <a:pt x="9830" y="2"/>
                    <a:pt x="9812" y="6"/>
                  </a:cubicBezTo>
                  <a:cubicBezTo>
                    <a:pt x="9687" y="17"/>
                    <a:pt x="9581" y="88"/>
                    <a:pt x="9522" y="195"/>
                  </a:cubicBezTo>
                  <a:cubicBezTo>
                    <a:pt x="9398" y="278"/>
                    <a:pt x="9303" y="461"/>
                    <a:pt x="9303" y="674"/>
                  </a:cubicBezTo>
                  <a:cubicBezTo>
                    <a:pt x="9303" y="763"/>
                    <a:pt x="9321" y="857"/>
                    <a:pt x="9356" y="946"/>
                  </a:cubicBezTo>
                  <a:cubicBezTo>
                    <a:pt x="9214" y="1029"/>
                    <a:pt x="9114" y="1171"/>
                    <a:pt x="9084" y="1336"/>
                  </a:cubicBezTo>
                  <a:cubicBezTo>
                    <a:pt x="9049" y="1478"/>
                    <a:pt x="9061" y="1626"/>
                    <a:pt x="9126" y="1756"/>
                  </a:cubicBezTo>
                  <a:cubicBezTo>
                    <a:pt x="8972" y="1792"/>
                    <a:pt x="8830" y="1957"/>
                    <a:pt x="8777" y="2176"/>
                  </a:cubicBezTo>
                  <a:cubicBezTo>
                    <a:pt x="8741" y="2306"/>
                    <a:pt x="8753" y="2448"/>
                    <a:pt x="8812" y="2578"/>
                  </a:cubicBezTo>
                  <a:cubicBezTo>
                    <a:pt x="8809" y="2578"/>
                    <a:pt x="8806" y="2578"/>
                    <a:pt x="8802" y="2578"/>
                  </a:cubicBezTo>
                  <a:cubicBezTo>
                    <a:pt x="8633" y="2578"/>
                    <a:pt x="8450" y="2725"/>
                    <a:pt x="8369" y="2951"/>
                  </a:cubicBezTo>
                  <a:cubicBezTo>
                    <a:pt x="8327" y="3063"/>
                    <a:pt x="8315" y="3187"/>
                    <a:pt x="8333" y="3306"/>
                  </a:cubicBezTo>
                  <a:cubicBezTo>
                    <a:pt x="8179" y="3306"/>
                    <a:pt x="8002" y="3430"/>
                    <a:pt x="7901" y="3625"/>
                  </a:cubicBezTo>
                  <a:cubicBezTo>
                    <a:pt x="7848" y="3726"/>
                    <a:pt x="7819" y="3838"/>
                    <a:pt x="7824" y="3956"/>
                  </a:cubicBezTo>
                  <a:cubicBezTo>
                    <a:pt x="7694" y="3992"/>
                    <a:pt x="7576" y="4063"/>
                    <a:pt x="7493" y="4163"/>
                  </a:cubicBezTo>
                  <a:cubicBezTo>
                    <a:pt x="7422" y="4240"/>
                    <a:pt x="7369" y="4335"/>
                    <a:pt x="7345" y="4441"/>
                  </a:cubicBezTo>
                  <a:cubicBezTo>
                    <a:pt x="7295" y="4428"/>
                    <a:pt x="7244" y="4422"/>
                    <a:pt x="7194" y="4422"/>
                  </a:cubicBezTo>
                  <a:cubicBezTo>
                    <a:pt x="7132" y="4422"/>
                    <a:pt x="7070" y="4431"/>
                    <a:pt x="7008" y="4447"/>
                  </a:cubicBezTo>
                  <a:cubicBezTo>
                    <a:pt x="6784" y="4512"/>
                    <a:pt x="6624" y="4678"/>
                    <a:pt x="6606" y="4837"/>
                  </a:cubicBezTo>
                  <a:cubicBezTo>
                    <a:pt x="6517" y="4782"/>
                    <a:pt x="6415" y="4754"/>
                    <a:pt x="6311" y="4754"/>
                  </a:cubicBezTo>
                  <a:cubicBezTo>
                    <a:pt x="6249" y="4754"/>
                    <a:pt x="6187" y="4764"/>
                    <a:pt x="6127" y="4784"/>
                  </a:cubicBezTo>
                  <a:cubicBezTo>
                    <a:pt x="5979" y="4820"/>
                    <a:pt x="5855" y="4914"/>
                    <a:pt x="5772" y="5039"/>
                  </a:cubicBezTo>
                  <a:cubicBezTo>
                    <a:pt x="5666" y="4974"/>
                    <a:pt x="5553" y="4938"/>
                    <a:pt x="5429" y="4938"/>
                  </a:cubicBezTo>
                  <a:cubicBezTo>
                    <a:pt x="5311" y="5018"/>
                    <a:pt x="5173" y="5058"/>
                    <a:pt x="5036" y="5058"/>
                  </a:cubicBezTo>
                  <a:cubicBezTo>
                    <a:pt x="4898" y="5058"/>
                    <a:pt x="4761" y="5018"/>
                    <a:pt x="4643" y="4938"/>
                  </a:cubicBezTo>
                  <a:cubicBezTo>
                    <a:pt x="4524" y="4938"/>
                    <a:pt x="4406" y="4974"/>
                    <a:pt x="4306" y="5039"/>
                  </a:cubicBezTo>
                  <a:cubicBezTo>
                    <a:pt x="4223" y="4914"/>
                    <a:pt x="4093" y="4820"/>
                    <a:pt x="3951" y="4784"/>
                  </a:cubicBezTo>
                  <a:cubicBezTo>
                    <a:pt x="3889" y="4764"/>
                    <a:pt x="3826" y="4754"/>
                    <a:pt x="3764" y="4754"/>
                  </a:cubicBezTo>
                  <a:cubicBezTo>
                    <a:pt x="3661" y="4754"/>
                    <a:pt x="3560" y="4782"/>
                    <a:pt x="3472" y="4837"/>
                  </a:cubicBezTo>
                  <a:cubicBezTo>
                    <a:pt x="3448" y="4678"/>
                    <a:pt x="3288" y="4512"/>
                    <a:pt x="3064" y="4447"/>
                  </a:cubicBezTo>
                  <a:cubicBezTo>
                    <a:pt x="3011" y="4477"/>
                    <a:pt x="2957" y="4490"/>
                    <a:pt x="2903" y="4490"/>
                  </a:cubicBezTo>
                  <a:cubicBezTo>
                    <a:pt x="2733" y="4490"/>
                    <a:pt x="2580" y="4352"/>
                    <a:pt x="2585" y="4163"/>
                  </a:cubicBezTo>
                  <a:cubicBezTo>
                    <a:pt x="2496" y="4063"/>
                    <a:pt x="2383" y="3992"/>
                    <a:pt x="2253" y="3956"/>
                  </a:cubicBezTo>
                  <a:cubicBezTo>
                    <a:pt x="2259" y="3844"/>
                    <a:pt x="2230" y="3726"/>
                    <a:pt x="2176" y="3625"/>
                  </a:cubicBezTo>
                  <a:cubicBezTo>
                    <a:pt x="2076" y="3430"/>
                    <a:pt x="1899" y="3306"/>
                    <a:pt x="1745" y="3306"/>
                  </a:cubicBezTo>
                  <a:cubicBezTo>
                    <a:pt x="1768" y="3187"/>
                    <a:pt x="1757" y="3063"/>
                    <a:pt x="1709" y="2951"/>
                  </a:cubicBezTo>
                  <a:cubicBezTo>
                    <a:pt x="1624" y="2729"/>
                    <a:pt x="1445" y="2578"/>
                    <a:pt x="1284" y="2578"/>
                  </a:cubicBezTo>
                  <a:cubicBezTo>
                    <a:pt x="1278" y="2578"/>
                    <a:pt x="1272" y="2578"/>
                    <a:pt x="1266" y="2578"/>
                  </a:cubicBezTo>
                  <a:cubicBezTo>
                    <a:pt x="1325" y="2448"/>
                    <a:pt x="1337" y="2306"/>
                    <a:pt x="1301" y="2176"/>
                  </a:cubicBezTo>
                  <a:cubicBezTo>
                    <a:pt x="1248" y="1951"/>
                    <a:pt x="1106" y="1792"/>
                    <a:pt x="952" y="1756"/>
                  </a:cubicBezTo>
                  <a:cubicBezTo>
                    <a:pt x="1017" y="1626"/>
                    <a:pt x="1029" y="1478"/>
                    <a:pt x="994" y="1336"/>
                  </a:cubicBezTo>
                  <a:cubicBezTo>
                    <a:pt x="964" y="1171"/>
                    <a:pt x="864" y="1029"/>
                    <a:pt x="722" y="946"/>
                  </a:cubicBezTo>
                  <a:cubicBezTo>
                    <a:pt x="757" y="857"/>
                    <a:pt x="775" y="763"/>
                    <a:pt x="775" y="674"/>
                  </a:cubicBezTo>
                  <a:cubicBezTo>
                    <a:pt x="775" y="461"/>
                    <a:pt x="686" y="278"/>
                    <a:pt x="556" y="195"/>
                  </a:cubicBezTo>
                  <a:cubicBezTo>
                    <a:pt x="486" y="69"/>
                    <a:pt x="358" y="1"/>
                    <a:pt x="227" y="1"/>
                  </a:cubicBezTo>
                  <a:cubicBezTo>
                    <a:pt x="148" y="1"/>
                    <a:pt x="69" y="26"/>
                    <a:pt x="0" y="77"/>
                  </a:cubicBezTo>
                  <a:cubicBezTo>
                    <a:pt x="148" y="1378"/>
                    <a:pt x="526" y="3187"/>
                    <a:pt x="1502" y="4205"/>
                  </a:cubicBezTo>
                  <a:cubicBezTo>
                    <a:pt x="2738" y="5494"/>
                    <a:pt x="4045" y="5896"/>
                    <a:pt x="5039" y="5896"/>
                  </a:cubicBezTo>
                  <a:cubicBezTo>
                    <a:pt x="6038" y="5896"/>
                    <a:pt x="7340" y="5494"/>
                    <a:pt x="8576" y="4205"/>
                  </a:cubicBezTo>
                  <a:cubicBezTo>
                    <a:pt x="9551" y="3187"/>
                    <a:pt x="9936" y="1378"/>
                    <a:pt x="10078" y="77"/>
                  </a:cubicBezTo>
                  <a:cubicBezTo>
                    <a:pt x="10016" y="29"/>
                    <a:pt x="9942" y="1"/>
                    <a:pt x="9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3284075" y="4662675"/>
              <a:ext cx="304750" cy="372125"/>
            </a:xfrm>
            <a:custGeom>
              <a:avLst/>
              <a:gdLst/>
              <a:ahLst/>
              <a:cxnLst/>
              <a:rect l="l" t="t" r="r" b="b"/>
              <a:pathLst>
                <a:path w="12190" h="14885" extrusionOk="0">
                  <a:moveTo>
                    <a:pt x="6302" y="1489"/>
                  </a:moveTo>
                  <a:cubicBezTo>
                    <a:pt x="6909" y="1489"/>
                    <a:pt x="7482" y="1513"/>
                    <a:pt x="8233" y="1992"/>
                  </a:cubicBezTo>
                  <a:lnTo>
                    <a:pt x="8245" y="2004"/>
                  </a:lnTo>
                  <a:cubicBezTo>
                    <a:pt x="8345" y="2069"/>
                    <a:pt x="8458" y="2152"/>
                    <a:pt x="8570" y="2234"/>
                  </a:cubicBezTo>
                  <a:cubicBezTo>
                    <a:pt x="8771" y="2394"/>
                    <a:pt x="8960" y="2566"/>
                    <a:pt x="9132" y="2755"/>
                  </a:cubicBezTo>
                  <a:cubicBezTo>
                    <a:pt x="10131" y="3796"/>
                    <a:pt x="11220" y="5499"/>
                    <a:pt x="11220" y="6167"/>
                  </a:cubicBezTo>
                  <a:cubicBezTo>
                    <a:pt x="11214" y="6617"/>
                    <a:pt x="11190" y="7072"/>
                    <a:pt x="11137" y="7522"/>
                  </a:cubicBezTo>
                  <a:cubicBezTo>
                    <a:pt x="10989" y="8823"/>
                    <a:pt x="10610" y="10632"/>
                    <a:pt x="9635" y="11650"/>
                  </a:cubicBezTo>
                  <a:cubicBezTo>
                    <a:pt x="8399" y="12939"/>
                    <a:pt x="7097" y="13341"/>
                    <a:pt x="6098" y="13341"/>
                  </a:cubicBezTo>
                  <a:cubicBezTo>
                    <a:pt x="5104" y="13341"/>
                    <a:pt x="3797" y="12939"/>
                    <a:pt x="2561" y="11650"/>
                  </a:cubicBezTo>
                  <a:cubicBezTo>
                    <a:pt x="1585" y="10632"/>
                    <a:pt x="1207" y="8823"/>
                    <a:pt x="1059" y="7522"/>
                  </a:cubicBezTo>
                  <a:cubicBezTo>
                    <a:pt x="1012" y="7072"/>
                    <a:pt x="982" y="6617"/>
                    <a:pt x="976" y="6167"/>
                  </a:cubicBezTo>
                  <a:cubicBezTo>
                    <a:pt x="976" y="5499"/>
                    <a:pt x="2064" y="3796"/>
                    <a:pt x="3064" y="2755"/>
                  </a:cubicBezTo>
                  <a:cubicBezTo>
                    <a:pt x="3241" y="2566"/>
                    <a:pt x="3431" y="2394"/>
                    <a:pt x="3632" y="2234"/>
                  </a:cubicBezTo>
                  <a:cubicBezTo>
                    <a:pt x="3744" y="2146"/>
                    <a:pt x="3851" y="2069"/>
                    <a:pt x="3957" y="2004"/>
                  </a:cubicBezTo>
                  <a:lnTo>
                    <a:pt x="3969" y="1992"/>
                  </a:lnTo>
                  <a:cubicBezTo>
                    <a:pt x="4714" y="1513"/>
                    <a:pt x="5292" y="1489"/>
                    <a:pt x="5895" y="1489"/>
                  </a:cubicBezTo>
                  <a:cubicBezTo>
                    <a:pt x="5962" y="1489"/>
                    <a:pt x="6030" y="1489"/>
                    <a:pt x="6098" y="1489"/>
                  </a:cubicBezTo>
                  <a:cubicBezTo>
                    <a:pt x="6167" y="1489"/>
                    <a:pt x="6234" y="1489"/>
                    <a:pt x="6302" y="1489"/>
                  </a:cubicBezTo>
                  <a:close/>
                  <a:moveTo>
                    <a:pt x="3701" y="0"/>
                  </a:moveTo>
                  <a:cubicBezTo>
                    <a:pt x="3665" y="0"/>
                    <a:pt x="3630" y="2"/>
                    <a:pt x="3596" y="5"/>
                  </a:cubicBezTo>
                  <a:cubicBezTo>
                    <a:pt x="2928" y="70"/>
                    <a:pt x="0" y="5150"/>
                    <a:pt x="0" y="6351"/>
                  </a:cubicBezTo>
                  <a:cubicBezTo>
                    <a:pt x="0" y="7545"/>
                    <a:pt x="148" y="11011"/>
                    <a:pt x="1615" y="13022"/>
                  </a:cubicBezTo>
                  <a:cubicBezTo>
                    <a:pt x="2873" y="14752"/>
                    <a:pt x="5379" y="14885"/>
                    <a:pt x="6051" y="14885"/>
                  </a:cubicBezTo>
                  <a:cubicBezTo>
                    <a:pt x="6068" y="14885"/>
                    <a:pt x="6083" y="14885"/>
                    <a:pt x="6098" y="14885"/>
                  </a:cubicBezTo>
                  <a:cubicBezTo>
                    <a:pt x="6683" y="14879"/>
                    <a:pt x="9286" y="14802"/>
                    <a:pt x="10575" y="13022"/>
                  </a:cubicBezTo>
                  <a:cubicBezTo>
                    <a:pt x="12042" y="11011"/>
                    <a:pt x="12189" y="7545"/>
                    <a:pt x="12189" y="6351"/>
                  </a:cubicBezTo>
                  <a:cubicBezTo>
                    <a:pt x="12189" y="5150"/>
                    <a:pt x="9268" y="70"/>
                    <a:pt x="8594" y="5"/>
                  </a:cubicBezTo>
                  <a:cubicBezTo>
                    <a:pt x="8560" y="2"/>
                    <a:pt x="8525" y="0"/>
                    <a:pt x="8489" y="0"/>
                  </a:cubicBezTo>
                  <a:cubicBezTo>
                    <a:pt x="7866" y="0"/>
                    <a:pt x="6942" y="413"/>
                    <a:pt x="6098" y="413"/>
                  </a:cubicBezTo>
                  <a:cubicBezTo>
                    <a:pt x="5254" y="413"/>
                    <a:pt x="4325" y="0"/>
                    <a:pt x="3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9"/>
          <p:cNvGrpSpPr/>
          <p:nvPr/>
        </p:nvGrpSpPr>
        <p:grpSpPr>
          <a:xfrm>
            <a:off x="2708541" y="3207180"/>
            <a:ext cx="673605" cy="511194"/>
            <a:chOff x="1118775" y="4048075"/>
            <a:chExt cx="426575" cy="323725"/>
          </a:xfrm>
        </p:grpSpPr>
        <p:sp>
          <p:nvSpPr>
            <p:cNvPr id="299" name="Google Shape;299;p19"/>
            <p:cNvSpPr/>
            <p:nvPr/>
          </p:nvSpPr>
          <p:spPr>
            <a:xfrm>
              <a:off x="1310075" y="4075500"/>
              <a:ext cx="235275" cy="296300"/>
            </a:xfrm>
            <a:custGeom>
              <a:avLst/>
              <a:gdLst/>
              <a:ahLst/>
              <a:cxnLst/>
              <a:rect l="l" t="t" r="r" b="b"/>
              <a:pathLst>
                <a:path w="9411" h="11852" extrusionOk="0">
                  <a:moveTo>
                    <a:pt x="2982" y="1"/>
                  </a:moveTo>
                  <a:cubicBezTo>
                    <a:pt x="2479" y="1"/>
                    <a:pt x="1982" y="155"/>
                    <a:pt x="1480" y="474"/>
                  </a:cubicBezTo>
                  <a:cubicBezTo>
                    <a:pt x="1" y="1408"/>
                    <a:pt x="669" y="3466"/>
                    <a:pt x="1113" y="4827"/>
                  </a:cubicBezTo>
                  <a:cubicBezTo>
                    <a:pt x="1255" y="5252"/>
                    <a:pt x="1385" y="5649"/>
                    <a:pt x="1403" y="5862"/>
                  </a:cubicBezTo>
                  <a:cubicBezTo>
                    <a:pt x="1438" y="6240"/>
                    <a:pt x="1403" y="6725"/>
                    <a:pt x="1355" y="7240"/>
                  </a:cubicBezTo>
                  <a:cubicBezTo>
                    <a:pt x="1296" y="8050"/>
                    <a:pt x="1225" y="8896"/>
                    <a:pt x="1420" y="9605"/>
                  </a:cubicBezTo>
                  <a:cubicBezTo>
                    <a:pt x="1746" y="10806"/>
                    <a:pt x="2792" y="11681"/>
                    <a:pt x="2834" y="11717"/>
                  </a:cubicBezTo>
                  <a:cubicBezTo>
                    <a:pt x="2928" y="11794"/>
                    <a:pt x="3047" y="11841"/>
                    <a:pt x="3171" y="11847"/>
                  </a:cubicBezTo>
                  <a:lnTo>
                    <a:pt x="3201" y="11847"/>
                  </a:lnTo>
                  <a:cubicBezTo>
                    <a:pt x="3520" y="11847"/>
                    <a:pt x="3774" y="11587"/>
                    <a:pt x="3774" y="11273"/>
                  </a:cubicBezTo>
                  <a:cubicBezTo>
                    <a:pt x="3774" y="11220"/>
                    <a:pt x="3768" y="11173"/>
                    <a:pt x="3756" y="11125"/>
                  </a:cubicBezTo>
                  <a:cubicBezTo>
                    <a:pt x="3709" y="10835"/>
                    <a:pt x="3461" y="9215"/>
                    <a:pt x="3827" y="8174"/>
                  </a:cubicBezTo>
                  <a:cubicBezTo>
                    <a:pt x="4111" y="7405"/>
                    <a:pt x="4525" y="6991"/>
                    <a:pt x="4703" y="6891"/>
                  </a:cubicBezTo>
                  <a:cubicBezTo>
                    <a:pt x="4880" y="6997"/>
                    <a:pt x="5294" y="7405"/>
                    <a:pt x="5572" y="8174"/>
                  </a:cubicBezTo>
                  <a:cubicBezTo>
                    <a:pt x="5980" y="9310"/>
                    <a:pt x="5643" y="11149"/>
                    <a:pt x="5643" y="11167"/>
                  </a:cubicBezTo>
                  <a:cubicBezTo>
                    <a:pt x="5570" y="11554"/>
                    <a:pt x="5876" y="11851"/>
                    <a:pt x="6208" y="11851"/>
                  </a:cubicBezTo>
                  <a:cubicBezTo>
                    <a:pt x="6332" y="11851"/>
                    <a:pt x="6459" y="11810"/>
                    <a:pt x="6572" y="11717"/>
                  </a:cubicBezTo>
                  <a:cubicBezTo>
                    <a:pt x="6613" y="11681"/>
                    <a:pt x="7660" y="10806"/>
                    <a:pt x="7985" y="9605"/>
                  </a:cubicBezTo>
                  <a:cubicBezTo>
                    <a:pt x="8180" y="8896"/>
                    <a:pt x="8109" y="8050"/>
                    <a:pt x="8044" y="7240"/>
                  </a:cubicBezTo>
                  <a:cubicBezTo>
                    <a:pt x="8009" y="6725"/>
                    <a:pt x="7967" y="6246"/>
                    <a:pt x="8003" y="5868"/>
                  </a:cubicBezTo>
                  <a:cubicBezTo>
                    <a:pt x="8026" y="5649"/>
                    <a:pt x="8157" y="5252"/>
                    <a:pt x="8293" y="4827"/>
                  </a:cubicBezTo>
                  <a:cubicBezTo>
                    <a:pt x="8736" y="3466"/>
                    <a:pt x="9410" y="1408"/>
                    <a:pt x="7932" y="474"/>
                  </a:cubicBezTo>
                  <a:cubicBezTo>
                    <a:pt x="7423" y="155"/>
                    <a:pt x="6932" y="1"/>
                    <a:pt x="6424" y="1"/>
                  </a:cubicBezTo>
                  <a:cubicBezTo>
                    <a:pt x="5880" y="1"/>
                    <a:pt x="5436" y="184"/>
                    <a:pt x="5111" y="326"/>
                  </a:cubicBezTo>
                  <a:cubicBezTo>
                    <a:pt x="4963" y="385"/>
                    <a:pt x="4780" y="468"/>
                    <a:pt x="4703" y="468"/>
                  </a:cubicBezTo>
                  <a:cubicBezTo>
                    <a:pt x="4632" y="468"/>
                    <a:pt x="4443" y="385"/>
                    <a:pt x="4295" y="326"/>
                  </a:cubicBezTo>
                  <a:cubicBezTo>
                    <a:pt x="3969" y="184"/>
                    <a:pt x="3526" y="1"/>
                    <a:pt x="29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444350" y="4092575"/>
              <a:ext cx="78225" cy="83500"/>
            </a:xfrm>
            <a:custGeom>
              <a:avLst/>
              <a:gdLst/>
              <a:ahLst/>
              <a:cxnLst/>
              <a:rect l="l" t="t" r="r" b="b"/>
              <a:pathLst>
                <a:path w="3129" h="3340" extrusionOk="0">
                  <a:moveTo>
                    <a:pt x="1425" y="1"/>
                  </a:moveTo>
                  <a:cubicBezTo>
                    <a:pt x="1364" y="1"/>
                    <a:pt x="1301" y="9"/>
                    <a:pt x="1236" y="27"/>
                  </a:cubicBezTo>
                  <a:cubicBezTo>
                    <a:pt x="0" y="370"/>
                    <a:pt x="1981" y="1311"/>
                    <a:pt x="2377" y="3339"/>
                  </a:cubicBezTo>
                  <a:cubicBezTo>
                    <a:pt x="3129" y="2874"/>
                    <a:pt x="2546" y="1"/>
                    <a:pt x="1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1118775" y="4048075"/>
              <a:ext cx="307550" cy="297550"/>
            </a:xfrm>
            <a:custGeom>
              <a:avLst/>
              <a:gdLst/>
              <a:ahLst/>
              <a:cxnLst/>
              <a:rect l="l" t="t" r="r" b="b"/>
              <a:pathLst>
                <a:path w="12302" h="11902" extrusionOk="0">
                  <a:moveTo>
                    <a:pt x="7550" y="1"/>
                  </a:moveTo>
                  <a:cubicBezTo>
                    <a:pt x="6003" y="1"/>
                    <a:pt x="4551" y="814"/>
                    <a:pt x="3750" y="2168"/>
                  </a:cubicBezTo>
                  <a:cubicBezTo>
                    <a:pt x="2874" y="3641"/>
                    <a:pt x="2928" y="5486"/>
                    <a:pt x="3886" y="6905"/>
                  </a:cubicBezTo>
                  <a:lnTo>
                    <a:pt x="325" y="10472"/>
                  </a:lnTo>
                  <a:cubicBezTo>
                    <a:pt x="0" y="10803"/>
                    <a:pt x="0" y="11329"/>
                    <a:pt x="325" y="11654"/>
                  </a:cubicBezTo>
                  <a:cubicBezTo>
                    <a:pt x="490" y="11819"/>
                    <a:pt x="706" y="11901"/>
                    <a:pt x="923" y="11901"/>
                  </a:cubicBezTo>
                  <a:cubicBezTo>
                    <a:pt x="1135" y="11901"/>
                    <a:pt x="1347" y="11822"/>
                    <a:pt x="1508" y="11660"/>
                  </a:cubicBezTo>
                  <a:lnTo>
                    <a:pt x="5074" y="8100"/>
                  </a:lnTo>
                  <a:cubicBezTo>
                    <a:pt x="5830" y="8607"/>
                    <a:pt x="6694" y="8856"/>
                    <a:pt x="7553" y="8856"/>
                  </a:cubicBezTo>
                  <a:cubicBezTo>
                    <a:pt x="8697" y="8856"/>
                    <a:pt x="9832" y="8414"/>
                    <a:pt x="10687" y="7556"/>
                  </a:cubicBezTo>
                  <a:cubicBezTo>
                    <a:pt x="11899" y="6344"/>
                    <a:pt x="12301" y="4540"/>
                    <a:pt x="11722" y="2931"/>
                  </a:cubicBezTo>
                  <a:cubicBezTo>
                    <a:pt x="11142" y="1317"/>
                    <a:pt x="9687" y="181"/>
                    <a:pt x="7978" y="21"/>
                  </a:cubicBezTo>
                  <a:cubicBezTo>
                    <a:pt x="7835" y="7"/>
                    <a:pt x="7692" y="1"/>
                    <a:pt x="7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225675" y="4076625"/>
              <a:ext cx="172125" cy="164225"/>
            </a:xfrm>
            <a:custGeom>
              <a:avLst/>
              <a:gdLst/>
              <a:ahLst/>
              <a:cxnLst/>
              <a:rect l="l" t="t" r="r" b="b"/>
              <a:pathLst>
                <a:path w="6885" h="6569" extrusionOk="0">
                  <a:moveTo>
                    <a:pt x="3284" y="0"/>
                  </a:moveTo>
                  <a:cubicBezTo>
                    <a:pt x="2860" y="0"/>
                    <a:pt x="2431" y="83"/>
                    <a:pt x="2023" y="251"/>
                  </a:cubicBezTo>
                  <a:cubicBezTo>
                    <a:pt x="798" y="760"/>
                    <a:pt x="0" y="1955"/>
                    <a:pt x="0" y="3285"/>
                  </a:cubicBezTo>
                  <a:cubicBezTo>
                    <a:pt x="0" y="4610"/>
                    <a:pt x="798" y="5811"/>
                    <a:pt x="2023" y="6319"/>
                  </a:cubicBezTo>
                  <a:cubicBezTo>
                    <a:pt x="2429" y="6487"/>
                    <a:pt x="2855" y="6569"/>
                    <a:pt x="3278" y="6569"/>
                  </a:cubicBezTo>
                  <a:cubicBezTo>
                    <a:pt x="4134" y="6569"/>
                    <a:pt x="4975" y="6234"/>
                    <a:pt x="5601" y="5604"/>
                  </a:cubicBezTo>
                  <a:cubicBezTo>
                    <a:pt x="6884" y="4320"/>
                    <a:pt x="6884" y="2245"/>
                    <a:pt x="5601" y="961"/>
                  </a:cubicBezTo>
                  <a:cubicBezTo>
                    <a:pt x="4977" y="333"/>
                    <a:pt x="4139" y="0"/>
                    <a:pt x="3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19"/>
          <p:cNvGrpSpPr/>
          <p:nvPr/>
        </p:nvGrpSpPr>
        <p:grpSpPr>
          <a:xfrm>
            <a:off x="4406877" y="2121647"/>
            <a:ext cx="312943" cy="823055"/>
            <a:chOff x="1965525" y="4518925"/>
            <a:chExt cx="196375" cy="516475"/>
          </a:xfrm>
        </p:grpSpPr>
        <p:sp>
          <p:nvSpPr>
            <p:cNvPr id="304" name="Google Shape;304;p19"/>
            <p:cNvSpPr/>
            <p:nvPr/>
          </p:nvSpPr>
          <p:spPr>
            <a:xfrm>
              <a:off x="2083075" y="4812850"/>
              <a:ext cx="64625" cy="222550"/>
            </a:xfrm>
            <a:custGeom>
              <a:avLst/>
              <a:gdLst/>
              <a:ahLst/>
              <a:cxnLst/>
              <a:rect l="l" t="t" r="r" b="b"/>
              <a:pathLst>
                <a:path w="2585" h="8902" extrusionOk="0">
                  <a:moveTo>
                    <a:pt x="148" y="1"/>
                  </a:moveTo>
                  <a:cubicBezTo>
                    <a:pt x="65" y="1"/>
                    <a:pt x="0" y="66"/>
                    <a:pt x="0" y="148"/>
                  </a:cubicBezTo>
                  <a:lnTo>
                    <a:pt x="0" y="8754"/>
                  </a:lnTo>
                  <a:cubicBezTo>
                    <a:pt x="0" y="8836"/>
                    <a:pt x="65" y="8901"/>
                    <a:pt x="148" y="8901"/>
                  </a:cubicBezTo>
                  <a:lnTo>
                    <a:pt x="2443" y="8901"/>
                  </a:lnTo>
                  <a:cubicBezTo>
                    <a:pt x="2525" y="8901"/>
                    <a:pt x="2585" y="8836"/>
                    <a:pt x="2585" y="8754"/>
                  </a:cubicBezTo>
                  <a:lnTo>
                    <a:pt x="2585" y="148"/>
                  </a:lnTo>
                  <a:cubicBezTo>
                    <a:pt x="2585" y="66"/>
                    <a:pt x="2525" y="1"/>
                    <a:pt x="2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2083500" y="4778850"/>
              <a:ext cx="63900" cy="27525"/>
            </a:xfrm>
            <a:custGeom>
              <a:avLst/>
              <a:gdLst/>
              <a:ahLst/>
              <a:cxnLst/>
              <a:rect l="l" t="t" r="r" b="b"/>
              <a:pathLst>
                <a:path w="2556" h="1101" extrusionOk="0">
                  <a:moveTo>
                    <a:pt x="143" y="0"/>
                  </a:moveTo>
                  <a:cubicBezTo>
                    <a:pt x="66" y="0"/>
                    <a:pt x="1" y="65"/>
                    <a:pt x="1" y="148"/>
                  </a:cubicBezTo>
                  <a:lnTo>
                    <a:pt x="1" y="958"/>
                  </a:lnTo>
                  <a:cubicBezTo>
                    <a:pt x="1" y="1041"/>
                    <a:pt x="66" y="1100"/>
                    <a:pt x="143" y="1100"/>
                  </a:cubicBezTo>
                  <a:lnTo>
                    <a:pt x="2408" y="1100"/>
                  </a:lnTo>
                  <a:cubicBezTo>
                    <a:pt x="2491" y="1100"/>
                    <a:pt x="2556" y="1041"/>
                    <a:pt x="2556" y="958"/>
                  </a:cubicBezTo>
                  <a:lnTo>
                    <a:pt x="2556" y="148"/>
                  </a:lnTo>
                  <a:cubicBezTo>
                    <a:pt x="2556" y="65"/>
                    <a:pt x="2491" y="0"/>
                    <a:pt x="2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2083500" y="4745275"/>
              <a:ext cx="63900" cy="27675"/>
            </a:xfrm>
            <a:custGeom>
              <a:avLst/>
              <a:gdLst/>
              <a:ahLst/>
              <a:cxnLst/>
              <a:rect l="l" t="t" r="r" b="b"/>
              <a:pathLst>
                <a:path w="2556" h="1107" extrusionOk="0">
                  <a:moveTo>
                    <a:pt x="143" y="1"/>
                  </a:moveTo>
                  <a:cubicBezTo>
                    <a:pt x="66" y="1"/>
                    <a:pt x="1" y="66"/>
                    <a:pt x="1" y="149"/>
                  </a:cubicBezTo>
                  <a:lnTo>
                    <a:pt x="1" y="959"/>
                  </a:lnTo>
                  <a:cubicBezTo>
                    <a:pt x="1" y="1042"/>
                    <a:pt x="66" y="1107"/>
                    <a:pt x="143" y="1107"/>
                  </a:cubicBezTo>
                  <a:lnTo>
                    <a:pt x="2408" y="1107"/>
                  </a:lnTo>
                  <a:cubicBezTo>
                    <a:pt x="2491" y="1107"/>
                    <a:pt x="2556" y="1042"/>
                    <a:pt x="2556" y="959"/>
                  </a:cubicBezTo>
                  <a:lnTo>
                    <a:pt x="2556" y="149"/>
                  </a:lnTo>
                  <a:cubicBezTo>
                    <a:pt x="2556" y="66"/>
                    <a:pt x="2491" y="1"/>
                    <a:pt x="2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2069450" y="4518925"/>
              <a:ext cx="92450" cy="217950"/>
            </a:xfrm>
            <a:custGeom>
              <a:avLst/>
              <a:gdLst/>
              <a:ahLst/>
              <a:cxnLst/>
              <a:rect l="l" t="t" r="r" b="b"/>
              <a:pathLst>
                <a:path w="3698" h="8718" extrusionOk="0">
                  <a:moveTo>
                    <a:pt x="1846" y="0"/>
                  </a:moveTo>
                  <a:cubicBezTo>
                    <a:pt x="947" y="0"/>
                    <a:pt x="190" y="686"/>
                    <a:pt x="96" y="1579"/>
                  </a:cubicBezTo>
                  <a:cubicBezTo>
                    <a:pt x="1" y="2478"/>
                    <a:pt x="598" y="3300"/>
                    <a:pt x="1485" y="3490"/>
                  </a:cubicBezTo>
                  <a:lnTo>
                    <a:pt x="1474" y="3490"/>
                  </a:lnTo>
                  <a:lnTo>
                    <a:pt x="1474" y="8570"/>
                  </a:lnTo>
                  <a:cubicBezTo>
                    <a:pt x="1474" y="8653"/>
                    <a:pt x="1539" y="8718"/>
                    <a:pt x="1621" y="8718"/>
                  </a:cubicBezTo>
                  <a:lnTo>
                    <a:pt x="2065" y="8718"/>
                  </a:lnTo>
                  <a:cubicBezTo>
                    <a:pt x="2148" y="8718"/>
                    <a:pt x="2213" y="8653"/>
                    <a:pt x="2213" y="8570"/>
                  </a:cubicBezTo>
                  <a:lnTo>
                    <a:pt x="2213" y="3490"/>
                  </a:lnTo>
                  <a:cubicBezTo>
                    <a:pt x="3094" y="3300"/>
                    <a:pt x="3697" y="2478"/>
                    <a:pt x="3603" y="1579"/>
                  </a:cubicBezTo>
                  <a:cubicBezTo>
                    <a:pt x="3508" y="686"/>
                    <a:pt x="2751"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1965525" y="4812850"/>
              <a:ext cx="64625" cy="222550"/>
            </a:xfrm>
            <a:custGeom>
              <a:avLst/>
              <a:gdLst/>
              <a:ahLst/>
              <a:cxnLst/>
              <a:rect l="l" t="t" r="r" b="b"/>
              <a:pathLst>
                <a:path w="2585" h="8902" extrusionOk="0">
                  <a:moveTo>
                    <a:pt x="148" y="1"/>
                  </a:moveTo>
                  <a:cubicBezTo>
                    <a:pt x="65" y="1"/>
                    <a:pt x="0" y="66"/>
                    <a:pt x="0" y="148"/>
                  </a:cubicBezTo>
                  <a:lnTo>
                    <a:pt x="0" y="8754"/>
                  </a:lnTo>
                  <a:cubicBezTo>
                    <a:pt x="0" y="8836"/>
                    <a:pt x="65" y="8901"/>
                    <a:pt x="148" y="8901"/>
                  </a:cubicBezTo>
                  <a:lnTo>
                    <a:pt x="2443" y="8901"/>
                  </a:lnTo>
                  <a:cubicBezTo>
                    <a:pt x="2520" y="8901"/>
                    <a:pt x="2585" y="8836"/>
                    <a:pt x="2585" y="8754"/>
                  </a:cubicBezTo>
                  <a:lnTo>
                    <a:pt x="2585" y="148"/>
                  </a:lnTo>
                  <a:cubicBezTo>
                    <a:pt x="2585" y="66"/>
                    <a:pt x="2520" y="1"/>
                    <a:pt x="2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1965975" y="4778850"/>
              <a:ext cx="63875" cy="27525"/>
            </a:xfrm>
            <a:custGeom>
              <a:avLst/>
              <a:gdLst/>
              <a:ahLst/>
              <a:cxnLst/>
              <a:rect l="l" t="t" r="r" b="b"/>
              <a:pathLst>
                <a:path w="2555" h="1101" extrusionOk="0">
                  <a:moveTo>
                    <a:pt x="142" y="0"/>
                  </a:moveTo>
                  <a:cubicBezTo>
                    <a:pt x="59" y="0"/>
                    <a:pt x="0" y="65"/>
                    <a:pt x="0" y="148"/>
                  </a:cubicBezTo>
                  <a:lnTo>
                    <a:pt x="0" y="958"/>
                  </a:lnTo>
                  <a:cubicBezTo>
                    <a:pt x="0" y="1041"/>
                    <a:pt x="59" y="1100"/>
                    <a:pt x="142" y="1100"/>
                  </a:cubicBezTo>
                  <a:lnTo>
                    <a:pt x="2407" y="1100"/>
                  </a:lnTo>
                  <a:cubicBezTo>
                    <a:pt x="2490" y="1100"/>
                    <a:pt x="2555" y="1041"/>
                    <a:pt x="2555" y="958"/>
                  </a:cubicBezTo>
                  <a:lnTo>
                    <a:pt x="2555" y="148"/>
                  </a:lnTo>
                  <a:cubicBezTo>
                    <a:pt x="2555" y="65"/>
                    <a:pt x="2490" y="0"/>
                    <a:pt x="2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1965975" y="4745275"/>
              <a:ext cx="63875" cy="27675"/>
            </a:xfrm>
            <a:custGeom>
              <a:avLst/>
              <a:gdLst/>
              <a:ahLst/>
              <a:cxnLst/>
              <a:rect l="l" t="t" r="r" b="b"/>
              <a:pathLst>
                <a:path w="2555" h="1107" extrusionOk="0">
                  <a:moveTo>
                    <a:pt x="142" y="1"/>
                  </a:moveTo>
                  <a:cubicBezTo>
                    <a:pt x="59" y="1"/>
                    <a:pt x="0" y="66"/>
                    <a:pt x="0" y="149"/>
                  </a:cubicBezTo>
                  <a:lnTo>
                    <a:pt x="0" y="959"/>
                  </a:lnTo>
                  <a:cubicBezTo>
                    <a:pt x="0" y="1042"/>
                    <a:pt x="59" y="1107"/>
                    <a:pt x="142" y="1107"/>
                  </a:cubicBezTo>
                  <a:lnTo>
                    <a:pt x="2407" y="1107"/>
                  </a:lnTo>
                  <a:cubicBezTo>
                    <a:pt x="2490" y="1107"/>
                    <a:pt x="2555" y="1042"/>
                    <a:pt x="2555" y="959"/>
                  </a:cubicBezTo>
                  <a:lnTo>
                    <a:pt x="2555" y="149"/>
                  </a:lnTo>
                  <a:cubicBezTo>
                    <a:pt x="2555" y="66"/>
                    <a:pt x="2490" y="1"/>
                    <a:pt x="2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1977650" y="4527875"/>
              <a:ext cx="57375" cy="213000"/>
            </a:xfrm>
            <a:custGeom>
              <a:avLst/>
              <a:gdLst/>
              <a:ahLst/>
              <a:cxnLst/>
              <a:rect l="l" t="t" r="r" b="b"/>
              <a:pathLst>
                <a:path w="2295" h="8520" extrusionOk="0">
                  <a:moveTo>
                    <a:pt x="512" y="0"/>
                  </a:moveTo>
                  <a:cubicBezTo>
                    <a:pt x="475" y="0"/>
                    <a:pt x="438" y="15"/>
                    <a:pt x="408" y="44"/>
                  </a:cubicBezTo>
                  <a:lnTo>
                    <a:pt x="53" y="399"/>
                  </a:lnTo>
                  <a:cubicBezTo>
                    <a:pt x="0" y="458"/>
                    <a:pt x="0" y="547"/>
                    <a:pt x="53" y="606"/>
                  </a:cubicBezTo>
                  <a:lnTo>
                    <a:pt x="1213" y="1765"/>
                  </a:lnTo>
                  <a:lnTo>
                    <a:pt x="467" y="2511"/>
                  </a:lnTo>
                  <a:cubicBezTo>
                    <a:pt x="438" y="2534"/>
                    <a:pt x="426" y="2570"/>
                    <a:pt x="426" y="2611"/>
                  </a:cubicBezTo>
                  <a:lnTo>
                    <a:pt x="426" y="8372"/>
                  </a:lnTo>
                  <a:cubicBezTo>
                    <a:pt x="426" y="8448"/>
                    <a:pt x="491" y="8519"/>
                    <a:pt x="574" y="8519"/>
                  </a:cubicBezTo>
                  <a:lnTo>
                    <a:pt x="1077" y="8519"/>
                  </a:lnTo>
                  <a:cubicBezTo>
                    <a:pt x="1159" y="8519"/>
                    <a:pt x="1224" y="8448"/>
                    <a:pt x="1224" y="8372"/>
                  </a:cubicBezTo>
                  <a:lnTo>
                    <a:pt x="1224" y="2877"/>
                  </a:lnTo>
                  <a:lnTo>
                    <a:pt x="2242" y="1866"/>
                  </a:lnTo>
                  <a:cubicBezTo>
                    <a:pt x="2295" y="1807"/>
                    <a:pt x="2295" y="1718"/>
                    <a:pt x="2242" y="1659"/>
                  </a:cubicBezTo>
                  <a:lnTo>
                    <a:pt x="615" y="44"/>
                  </a:lnTo>
                  <a:cubicBezTo>
                    <a:pt x="586" y="15"/>
                    <a:pt x="549"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2075375" y="4533125"/>
              <a:ext cx="69950" cy="59950"/>
            </a:xfrm>
            <a:custGeom>
              <a:avLst/>
              <a:gdLst/>
              <a:ahLst/>
              <a:cxnLst/>
              <a:rect l="l" t="t" r="r" b="b"/>
              <a:pathLst>
                <a:path w="2798" h="2398" extrusionOk="0">
                  <a:moveTo>
                    <a:pt x="1603" y="0"/>
                  </a:moveTo>
                  <a:cubicBezTo>
                    <a:pt x="539" y="0"/>
                    <a:pt x="1" y="1289"/>
                    <a:pt x="758" y="2046"/>
                  </a:cubicBezTo>
                  <a:cubicBezTo>
                    <a:pt x="1000" y="2289"/>
                    <a:pt x="1299" y="2398"/>
                    <a:pt x="1593" y="2398"/>
                  </a:cubicBezTo>
                  <a:cubicBezTo>
                    <a:pt x="2207" y="2398"/>
                    <a:pt x="2798" y="1921"/>
                    <a:pt x="2798" y="1201"/>
                  </a:cubicBezTo>
                  <a:cubicBezTo>
                    <a:pt x="2798" y="538"/>
                    <a:pt x="2266" y="0"/>
                    <a:pt x="1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5020960" y="1954540"/>
            <a:ext cx="334735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CONTEXTE</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69019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38"/>
          <p:cNvSpPr/>
          <p:nvPr/>
        </p:nvSpPr>
        <p:spPr>
          <a:xfrm>
            <a:off x="6010338" y="1515200"/>
            <a:ext cx="2646300" cy="307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6068388" y="2998000"/>
            <a:ext cx="2530200" cy="154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471600" y="1529300"/>
            <a:ext cx="2646300" cy="307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529650" y="3012100"/>
            <a:ext cx="2530200" cy="154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Context</a:t>
            </a:r>
            <a:endParaRPr dirty="0"/>
          </a:p>
        </p:txBody>
      </p:sp>
      <p:sp>
        <p:nvSpPr>
          <p:cNvPr id="1615" name="Google Shape;1615;p38"/>
          <p:cNvSpPr txBox="1"/>
          <p:nvPr/>
        </p:nvSpPr>
        <p:spPr>
          <a:xfrm>
            <a:off x="6051649" y="2976134"/>
            <a:ext cx="2516700" cy="7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FR" sz="1200" dirty="0"/>
              <a:t>La gestion efficace des dossiers médicaux est cruciale pour le fonctionnement du cabinet. Elle permet de centraliser les informations essentielles sur les patients, facilitant ainsi l'accès rapide et sécurisé aux données médicales.</a:t>
            </a:r>
            <a:endParaRPr sz="1200" dirty="0">
              <a:solidFill>
                <a:srgbClr val="000000"/>
              </a:solidFill>
              <a:latin typeface="Roboto"/>
              <a:ea typeface="Roboto"/>
              <a:cs typeface="Roboto"/>
              <a:sym typeface="Roboto"/>
            </a:endParaRPr>
          </a:p>
          <a:p>
            <a:pPr marL="0" lvl="0" indent="0" algn="ctr" rtl="0">
              <a:spcBef>
                <a:spcPts val="0"/>
              </a:spcBef>
              <a:spcAft>
                <a:spcPts val="0"/>
              </a:spcAft>
              <a:buNone/>
            </a:pPr>
            <a:endParaRPr sz="1200" dirty="0">
              <a:solidFill>
                <a:srgbClr val="000000"/>
              </a:solidFill>
              <a:latin typeface="Roboto"/>
              <a:ea typeface="Roboto"/>
              <a:cs typeface="Roboto"/>
              <a:sym typeface="Roboto"/>
            </a:endParaRPr>
          </a:p>
          <a:p>
            <a:pPr marL="0" lvl="0" indent="0" algn="ctr" rtl="0">
              <a:lnSpc>
                <a:spcPct val="115000"/>
              </a:lnSpc>
              <a:spcBef>
                <a:spcPts val="0"/>
              </a:spcBef>
              <a:spcAft>
                <a:spcPts val="1600"/>
              </a:spcAft>
              <a:buNone/>
            </a:pPr>
            <a:endParaRPr dirty="0">
              <a:solidFill>
                <a:srgbClr val="000000"/>
              </a:solidFill>
              <a:latin typeface="Roboto"/>
              <a:ea typeface="Roboto"/>
              <a:cs typeface="Roboto"/>
              <a:sym typeface="Roboto"/>
            </a:endParaRPr>
          </a:p>
        </p:txBody>
      </p:sp>
      <p:sp>
        <p:nvSpPr>
          <p:cNvPr id="1616" name="Google Shape;1616;p38"/>
          <p:cNvSpPr txBox="1"/>
          <p:nvPr/>
        </p:nvSpPr>
        <p:spPr>
          <a:xfrm>
            <a:off x="545412" y="2976134"/>
            <a:ext cx="2516700" cy="7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FR" sz="1200" dirty="0"/>
              <a:t>Le cabinet dentaire est une structure spécialisée dans les soins bucco-dentaires, offrant une gamme complète de services allant des contrôles réguliers aux traitements spécialisés comme l'orthodontie, la chirurgie dentaire, et les prothèses.</a:t>
            </a:r>
            <a:endParaRPr lang="fr-FR" sz="1200" dirty="0">
              <a:solidFill>
                <a:srgbClr val="000000"/>
              </a:solidFill>
              <a:latin typeface="Roboto"/>
              <a:ea typeface="Roboto"/>
              <a:cs typeface="Roboto"/>
              <a:sym typeface="Roboto"/>
            </a:endParaRPr>
          </a:p>
        </p:txBody>
      </p:sp>
      <p:sp>
        <p:nvSpPr>
          <p:cNvPr id="1617" name="Google Shape;1617;p38"/>
          <p:cNvSpPr txBox="1"/>
          <p:nvPr/>
        </p:nvSpPr>
        <p:spPr>
          <a:xfrm>
            <a:off x="701817" y="1564420"/>
            <a:ext cx="1148700" cy="933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6000">
                <a:solidFill>
                  <a:srgbClr val="FFFFFF"/>
                </a:solidFill>
                <a:latin typeface="Fira Sans Extra Condensed Medium"/>
                <a:ea typeface="Fira Sans Extra Condensed Medium"/>
                <a:cs typeface="Fira Sans Extra Condensed Medium"/>
                <a:sym typeface="Fira Sans Extra Condensed Medium"/>
              </a:rPr>
              <a:t>01</a:t>
            </a:r>
            <a:endParaRPr sz="6000">
              <a:solidFill>
                <a:srgbClr val="FFFFFF"/>
              </a:solidFill>
              <a:latin typeface="Fira Sans Extra Condensed Medium"/>
              <a:ea typeface="Fira Sans Extra Condensed Medium"/>
              <a:cs typeface="Fira Sans Extra Condensed Medium"/>
              <a:sym typeface="Fira Sans Extra Condensed Medium"/>
            </a:endParaRPr>
          </a:p>
        </p:txBody>
      </p:sp>
      <p:sp>
        <p:nvSpPr>
          <p:cNvPr id="1618" name="Google Shape;1618;p38"/>
          <p:cNvSpPr txBox="1"/>
          <p:nvPr/>
        </p:nvSpPr>
        <p:spPr>
          <a:xfrm>
            <a:off x="661017" y="2337370"/>
            <a:ext cx="1469199" cy="40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solidFill>
                  <a:schemeClr val="lt1"/>
                </a:solidFill>
                <a:latin typeface="Fira Sans Extra Condensed SemiBold"/>
                <a:ea typeface="Fira Sans Extra Condensed SemiBold"/>
                <a:cs typeface="Fira Sans Extra Condensed SemiBold"/>
                <a:sym typeface="Fira Sans Extra Condensed SemiBold"/>
              </a:rPr>
              <a:t>Description du </a:t>
            </a:r>
          </a:p>
          <a:p>
            <a:pPr marL="0" lvl="0" indent="0" rtl="0">
              <a:spcBef>
                <a:spcPts val="0"/>
              </a:spcBef>
              <a:spcAft>
                <a:spcPts val="0"/>
              </a:spcAft>
              <a:buClr>
                <a:schemeClr val="dk1"/>
              </a:buClr>
              <a:buSzPts val="1100"/>
              <a:buFont typeface="Arial"/>
              <a:buNone/>
            </a:pPr>
            <a:r>
              <a:rPr lang="en-US" dirty="0">
                <a:solidFill>
                  <a:schemeClr val="lt1"/>
                </a:solidFill>
                <a:latin typeface="Fira Sans Extra Condensed SemiBold"/>
                <a:ea typeface="Fira Sans Extra Condensed SemiBold"/>
                <a:cs typeface="Fira Sans Extra Condensed SemiBold"/>
                <a:sym typeface="Fira Sans Extra Condensed SemiBold"/>
              </a:rPr>
              <a:t>cabinet </a:t>
            </a:r>
            <a:r>
              <a:rPr lang="en-US" dirty="0" err="1">
                <a:solidFill>
                  <a:schemeClr val="lt1"/>
                </a:solidFill>
                <a:latin typeface="Fira Sans Extra Condensed SemiBold"/>
                <a:ea typeface="Fira Sans Extra Condensed SemiBold"/>
                <a:cs typeface="Fira Sans Extra Condensed SemiBold"/>
                <a:sym typeface="Fira Sans Extra Condensed SemiBold"/>
              </a:rPr>
              <a:t>dentaire</a:t>
            </a:r>
            <a:r>
              <a:rPr lang="en-US" dirty="0">
                <a:solidFill>
                  <a:schemeClr val="lt1"/>
                </a:solidFill>
                <a:latin typeface="Fira Sans Extra Condensed SemiBold"/>
                <a:ea typeface="Fira Sans Extra Condensed SemiBold"/>
                <a:cs typeface="Fira Sans Extra Condensed SemiBold"/>
                <a:sym typeface="Fira Sans Extra Condensed SemiBold"/>
              </a:rPr>
              <a:t> </a:t>
            </a:r>
            <a:r>
              <a:rPr lang="en-US" sz="1600" dirty="0">
                <a:solidFill>
                  <a:schemeClr val="lt1"/>
                </a:solidFill>
                <a:latin typeface="Fira Sans Extra Condensed SemiBold"/>
                <a:ea typeface="Fira Sans Extra Condensed SemiBold"/>
                <a:cs typeface="Fira Sans Extra Condensed SemiBold"/>
                <a:sym typeface="Fira Sans Extra Condensed SemiBold"/>
              </a:rPr>
              <a:t>:</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619" name="Google Shape;1619;p38"/>
          <p:cNvSpPr txBox="1"/>
          <p:nvPr/>
        </p:nvSpPr>
        <p:spPr>
          <a:xfrm>
            <a:off x="6223986" y="1566982"/>
            <a:ext cx="1148700" cy="933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6000">
                <a:solidFill>
                  <a:srgbClr val="FFFFFF"/>
                </a:solidFill>
                <a:latin typeface="Fira Sans Extra Condensed Medium"/>
                <a:ea typeface="Fira Sans Extra Condensed Medium"/>
                <a:cs typeface="Fira Sans Extra Condensed Medium"/>
                <a:sym typeface="Fira Sans Extra Condensed Medium"/>
              </a:rPr>
              <a:t>02</a:t>
            </a:r>
            <a:endParaRPr sz="6000">
              <a:solidFill>
                <a:srgbClr val="FFFFFF"/>
              </a:solidFill>
              <a:latin typeface="Fira Sans Extra Condensed Medium"/>
              <a:ea typeface="Fira Sans Extra Condensed Medium"/>
              <a:cs typeface="Fira Sans Extra Condensed Medium"/>
              <a:sym typeface="Fira Sans Extra Condensed Medium"/>
            </a:endParaRPr>
          </a:p>
        </p:txBody>
      </p:sp>
      <p:sp>
        <p:nvSpPr>
          <p:cNvPr id="1620" name="Google Shape;1620;p38"/>
          <p:cNvSpPr txBox="1"/>
          <p:nvPr/>
        </p:nvSpPr>
        <p:spPr>
          <a:xfrm>
            <a:off x="6104149" y="2339950"/>
            <a:ext cx="1388400" cy="408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dirty="0">
                <a:solidFill>
                  <a:srgbClr val="FFFFFF"/>
                </a:solidFill>
                <a:latin typeface="Fira Sans Extra Condensed SemiBold"/>
                <a:ea typeface="Fira Sans Extra Condensed SemiBold"/>
                <a:cs typeface="Fira Sans Extra Condensed SemiBold"/>
                <a:sym typeface="Fira Sans Extra Condensed SemiBold"/>
              </a:rPr>
              <a:t>Importance</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621" name="Google Shape;1621;p38"/>
          <p:cNvSpPr/>
          <p:nvPr/>
        </p:nvSpPr>
        <p:spPr>
          <a:xfrm>
            <a:off x="7725613" y="1877412"/>
            <a:ext cx="558165" cy="738264"/>
          </a:xfrm>
          <a:custGeom>
            <a:avLst/>
            <a:gdLst/>
            <a:ahLst/>
            <a:cxnLst/>
            <a:rect l="l" t="t" r="r" b="b"/>
            <a:pathLst>
              <a:path w="38883" h="51438" extrusionOk="0">
                <a:moveTo>
                  <a:pt x="5492" y="3144"/>
                </a:moveTo>
                <a:lnTo>
                  <a:pt x="7602" y="3980"/>
                </a:lnTo>
                <a:lnTo>
                  <a:pt x="5254" y="9910"/>
                </a:lnTo>
                <a:lnTo>
                  <a:pt x="3144" y="9034"/>
                </a:lnTo>
                <a:lnTo>
                  <a:pt x="5492" y="3144"/>
                </a:lnTo>
                <a:close/>
                <a:moveTo>
                  <a:pt x="8199" y="4219"/>
                </a:moveTo>
                <a:lnTo>
                  <a:pt x="10348" y="5054"/>
                </a:lnTo>
                <a:lnTo>
                  <a:pt x="8000" y="10984"/>
                </a:lnTo>
                <a:lnTo>
                  <a:pt x="5851" y="10148"/>
                </a:lnTo>
                <a:lnTo>
                  <a:pt x="8199" y="4219"/>
                </a:lnTo>
                <a:close/>
                <a:moveTo>
                  <a:pt x="10268" y="7800"/>
                </a:moveTo>
                <a:lnTo>
                  <a:pt x="23879" y="13213"/>
                </a:lnTo>
                <a:cubicBezTo>
                  <a:pt x="24697" y="11746"/>
                  <a:pt x="26236" y="10899"/>
                  <a:pt x="27828" y="10899"/>
                </a:cubicBezTo>
                <a:cubicBezTo>
                  <a:pt x="28481" y="10899"/>
                  <a:pt x="29144" y="11041"/>
                  <a:pt x="29769" y="11342"/>
                </a:cubicBezTo>
                <a:cubicBezTo>
                  <a:pt x="31918" y="12377"/>
                  <a:pt x="32913" y="14884"/>
                  <a:pt x="31998" y="17113"/>
                </a:cubicBezTo>
                <a:cubicBezTo>
                  <a:pt x="31304" y="18880"/>
                  <a:pt x="29610" y="19971"/>
                  <a:pt x="27807" y="19971"/>
                </a:cubicBezTo>
                <a:cubicBezTo>
                  <a:pt x="27336" y="19971"/>
                  <a:pt x="26857" y="19897"/>
                  <a:pt x="26386" y="19740"/>
                </a:cubicBezTo>
                <a:cubicBezTo>
                  <a:pt x="24118" y="19023"/>
                  <a:pt x="22805" y="16675"/>
                  <a:pt x="23402" y="14367"/>
                </a:cubicBezTo>
                <a:lnTo>
                  <a:pt x="9830" y="8955"/>
                </a:lnTo>
                <a:lnTo>
                  <a:pt x="10268" y="7800"/>
                </a:lnTo>
                <a:close/>
                <a:moveTo>
                  <a:pt x="10945" y="0"/>
                </a:moveTo>
                <a:cubicBezTo>
                  <a:pt x="8636" y="40"/>
                  <a:pt x="6368" y="756"/>
                  <a:pt x="4418" y="2069"/>
                </a:cubicBezTo>
                <a:cubicBezTo>
                  <a:pt x="4219" y="2189"/>
                  <a:pt x="4060" y="2308"/>
                  <a:pt x="3861" y="2467"/>
                </a:cubicBezTo>
                <a:lnTo>
                  <a:pt x="4816" y="2826"/>
                </a:lnTo>
                <a:lnTo>
                  <a:pt x="2428" y="8795"/>
                </a:lnTo>
                <a:lnTo>
                  <a:pt x="637" y="8079"/>
                </a:lnTo>
                <a:lnTo>
                  <a:pt x="637" y="8079"/>
                </a:lnTo>
                <a:cubicBezTo>
                  <a:pt x="0" y="12258"/>
                  <a:pt x="1632" y="17233"/>
                  <a:pt x="2866" y="20974"/>
                </a:cubicBezTo>
                <a:cubicBezTo>
                  <a:pt x="3463" y="22804"/>
                  <a:pt x="4020" y="24555"/>
                  <a:pt x="4099" y="25471"/>
                </a:cubicBezTo>
                <a:cubicBezTo>
                  <a:pt x="4179" y="27461"/>
                  <a:pt x="4139" y="29450"/>
                  <a:pt x="3900" y="31440"/>
                </a:cubicBezTo>
                <a:cubicBezTo>
                  <a:pt x="3622" y="34982"/>
                  <a:pt x="3343" y="38604"/>
                  <a:pt x="4179" y="41708"/>
                </a:cubicBezTo>
                <a:cubicBezTo>
                  <a:pt x="5612" y="46922"/>
                  <a:pt x="10149" y="50703"/>
                  <a:pt x="10308" y="50862"/>
                </a:cubicBezTo>
                <a:cubicBezTo>
                  <a:pt x="10746" y="51220"/>
                  <a:pt x="11223" y="51419"/>
                  <a:pt x="11780" y="51419"/>
                </a:cubicBezTo>
                <a:lnTo>
                  <a:pt x="11940" y="51419"/>
                </a:lnTo>
                <a:cubicBezTo>
                  <a:pt x="13293" y="51419"/>
                  <a:pt x="14407" y="50305"/>
                  <a:pt x="14407" y="48951"/>
                </a:cubicBezTo>
                <a:cubicBezTo>
                  <a:pt x="14407" y="48713"/>
                  <a:pt x="14367" y="48514"/>
                  <a:pt x="14328" y="48275"/>
                </a:cubicBezTo>
                <a:cubicBezTo>
                  <a:pt x="14129" y="47041"/>
                  <a:pt x="13014" y="39997"/>
                  <a:pt x="14646" y="35500"/>
                </a:cubicBezTo>
                <a:cubicBezTo>
                  <a:pt x="15880" y="32117"/>
                  <a:pt x="17631" y="30366"/>
                  <a:pt x="18427" y="29888"/>
                </a:cubicBezTo>
                <a:cubicBezTo>
                  <a:pt x="19223" y="30366"/>
                  <a:pt x="21014" y="32117"/>
                  <a:pt x="22208" y="35500"/>
                </a:cubicBezTo>
                <a:cubicBezTo>
                  <a:pt x="23998" y="40395"/>
                  <a:pt x="22526" y="48434"/>
                  <a:pt x="22526" y="48474"/>
                </a:cubicBezTo>
                <a:cubicBezTo>
                  <a:pt x="22207" y="50157"/>
                  <a:pt x="23538" y="51438"/>
                  <a:pt x="24976" y="51438"/>
                </a:cubicBezTo>
                <a:cubicBezTo>
                  <a:pt x="25511" y="51438"/>
                  <a:pt x="26060" y="51261"/>
                  <a:pt x="26546" y="50862"/>
                </a:cubicBezTo>
                <a:cubicBezTo>
                  <a:pt x="26745" y="50703"/>
                  <a:pt x="31282" y="46882"/>
                  <a:pt x="32714" y="41708"/>
                </a:cubicBezTo>
                <a:cubicBezTo>
                  <a:pt x="33550" y="38604"/>
                  <a:pt x="33271" y="34943"/>
                  <a:pt x="32993" y="31401"/>
                </a:cubicBezTo>
                <a:cubicBezTo>
                  <a:pt x="32754" y="29450"/>
                  <a:pt x="32674" y="27421"/>
                  <a:pt x="32794" y="25431"/>
                </a:cubicBezTo>
                <a:cubicBezTo>
                  <a:pt x="32873" y="24555"/>
                  <a:pt x="33431" y="22804"/>
                  <a:pt x="34028" y="20974"/>
                </a:cubicBezTo>
                <a:cubicBezTo>
                  <a:pt x="35978" y="15083"/>
                  <a:pt x="38883" y="6129"/>
                  <a:pt x="32436" y="2069"/>
                </a:cubicBezTo>
                <a:cubicBezTo>
                  <a:pt x="30525" y="756"/>
                  <a:pt x="28257" y="40"/>
                  <a:pt x="25909" y="0"/>
                </a:cubicBezTo>
                <a:cubicBezTo>
                  <a:pt x="23919" y="80"/>
                  <a:pt x="22009" y="557"/>
                  <a:pt x="20218" y="1433"/>
                </a:cubicBezTo>
                <a:cubicBezTo>
                  <a:pt x="19660" y="1711"/>
                  <a:pt x="19064" y="1910"/>
                  <a:pt x="18427" y="2030"/>
                </a:cubicBezTo>
                <a:cubicBezTo>
                  <a:pt x="17830" y="1910"/>
                  <a:pt x="17233" y="1711"/>
                  <a:pt x="16676" y="1433"/>
                </a:cubicBezTo>
                <a:cubicBezTo>
                  <a:pt x="14885" y="557"/>
                  <a:pt x="12935" y="80"/>
                  <a:pt x="10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2193050" y="1861075"/>
            <a:ext cx="564459" cy="734406"/>
          </a:xfrm>
          <a:custGeom>
            <a:avLst/>
            <a:gdLst/>
            <a:ahLst/>
            <a:cxnLst/>
            <a:rect l="l" t="t" r="r" b="b"/>
            <a:pathLst>
              <a:path w="39521" h="51420" extrusionOk="0">
                <a:moveTo>
                  <a:pt x="9473" y="3105"/>
                </a:moveTo>
                <a:lnTo>
                  <a:pt x="11343" y="4617"/>
                </a:lnTo>
                <a:lnTo>
                  <a:pt x="7204" y="9870"/>
                </a:lnTo>
                <a:lnTo>
                  <a:pt x="5294" y="8398"/>
                </a:lnTo>
                <a:lnTo>
                  <a:pt x="9473" y="3105"/>
                </a:lnTo>
                <a:close/>
                <a:moveTo>
                  <a:pt x="11900" y="5015"/>
                </a:moveTo>
                <a:lnTo>
                  <a:pt x="13811" y="6527"/>
                </a:lnTo>
                <a:lnTo>
                  <a:pt x="9632" y="11821"/>
                </a:lnTo>
                <a:lnTo>
                  <a:pt x="7761" y="10308"/>
                </a:lnTo>
                <a:lnTo>
                  <a:pt x="11900" y="5015"/>
                </a:lnTo>
                <a:close/>
                <a:moveTo>
                  <a:pt x="12617" y="8875"/>
                </a:moveTo>
                <a:lnTo>
                  <a:pt x="25551" y="19024"/>
                </a:lnTo>
                <a:lnTo>
                  <a:pt x="29969" y="18507"/>
                </a:lnTo>
                <a:lnTo>
                  <a:pt x="30765" y="25232"/>
                </a:lnTo>
                <a:lnTo>
                  <a:pt x="29292" y="25431"/>
                </a:lnTo>
                <a:lnTo>
                  <a:pt x="28655" y="20178"/>
                </a:lnTo>
                <a:lnTo>
                  <a:pt x="25153" y="20576"/>
                </a:lnTo>
                <a:lnTo>
                  <a:pt x="11701" y="10069"/>
                </a:lnTo>
                <a:lnTo>
                  <a:pt x="12617" y="8875"/>
                </a:lnTo>
                <a:close/>
                <a:moveTo>
                  <a:pt x="11582" y="1"/>
                </a:moveTo>
                <a:cubicBezTo>
                  <a:pt x="9950" y="1"/>
                  <a:pt x="8358" y="359"/>
                  <a:pt x="6886" y="1075"/>
                </a:cubicBezTo>
                <a:lnTo>
                  <a:pt x="8876" y="2627"/>
                </a:lnTo>
                <a:lnTo>
                  <a:pt x="4697" y="7960"/>
                </a:lnTo>
                <a:lnTo>
                  <a:pt x="1871" y="5731"/>
                </a:lnTo>
                <a:lnTo>
                  <a:pt x="1871" y="5731"/>
                </a:lnTo>
                <a:cubicBezTo>
                  <a:pt x="1" y="10268"/>
                  <a:pt x="2030" y="16477"/>
                  <a:pt x="3503" y="20934"/>
                </a:cubicBezTo>
                <a:cubicBezTo>
                  <a:pt x="4100" y="22765"/>
                  <a:pt x="4657" y="24516"/>
                  <a:pt x="4737" y="25431"/>
                </a:cubicBezTo>
                <a:cubicBezTo>
                  <a:pt x="4816" y="27421"/>
                  <a:pt x="4776" y="29411"/>
                  <a:pt x="4538" y="31401"/>
                </a:cubicBezTo>
                <a:cubicBezTo>
                  <a:pt x="4259" y="34943"/>
                  <a:pt x="3980" y="38605"/>
                  <a:pt x="4816" y="41669"/>
                </a:cubicBezTo>
                <a:cubicBezTo>
                  <a:pt x="6249" y="46882"/>
                  <a:pt x="10786" y="50703"/>
                  <a:pt x="10945" y="50862"/>
                </a:cubicBezTo>
                <a:cubicBezTo>
                  <a:pt x="11383" y="51181"/>
                  <a:pt x="11860" y="51380"/>
                  <a:pt x="12418" y="51419"/>
                </a:cubicBezTo>
                <a:lnTo>
                  <a:pt x="12577" y="51419"/>
                </a:lnTo>
                <a:cubicBezTo>
                  <a:pt x="13930" y="51419"/>
                  <a:pt x="15044" y="50305"/>
                  <a:pt x="15044" y="48912"/>
                </a:cubicBezTo>
                <a:cubicBezTo>
                  <a:pt x="15044" y="48713"/>
                  <a:pt x="15005" y="48474"/>
                  <a:pt x="14965" y="48275"/>
                </a:cubicBezTo>
                <a:cubicBezTo>
                  <a:pt x="14766" y="47002"/>
                  <a:pt x="13651" y="39958"/>
                  <a:pt x="15283" y="35460"/>
                </a:cubicBezTo>
                <a:cubicBezTo>
                  <a:pt x="16517" y="32117"/>
                  <a:pt x="18268" y="30327"/>
                  <a:pt x="19064" y="29889"/>
                </a:cubicBezTo>
                <a:cubicBezTo>
                  <a:pt x="19860" y="30327"/>
                  <a:pt x="21651" y="32117"/>
                  <a:pt x="22845" y="35460"/>
                </a:cubicBezTo>
                <a:cubicBezTo>
                  <a:pt x="24636" y="40395"/>
                  <a:pt x="23163" y="48395"/>
                  <a:pt x="23163" y="48474"/>
                </a:cubicBezTo>
                <a:cubicBezTo>
                  <a:pt x="22845" y="50124"/>
                  <a:pt x="24169" y="51416"/>
                  <a:pt x="25603" y="51416"/>
                </a:cubicBezTo>
                <a:cubicBezTo>
                  <a:pt x="26141" y="51416"/>
                  <a:pt x="26694" y="51235"/>
                  <a:pt x="27183" y="50822"/>
                </a:cubicBezTo>
                <a:cubicBezTo>
                  <a:pt x="27382" y="50663"/>
                  <a:pt x="31919" y="46882"/>
                  <a:pt x="33351" y="41669"/>
                </a:cubicBezTo>
                <a:cubicBezTo>
                  <a:pt x="34187" y="38605"/>
                  <a:pt x="33909" y="34943"/>
                  <a:pt x="33630" y="31401"/>
                </a:cubicBezTo>
                <a:cubicBezTo>
                  <a:pt x="33391" y="29411"/>
                  <a:pt x="33312" y="27421"/>
                  <a:pt x="33431" y="25431"/>
                </a:cubicBezTo>
                <a:cubicBezTo>
                  <a:pt x="33511" y="24516"/>
                  <a:pt x="34068" y="22765"/>
                  <a:pt x="34665" y="20934"/>
                </a:cubicBezTo>
                <a:cubicBezTo>
                  <a:pt x="36615" y="15044"/>
                  <a:pt x="39520" y="6090"/>
                  <a:pt x="33073" y="2030"/>
                </a:cubicBezTo>
                <a:cubicBezTo>
                  <a:pt x="31163" y="757"/>
                  <a:pt x="28894" y="40"/>
                  <a:pt x="26546" y="1"/>
                </a:cubicBezTo>
                <a:cubicBezTo>
                  <a:pt x="24556" y="40"/>
                  <a:pt x="22646" y="518"/>
                  <a:pt x="20855" y="1393"/>
                </a:cubicBezTo>
                <a:cubicBezTo>
                  <a:pt x="20298" y="1672"/>
                  <a:pt x="19701" y="1871"/>
                  <a:pt x="19064" y="2030"/>
                </a:cubicBezTo>
                <a:cubicBezTo>
                  <a:pt x="18467" y="1871"/>
                  <a:pt x="17870" y="1672"/>
                  <a:pt x="17313" y="1393"/>
                </a:cubicBezTo>
                <a:cubicBezTo>
                  <a:pt x="15522" y="518"/>
                  <a:pt x="13572" y="40"/>
                  <a:pt x="11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38"/>
          <p:cNvGrpSpPr/>
          <p:nvPr/>
        </p:nvGrpSpPr>
        <p:grpSpPr>
          <a:xfrm>
            <a:off x="2950979" y="1566974"/>
            <a:ext cx="2825476" cy="3074145"/>
            <a:chOff x="3574175" y="1229125"/>
            <a:chExt cx="1770349" cy="1926156"/>
          </a:xfrm>
        </p:grpSpPr>
        <p:sp>
          <p:nvSpPr>
            <p:cNvPr id="1624" name="Google Shape;1624;p38"/>
            <p:cNvSpPr/>
            <p:nvPr/>
          </p:nvSpPr>
          <p:spPr>
            <a:xfrm>
              <a:off x="4652134" y="1743749"/>
              <a:ext cx="219452" cy="37426"/>
            </a:xfrm>
            <a:custGeom>
              <a:avLst/>
              <a:gdLst/>
              <a:ahLst/>
              <a:cxnLst/>
              <a:rect l="l" t="t" r="r" b="b"/>
              <a:pathLst>
                <a:path w="1806" h="308" extrusionOk="0">
                  <a:moveTo>
                    <a:pt x="491" y="1"/>
                  </a:moveTo>
                  <a:lnTo>
                    <a:pt x="0" y="53"/>
                  </a:lnTo>
                  <a:lnTo>
                    <a:pt x="0" y="194"/>
                  </a:lnTo>
                  <a:lnTo>
                    <a:pt x="605" y="308"/>
                  </a:lnTo>
                  <a:lnTo>
                    <a:pt x="1788" y="176"/>
                  </a:lnTo>
                  <a:lnTo>
                    <a:pt x="1806" y="53"/>
                  </a:lnTo>
                  <a:lnTo>
                    <a:pt x="1482" y="1"/>
                  </a:lnTo>
                  <a:close/>
                </a:path>
              </a:pathLst>
            </a:custGeom>
            <a:solidFill>
              <a:srgbClr val="67A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4677652" y="1673512"/>
              <a:ext cx="154564" cy="109847"/>
            </a:xfrm>
            <a:custGeom>
              <a:avLst/>
              <a:gdLst/>
              <a:ahLst/>
              <a:cxnLst/>
              <a:rect l="l" t="t" r="r" b="b"/>
              <a:pathLst>
                <a:path w="1272" h="904" extrusionOk="0">
                  <a:moveTo>
                    <a:pt x="1" y="0"/>
                  </a:moveTo>
                  <a:lnTo>
                    <a:pt x="1" y="745"/>
                  </a:lnTo>
                  <a:cubicBezTo>
                    <a:pt x="202" y="824"/>
                    <a:pt x="421" y="877"/>
                    <a:pt x="640" y="903"/>
                  </a:cubicBezTo>
                  <a:cubicBezTo>
                    <a:pt x="851" y="877"/>
                    <a:pt x="1070" y="824"/>
                    <a:pt x="1272" y="745"/>
                  </a:cubicBezTo>
                  <a:lnTo>
                    <a:pt x="1272" y="0"/>
                  </a:lnTo>
                  <a:lnTo>
                    <a:pt x="640" y="88"/>
                  </a:lnTo>
                  <a:lnTo>
                    <a:pt x="1" y="0"/>
                  </a:ln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4676559" y="1716043"/>
              <a:ext cx="156751" cy="32079"/>
            </a:xfrm>
            <a:custGeom>
              <a:avLst/>
              <a:gdLst/>
              <a:ahLst/>
              <a:cxnLst/>
              <a:rect l="l" t="t" r="r" b="b"/>
              <a:pathLst>
                <a:path w="1290" h="264" extrusionOk="0">
                  <a:moveTo>
                    <a:pt x="237" y="1"/>
                  </a:moveTo>
                  <a:cubicBezTo>
                    <a:pt x="1" y="1"/>
                    <a:pt x="308" y="264"/>
                    <a:pt x="649" y="264"/>
                  </a:cubicBezTo>
                  <a:cubicBezTo>
                    <a:pt x="983" y="264"/>
                    <a:pt x="1289" y="1"/>
                    <a:pt x="1061"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4410563" y="1757845"/>
              <a:ext cx="689826" cy="1008311"/>
            </a:xfrm>
            <a:custGeom>
              <a:avLst/>
              <a:gdLst/>
              <a:ahLst/>
              <a:cxnLst/>
              <a:rect l="l" t="t" r="r" b="b"/>
              <a:pathLst>
                <a:path w="5677" h="8298" extrusionOk="0">
                  <a:moveTo>
                    <a:pt x="2843" y="1"/>
                  </a:moveTo>
                  <a:cubicBezTo>
                    <a:pt x="2264" y="1"/>
                    <a:pt x="1686" y="73"/>
                    <a:pt x="1120" y="218"/>
                  </a:cubicBezTo>
                  <a:cubicBezTo>
                    <a:pt x="68" y="472"/>
                    <a:pt x="305" y="4776"/>
                    <a:pt x="130" y="6740"/>
                  </a:cubicBezTo>
                  <a:cubicBezTo>
                    <a:pt x="1" y="8168"/>
                    <a:pt x="700" y="8298"/>
                    <a:pt x="1945" y="8298"/>
                  </a:cubicBezTo>
                  <a:cubicBezTo>
                    <a:pt x="2220" y="8298"/>
                    <a:pt x="2522" y="8291"/>
                    <a:pt x="2847" y="8291"/>
                  </a:cubicBezTo>
                  <a:cubicBezTo>
                    <a:pt x="3171" y="8291"/>
                    <a:pt x="3471" y="8298"/>
                    <a:pt x="3745" y="8298"/>
                  </a:cubicBezTo>
                  <a:cubicBezTo>
                    <a:pt x="4982" y="8298"/>
                    <a:pt x="5676" y="8168"/>
                    <a:pt x="5547" y="6740"/>
                  </a:cubicBezTo>
                  <a:cubicBezTo>
                    <a:pt x="5372" y="4767"/>
                    <a:pt x="5608" y="472"/>
                    <a:pt x="4565" y="218"/>
                  </a:cubicBezTo>
                  <a:cubicBezTo>
                    <a:pt x="4000" y="73"/>
                    <a:pt x="3421" y="1"/>
                    <a:pt x="2843" y="1"/>
                  </a:cubicBez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4100821" y="1775344"/>
              <a:ext cx="522625" cy="529065"/>
            </a:xfrm>
            <a:custGeom>
              <a:avLst/>
              <a:gdLst/>
              <a:ahLst/>
              <a:cxnLst/>
              <a:rect l="l" t="t" r="r" b="b"/>
              <a:pathLst>
                <a:path w="4301" h="4354" extrusionOk="0">
                  <a:moveTo>
                    <a:pt x="3450" y="0"/>
                  </a:moveTo>
                  <a:cubicBezTo>
                    <a:pt x="2316" y="0"/>
                    <a:pt x="405" y="2882"/>
                    <a:pt x="110" y="3834"/>
                  </a:cubicBezTo>
                  <a:cubicBezTo>
                    <a:pt x="1" y="4197"/>
                    <a:pt x="37" y="4354"/>
                    <a:pt x="184" y="4354"/>
                  </a:cubicBezTo>
                  <a:cubicBezTo>
                    <a:pt x="482" y="4354"/>
                    <a:pt x="1241" y="3700"/>
                    <a:pt x="2153" y="2818"/>
                  </a:cubicBezTo>
                  <a:cubicBezTo>
                    <a:pt x="3520" y="1503"/>
                    <a:pt x="4300" y="714"/>
                    <a:pt x="3924" y="240"/>
                  </a:cubicBezTo>
                  <a:cubicBezTo>
                    <a:pt x="3792" y="74"/>
                    <a:pt x="3631" y="0"/>
                    <a:pt x="3450" y="0"/>
                  </a:cubicBezTo>
                  <a:close/>
                </a:path>
              </a:pathLst>
            </a:custGeom>
            <a:solidFill>
              <a:srgbClr val="E6D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3740651" y="1799161"/>
              <a:ext cx="531253" cy="504884"/>
            </a:xfrm>
            <a:custGeom>
              <a:avLst/>
              <a:gdLst/>
              <a:ahLst/>
              <a:cxnLst/>
              <a:rect l="l" t="t" r="r" b="b"/>
              <a:pathLst>
                <a:path w="4372" h="4155" extrusionOk="0">
                  <a:moveTo>
                    <a:pt x="327" y="1"/>
                  </a:moveTo>
                  <a:cubicBezTo>
                    <a:pt x="1" y="1"/>
                    <a:pt x="496" y="890"/>
                    <a:pt x="1251" y="2052"/>
                  </a:cubicBezTo>
                  <a:cubicBezTo>
                    <a:pt x="2086" y="3356"/>
                    <a:pt x="2625" y="4155"/>
                    <a:pt x="3065" y="4155"/>
                  </a:cubicBezTo>
                  <a:cubicBezTo>
                    <a:pt x="3110" y="4155"/>
                    <a:pt x="3154" y="4146"/>
                    <a:pt x="3197" y="4129"/>
                  </a:cubicBezTo>
                  <a:cubicBezTo>
                    <a:pt x="4372" y="3656"/>
                    <a:pt x="1584" y="702"/>
                    <a:pt x="690" y="150"/>
                  </a:cubicBezTo>
                  <a:cubicBezTo>
                    <a:pt x="521" y="48"/>
                    <a:pt x="403" y="1"/>
                    <a:pt x="327" y="1"/>
                  </a:cubicBezTo>
                  <a:close/>
                </a:path>
              </a:pathLst>
            </a:custGeom>
            <a:solidFill>
              <a:srgbClr val="E6D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3574175" y="1705957"/>
              <a:ext cx="243997" cy="154685"/>
            </a:xfrm>
            <a:custGeom>
              <a:avLst/>
              <a:gdLst/>
              <a:ahLst/>
              <a:cxnLst/>
              <a:rect l="l" t="t" r="r" b="b"/>
              <a:pathLst>
                <a:path w="2008" h="1273" extrusionOk="0">
                  <a:moveTo>
                    <a:pt x="918" y="1"/>
                  </a:moveTo>
                  <a:cubicBezTo>
                    <a:pt x="862" y="1"/>
                    <a:pt x="821" y="15"/>
                    <a:pt x="807" y="49"/>
                  </a:cubicBezTo>
                  <a:cubicBezTo>
                    <a:pt x="728" y="207"/>
                    <a:pt x="1166" y="461"/>
                    <a:pt x="1122" y="487"/>
                  </a:cubicBezTo>
                  <a:cubicBezTo>
                    <a:pt x="1121" y="488"/>
                    <a:pt x="1119" y="488"/>
                    <a:pt x="1116" y="488"/>
                  </a:cubicBezTo>
                  <a:cubicBezTo>
                    <a:pt x="1040" y="488"/>
                    <a:pt x="414" y="209"/>
                    <a:pt x="167" y="209"/>
                  </a:cubicBezTo>
                  <a:cubicBezTo>
                    <a:pt x="116" y="209"/>
                    <a:pt x="80" y="221"/>
                    <a:pt x="70" y="250"/>
                  </a:cubicBezTo>
                  <a:cubicBezTo>
                    <a:pt x="0" y="417"/>
                    <a:pt x="377" y="934"/>
                    <a:pt x="798" y="1101"/>
                  </a:cubicBezTo>
                  <a:cubicBezTo>
                    <a:pt x="953" y="1161"/>
                    <a:pt x="1267" y="1272"/>
                    <a:pt x="1530" y="1272"/>
                  </a:cubicBezTo>
                  <a:cubicBezTo>
                    <a:pt x="1728" y="1272"/>
                    <a:pt x="1897" y="1209"/>
                    <a:pt x="1946" y="1013"/>
                  </a:cubicBezTo>
                  <a:cubicBezTo>
                    <a:pt x="2007" y="724"/>
                    <a:pt x="1920" y="566"/>
                    <a:pt x="1709" y="364"/>
                  </a:cubicBezTo>
                  <a:cubicBezTo>
                    <a:pt x="1551" y="199"/>
                    <a:pt x="1126" y="1"/>
                    <a:pt x="918" y="1"/>
                  </a:cubicBez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4899174" y="1775344"/>
              <a:ext cx="344366" cy="644867"/>
            </a:xfrm>
            <a:custGeom>
              <a:avLst/>
              <a:gdLst/>
              <a:ahLst/>
              <a:cxnLst/>
              <a:rect l="l" t="t" r="r" b="b"/>
              <a:pathLst>
                <a:path w="2834" h="5307" extrusionOk="0">
                  <a:moveTo>
                    <a:pt x="841" y="1"/>
                  </a:moveTo>
                  <a:cubicBezTo>
                    <a:pt x="739" y="1"/>
                    <a:pt x="634" y="29"/>
                    <a:pt x="527" y="91"/>
                  </a:cubicBezTo>
                  <a:cubicBezTo>
                    <a:pt x="1" y="398"/>
                    <a:pt x="439" y="1415"/>
                    <a:pt x="1219" y="3142"/>
                  </a:cubicBezTo>
                  <a:cubicBezTo>
                    <a:pt x="1778" y="4380"/>
                    <a:pt x="2270" y="5306"/>
                    <a:pt x="2539" y="5306"/>
                  </a:cubicBezTo>
                  <a:cubicBezTo>
                    <a:pt x="2646" y="5306"/>
                    <a:pt x="2717" y="5162"/>
                    <a:pt x="2745" y="4834"/>
                  </a:cubicBezTo>
                  <a:cubicBezTo>
                    <a:pt x="2833" y="3778"/>
                    <a:pt x="2010" y="1"/>
                    <a:pt x="841" y="1"/>
                  </a:cubicBezTo>
                  <a:close/>
                </a:path>
              </a:pathLst>
            </a:custGeom>
            <a:solidFill>
              <a:srgbClr val="E6D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5121790" y="2341005"/>
              <a:ext cx="202926" cy="611572"/>
            </a:xfrm>
            <a:custGeom>
              <a:avLst/>
              <a:gdLst/>
              <a:ahLst/>
              <a:cxnLst/>
              <a:rect l="l" t="t" r="r" b="b"/>
              <a:pathLst>
                <a:path w="1670" h="5033" extrusionOk="0">
                  <a:moveTo>
                    <a:pt x="640" y="0"/>
                  </a:moveTo>
                  <a:cubicBezTo>
                    <a:pt x="582" y="0"/>
                    <a:pt x="521" y="13"/>
                    <a:pt x="457" y="38"/>
                  </a:cubicBezTo>
                  <a:cubicBezTo>
                    <a:pt x="1" y="231"/>
                    <a:pt x="176" y="1222"/>
                    <a:pt x="501" y="2887"/>
                  </a:cubicBezTo>
                  <a:cubicBezTo>
                    <a:pt x="745" y="4116"/>
                    <a:pt x="985" y="5032"/>
                    <a:pt x="1199" y="5032"/>
                  </a:cubicBezTo>
                  <a:cubicBezTo>
                    <a:pt x="1276" y="5032"/>
                    <a:pt x="1351" y="4912"/>
                    <a:pt x="1421" y="4641"/>
                  </a:cubicBezTo>
                  <a:cubicBezTo>
                    <a:pt x="1670" y="3679"/>
                    <a:pt x="1636" y="0"/>
                    <a:pt x="640" y="0"/>
                  </a:cubicBezTo>
                  <a:close/>
                </a:path>
              </a:pathLst>
            </a:custGeom>
            <a:solidFill>
              <a:srgbClr val="E6D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5203812" y="2908489"/>
              <a:ext cx="140711" cy="246792"/>
            </a:xfrm>
            <a:custGeom>
              <a:avLst/>
              <a:gdLst/>
              <a:ahLst/>
              <a:cxnLst/>
              <a:rect l="l" t="t" r="r" b="b"/>
              <a:pathLst>
                <a:path w="1158" h="2031" extrusionOk="0">
                  <a:moveTo>
                    <a:pt x="668" y="0"/>
                  </a:moveTo>
                  <a:cubicBezTo>
                    <a:pt x="648" y="0"/>
                    <a:pt x="627" y="2"/>
                    <a:pt x="606" y="6"/>
                  </a:cubicBezTo>
                  <a:cubicBezTo>
                    <a:pt x="316" y="67"/>
                    <a:pt x="211" y="207"/>
                    <a:pt x="106" y="470"/>
                  </a:cubicBezTo>
                  <a:cubicBezTo>
                    <a:pt x="1" y="742"/>
                    <a:pt x="10" y="1426"/>
                    <a:pt x="176" y="1434"/>
                  </a:cubicBezTo>
                  <a:cubicBezTo>
                    <a:pt x="178" y="1435"/>
                    <a:pt x="179" y="1435"/>
                    <a:pt x="180" y="1435"/>
                  </a:cubicBezTo>
                  <a:cubicBezTo>
                    <a:pt x="338" y="1435"/>
                    <a:pt x="400" y="968"/>
                    <a:pt x="443" y="968"/>
                  </a:cubicBezTo>
                  <a:cubicBezTo>
                    <a:pt x="445" y="968"/>
                    <a:pt x="446" y="969"/>
                    <a:pt x="448" y="970"/>
                  </a:cubicBezTo>
                  <a:cubicBezTo>
                    <a:pt x="492" y="1005"/>
                    <a:pt x="466" y="2031"/>
                    <a:pt x="647" y="2031"/>
                  </a:cubicBezTo>
                  <a:cubicBezTo>
                    <a:pt x="648" y="2031"/>
                    <a:pt x="649" y="2031"/>
                    <a:pt x="650" y="2031"/>
                  </a:cubicBezTo>
                  <a:cubicBezTo>
                    <a:pt x="825" y="2022"/>
                    <a:pt x="1158" y="1478"/>
                    <a:pt x="1140" y="1022"/>
                  </a:cubicBezTo>
                  <a:cubicBezTo>
                    <a:pt x="1132" y="755"/>
                    <a:pt x="1084" y="0"/>
                    <a:pt x="668" y="0"/>
                  </a:cubicBez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4590283" y="1280405"/>
              <a:ext cx="331365" cy="454943"/>
            </a:xfrm>
            <a:custGeom>
              <a:avLst/>
              <a:gdLst/>
              <a:ahLst/>
              <a:cxnLst/>
              <a:rect l="l" t="t" r="r" b="b"/>
              <a:pathLst>
                <a:path w="2727" h="3744" extrusionOk="0">
                  <a:moveTo>
                    <a:pt x="1333" y="1"/>
                  </a:moveTo>
                  <a:cubicBezTo>
                    <a:pt x="202" y="1"/>
                    <a:pt x="1" y="1070"/>
                    <a:pt x="9" y="1877"/>
                  </a:cubicBezTo>
                  <a:cubicBezTo>
                    <a:pt x="9" y="1955"/>
                    <a:pt x="9" y="2026"/>
                    <a:pt x="18" y="2087"/>
                  </a:cubicBezTo>
                  <a:lnTo>
                    <a:pt x="18" y="2113"/>
                  </a:lnTo>
                  <a:cubicBezTo>
                    <a:pt x="27" y="2920"/>
                    <a:pt x="527" y="3744"/>
                    <a:pt x="1333" y="3744"/>
                  </a:cubicBezTo>
                  <a:cubicBezTo>
                    <a:pt x="2157" y="3744"/>
                    <a:pt x="2727" y="2867"/>
                    <a:pt x="2692" y="2061"/>
                  </a:cubicBezTo>
                  <a:lnTo>
                    <a:pt x="2692" y="2008"/>
                  </a:lnTo>
                  <a:cubicBezTo>
                    <a:pt x="2692" y="1964"/>
                    <a:pt x="2692" y="1929"/>
                    <a:pt x="2701" y="1877"/>
                  </a:cubicBezTo>
                  <a:cubicBezTo>
                    <a:pt x="2727" y="1070"/>
                    <a:pt x="2543" y="1"/>
                    <a:pt x="1333" y="1"/>
                  </a:cubicBez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4778874" y="1488078"/>
              <a:ext cx="24546" cy="56625"/>
            </a:xfrm>
            <a:custGeom>
              <a:avLst/>
              <a:gdLst/>
              <a:ahLst/>
              <a:cxnLst/>
              <a:rect l="l" t="t" r="r" b="b"/>
              <a:pathLst>
                <a:path w="202" h="466" extrusionOk="0">
                  <a:moveTo>
                    <a:pt x="167" y="1"/>
                  </a:moveTo>
                  <a:cubicBezTo>
                    <a:pt x="0" y="62"/>
                    <a:pt x="18" y="466"/>
                    <a:pt x="18" y="466"/>
                  </a:cubicBezTo>
                  <a:cubicBezTo>
                    <a:pt x="18" y="466"/>
                    <a:pt x="132" y="89"/>
                    <a:pt x="202" y="36"/>
                  </a:cubicBezTo>
                  <a:lnTo>
                    <a:pt x="167" y="1"/>
                  </a:ln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4705358" y="1488078"/>
              <a:ext cx="24667" cy="56625"/>
            </a:xfrm>
            <a:custGeom>
              <a:avLst/>
              <a:gdLst/>
              <a:ahLst/>
              <a:cxnLst/>
              <a:rect l="l" t="t" r="r" b="b"/>
              <a:pathLst>
                <a:path w="203" h="466" extrusionOk="0">
                  <a:moveTo>
                    <a:pt x="44" y="1"/>
                  </a:moveTo>
                  <a:lnTo>
                    <a:pt x="0" y="36"/>
                  </a:lnTo>
                  <a:cubicBezTo>
                    <a:pt x="88" y="89"/>
                    <a:pt x="193" y="466"/>
                    <a:pt x="193" y="466"/>
                  </a:cubicBezTo>
                  <a:cubicBezTo>
                    <a:pt x="193" y="466"/>
                    <a:pt x="202" y="62"/>
                    <a:pt x="44"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4795886" y="1479207"/>
              <a:ext cx="69384" cy="12273"/>
            </a:xfrm>
            <a:custGeom>
              <a:avLst/>
              <a:gdLst/>
              <a:ahLst/>
              <a:cxnLst/>
              <a:rect l="l" t="t" r="r" b="b"/>
              <a:pathLst>
                <a:path w="571" h="101" extrusionOk="0">
                  <a:moveTo>
                    <a:pt x="185" y="0"/>
                  </a:moveTo>
                  <a:cubicBezTo>
                    <a:pt x="115" y="0"/>
                    <a:pt x="55" y="10"/>
                    <a:pt x="27" y="39"/>
                  </a:cubicBezTo>
                  <a:cubicBezTo>
                    <a:pt x="1" y="56"/>
                    <a:pt x="27" y="100"/>
                    <a:pt x="27" y="100"/>
                  </a:cubicBezTo>
                  <a:lnTo>
                    <a:pt x="570" y="100"/>
                  </a:lnTo>
                  <a:lnTo>
                    <a:pt x="570" y="56"/>
                  </a:lnTo>
                  <a:cubicBezTo>
                    <a:pt x="570" y="56"/>
                    <a:pt x="350" y="0"/>
                    <a:pt x="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4644600" y="1478964"/>
              <a:ext cx="68290" cy="13609"/>
            </a:xfrm>
            <a:custGeom>
              <a:avLst/>
              <a:gdLst/>
              <a:ahLst/>
              <a:cxnLst/>
              <a:rect l="l" t="t" r="r" b="b"/>
              <a:pathLst>
                <a:path w="562" h="112" extrusionOk="0">
                  <a:moveTo>
                    <a:pt x="370" y="0"/>
                  </a:moveTo>
                  <a:cubicBezTo>
                    <a:pt x="207" y="0"/>
                    <a:pt x="1" y="50"/>
                    <a:pt x="1" y="50"/>
                  </a:cubicBezTo>
                  <a:lnTo>
                    <a:pt x="1" y="111"/>
                  </a:lnTo>
                  <a:cubicBezTo>
                    <a:pt x="1" y="111"/>
                    <a:pt x="535" y="111"/>
                    <a:pt x="544" y="102"/>
                  </a:cubicBezTo>
                  <a:cubicBezTo>
                    <a:pt x="562" y="85"/>
                    <a:pt x="562" y="58"/>
                    <a:pt x="544" y="41"/>
                  </a:cubicBezTo>
                  <a:cubicBezTo>
                    <a:pt x="511" y="11"/>
                    <a:pt x="44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4514701" y="1229125"/>
              <a:ext cx="451783" cy="295397"/>
            </a:xfrm>
            <a:custGeom>
              <a:avLst/>
              <a:gdLst/>
              <a:ahLst/>
              <a:cxnLst/>
              <a:rect l="l" t="t" r="r" b="b"/>
              <a:pathLst>
                <a:path w="3718" h="2431" extrusionOk="0">
                  <a:moveTo>
                    <a:pt x="2036" y="1"/>
                  </a:moveTo>
                  <a:cubicBezTo>
                    <a:pt x="2015" y="1"/>
                    <a:pt x="1994" y="1"/>
                    <a:pt x="1973" y="2"/>
                  </a:cubicBezTo>
                  <a:cubicBezTo>
                    <a:pt x="0" y="2"/>
                    <a:pt x="631" y="2430"/>
                    <a:pt x="631" y="2430"/>
                  </a:cubicBezTo>
                  <a:lnTo>
                    <a:pt x="816" y="1422"/>
                  </a:lnTo>
                  <a:cubicBezTo>
                    <a:pt x="816" y="1422"/>
                    <a:pt x="817" y="1422"/>
                    <a:pt x="821" y="1422"/>
                  </a:cubicBezTo>
                  <a:cubicBezTo>
                    <a:pt x="908" y="1422"/>
                    <a:pt x="1969" y="1414"/>
                    <a:pt x="2884" y="1027"/>
                  </a:cubicBezTo>
                  <a:cubicBezTo>
                    <a:pt x="3165" y="1431"/>
                    <a:pt x="3305" y="1922"/>
                    <a:pt x="3296" y="2412"/>
                  </a:cubicBezTo>
                  <a:cubicBezTo>
                    <a:pt x="3296" y="2412"/>
                    <a:pt x="3717" y="1150"/>
                    <a:pt x="3139" y="449"/>
                  </a:cubicBezTo>
                  <a:cubicBezTo>
                    <a:pt x="3105" y="410"/>
                    <a:pt x="3018" y="403"/>
                    <a:pt x="2960" y="403"/>
                  </a:cubicBezTo>
                  <a:cubicBezTo>
                    <a:pt x="2926" y="403"/>
                    <a:pt x="2902" y="405"/>
                    <a:pt x="2902" y="405"/>
                  </a:cubicBezTo>
                  <a:cubicBezTo>
                    <a:pt x="2902" y="405"/>
                    <a:pt x="2814" y="186"/>
                    <a:pt x="2727" y="142"/>
                  </a:cubicBezTo>
                  <a:cubicBezTo>
                    <a:pt x="2509" y="46"/>
                    <a:pt x="2270" y="1"/>
                    <a:pt x="2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4809739" y="1513718"/>
              <a:ext cx="30986" cy="26611"/>
            </a:xfrm>
            <a:custGeom>
              <a:avLst/>
              <a:gdLst/>
              <a:ahLst/>
              <a:cxnLst/>
              <a:rect l="l" t="t" r="r" b="b"/>
              <a:pathLst>
                <a:path w="255" h="219" extrusionOk="0">
                  <a:moveTo>
                    <a:pt x="141" y="0"/>
                  </a:moveTo>
                  <a:cubicBezTo>
                    <a:pt x="44" y="0"/>
                    <a:pt x="0" y="114"/>
                    <a:pt x="71" y="184"/>
                  </a:cubicBezTo>
                  <a:cubicBezTo>
                    <a:pt x="91" y="208"/>
                    <a:pt x="118" y="219"/>
                    <a:pt x="146" y="219"/>
                  </a:cubicBezTo>
                  <a:cubicBezTo>
                    <a:pt x="200" y="219"/>
                    <a:pt x="255" y="176"/>
                    <a:pt x="255" y="106"/>
                  </a:cubicBezTo>
                  <a:cubicBezTo>
                    <a:pt x="255" y="44"/>
                    <a:pt x="202" y="0"/>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4800139" y="1508614"/>
              <a:ext cx="54438" cy="7291"/>
            </a:xfrm>
            <a:custGeom>
              <a:avLst/>
              <a:gdLst/>
              <a:ahLst/>
              <a:cxnLst/>
              <a:rect l="l" t="t" r="r" b="b"/>
              <a:pathLst>
                <a:path w="448" h="60" extrusionOk="0">
                  <a:moveTo>
                    <a:pt x="221" y="1"/>
                  </a:moveTo>
                  <a:cubicBezTo>
                    <a:pt x="143" y="1"/>
                    <a:pt x="66" y="20"/>
                    <a:pt x="1" y="60"/>
                  </a:cubicBezTo>
                  <a:lnTo>
                    <a:pt x="448" y="60"/>
                  </a:lnTo>
                  <a:cubicBezTo>
                    <a:pt x="378" y="20"/>
                    <a:pt x="299" y="1"/>
                    <a:pt x="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4663800" y="1513718"/>
              <a:ext cx="32079" cy="26611"/>
            </a:xfrm>
            <a:custGeom>
              <a:avLst/>
              <a:gdLst/>
              <a:ahLst/>
              <a:cxnLst/>
              <a:rect l="l" t="t" r="r" b="b"/>
              <a:pathLst>
                <a:path w="264" h="219" extrusionOk="0">
                  <a:moveTo>
                    <a:pt x="150" y="0"/>
                  </a:moveTo>
                  <a:cubicBezTo>
                    <a:pt x="53" y="0"/>
                    <a:pt x="1" y="114"/>
                    <a:pt x="71" y="184"/>
                  </a:cubicBezTo>
                  <a:cubicBezTo>
                    <a:pt x="94" y="208"/>
                    <a:pt x="123" y="219"/>
                    <a:pt x="152" y="219"/>
                  </a:cubicBezTo>
                  <a:cubicBezTo>
                    <a:pt x="209" y="219"/>
                    <a:pt x="264" y="176"/>
                    <a:pt x="264" y="106"/>
                  </a:cubicBezTo>
                  <a:cubicBezTo>
                    <a:pt x="264" y="44"/>
                    <a:pt x="211"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4654200" y="1508614"/>
              <a:ext cx="55531" cy="7291"/>
            </a:xfrm>
            <a:custGeom>
              <a:avLst/>
              <a:gdLst/>
              <a:ahLst/>
              <a:cxnLst/>
              <a:rect l="l" t="t" r="r" b="b"/>
              <a:pathLst>
                <a:path w="457" h="60" extrusionOk="0">
                  <a:moveTo>
                    <a:pt x="229" y="1"/>
                  </a:moveTo>
                  <a:cubicBezTo>
                    <a:pt x="150" y="1"/>
                    <a:pt x="71" y="20"/>
                    <a:pt x="1" y="60"/>
                  </a:cubicBezTo>
                  <a:lnTo>
                    <a:pt x="456" y="60"/>
                  </a:lnTo>
                  <a:cubicBezTo>
                    <a:pt x="386" y="20"/>
                    <a:pt x="307"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4806580" y="1553089"/>
              <a:ext cx="53344" cy="24667"/>
            </a:xfrm>
            <a:custGeom>
              <a:avLst/>
              <a:gdLst/>
              <a:ahLst/>
              <a:cxnLst/>
              <a:rect l="l" t="t" r="r" b="b"/>
              <a:pathLst>
                <a:path w="439" h="203" extrusionOk="0">
                  <a:moveTo>
                    <a:pt x="219" y="1"/>
                  </a:moveTo>
                  <a:cubicBezTo>
                    <a:pt x="97" y="1"/>
                    <a:pt x="0" y="45"/>
                    <a:pt x="0" y="106"/>
                  </a:cubicBezTo>
                  <a:cubicBezTo>
                    <a:pt x="0" y="158"/>
                    <a:pt x="97" y="202"/>
                    <a:pt x="219" y="202"/>
                  </a:cubicBezTo>
                  <a:cubicBezTo>
                    <a:pt x="342" y="202"/>
                    <a:pt x="438" y="158"/>
                    <a:pt x="438" y="106"/>
                  </a:cubicBezTo>
                  <a:cubicBezTo>
                    <a:pt x="438" y="45"/>
                    <a:pt x="342" y="1"/>
                    <a:pt x="219" y="1"/>
                  </a:cubicBez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4649947" y="1553089"/>
              <a:ext cx="53344" cy="24667"/>
            </a:xfrm>
            <a:custGeom>
              <a:avLst/>
              <a:gdLst/>
              <a:ahLst/>
              <a:cxnLst/>
              <a:rect l="l" t="t" r="r" b="b"/>
              <a:pathLst>
                <a:path w="439" h="203" extrusionOk="0">
                  <a:moveTo>
                    <a:pt x="220" y="1"/>
                  </a:moveTo>
                  <a:cubicBezTo>
                    <a:pt x="97" y="1"/>
                    <a:pt x="1" y="45"/>
                    <a:pt x="1" y="106"/>
                  </a:cubicBezTo>
                  <a:cubicBezTo>
                    <a:pt x="1" y="158"/>
                    <a:pt x="97" y="202"/>
                    <a:pt x="220" y="202"/>
                  </a:cubicBezTo>
                  <a:cubicBezTo>
                    <a:pt x="334" y="202"/>
                    <a:pt x="439" y="158"/>
                    <a:pt x="439" y="106"/>
                  </a:cubicBezTo>
                  <a:cubicBezTo>
                    <a:pt x="439" y="45"/>
                    <a:pt x="334" y="1"/>
                    <a:pt x="220" y="1"/>
                  </a:cubicBezTo>
                  <a:close/>
                </a:path>
              </a:pathLst>
            </a:custGeom>
            <a:solidFill>
              <a:srgbClr val="EF8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4730876" y="1593433"/>
              <a:ext cx="48119" cy="10936"/>
            </a:xfrm>
            <a:custGeom>
              <a:avLst/>
              <a:gdLst/>
              <a:ahLst/>
              <a:cxnLst/>
              <a:rect l="l" t="t" r="r" b="b"/>
              <a:pathLst>
                <a:path w="396" h="90" extrusionOk="0">
                  <a:moveTo>
                    <a:pt x="100" y="1"/>
                  </a:moveTo>
                  <a:cubicBezTo>
                    <a:pt x="40" y="1"/>
                    <a:pt x="1" y="5"/>
                    <a:pt x="1" y="28"/>
                  </a:cubicBezTo>
                  <a:cubicBezTo>
                    <a:pt x="1" y="54"/>
                    <a:pt x="88" y="89"/>
                    <a:pt x="202" y="89"/>
                  </a:cubicBezTo>
                  <a:cubicBezTo>
                    <a:pt x="308" y="89"/>
                    <a:pt x="395" y="54"/>
                    <a:pt x="395" y="28"/>
                  </a:cubicBezTo>
                  <a:cubicBezTo>
                    <a:pt x="395" y="5"/>
                    <a:pt x="356" y="1"/>
                    <a:pt x="299" y="1"/>
                  </a:cubicBezTo>
                  <a:cubicBezTo>
                    <a:pt x="271" y="1"/>
                    <a:pt x="237" y="2"/>
                    <a:pt x="202" y="2"/>
                  </a:cubicBezTo>
                  <a:cubicBezTo>
                    <a:pt x="164" y="2"/>
                    <a:pt x="129" y="1"/>
                    <a:pt x="100"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4733063" y="1658444"/>
              <a:ext cx="44838" cy="13002"/>
            </a:xfrm>
            <a:custGeom>
              <a:avLst/>
              <a:gdLst/>
              <a:ahLst/>
              <a:cxnLst/>
              <a:rect l="l" t="t" r="r" b="b"/>
              <a:pathLst>
                <a:path w="369" h="107" extrusionOk="0">
                  <a:moveTo>
                    <a:pt x="74" y="0"/>
                  </a:moveTo>
                  <a:cubicBezTo>
                    <a:pt x="29" y="0"/>
                    <a:pt x="0" y="3"/>
                    <a:pt x="0" y="19"/>
                  </a:cubicBezTo>
                  <a:cubicBezTo>
                    <a:pt x="0" y="45"/>
                    <a:pt x="79" y="107"/>
                    <a:pt x="184" y="107"/>
                  </a:cubicBezTo>
                  <a:cubicBezTo>
                    <a:pt x="281" y="107"/>
                    <a:pt x="369" y="45"/>
                    <a:pt x="369" y="19"/>
                  </a:cubicBezTo>
                  <a:cubicBezTo>
                    <a:pt x="369" y="3"/>
                    <a:pt x="337" y="0"/>
                    <a:pt x="291" y="0"/>
                  </a:cubicBezTo>
                  <a:cubicBezTo>
                    <a:pt x="260" y="0"/>
                    <a:pt x="223" y="2"/>
                    <a:pt x="184" y="2"/>
                  </a:cubicBezTo>
                  <a:cubicBezTo>
                    <a:pt x="142" y="2"/>
                    <a:pt x="104" y="0"/>
                    <a:pt x="74" y="0"/>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4906708" y="1505819"/>
              <a:ext cx="40464" cy="98547"/>
            </a:xfrm>
            <a:custGeom>
              <a:avLst/>
              <a:gdLst/>
              <a:ahLst/>
              <a:cxnLst/>
              <a:rect l="l" t="t" r="r" b="b"/>
              <a:pathLst>
                <a:path w="333" h="811" extrusionOk="0">
                  <a:moveTo>
                    <a:pt x="206" y="1"/>
                  </a:moveTo>
                  <a:cubicBezTo>
                    <a:pt x="169" y="1"/>
                    <a:pt x="131" y="15"/>
                    <a:pt x="105" y="22"/>
                  </a:cubicBezTo>
                  <a:cubicBezTo>
                    <a:pt x="97" y="100"/>
                    <a:pt x="97" y="171"/>
                    <a:pt x="88" y="241"/>
                  </a:cubicBezTo>
                  <a:cubicBezTo>
                    <a:pt x="88" y="258"/>
                    <a:pt x="88" y="267"/>
                    <a:pt x="88" y="285"/>
                  </a:cubicBezTo>
                  <a:cubicBezTo>
                    <a:pt x="88" y="355"/>
                    <a:pt x="0" y="425"/>
                    <a:pt x="62" y="477"/>
                  </a:cubicBezTo>
                  <a:cubicBezTo>
                    <a:pt x="44" y="609"/>
                    <a:pt x="26" y="723"/>
                    <a:pt x="9" y="810"/>
                  </a:cubicBezTo>
                  <a:cubicBezTo>
                    <a:pt x="9" y="810"/>
                    <a:pt x="12" y="811"/>
                    <a:pt x="17" y="811"/>
                  </a:cubicBezTo>
                  <a:cubicBezTo>
                    <a:pt x="61" y="811"/>
                    <a:pt x="269" y="783"/>
                    <a:pt x="316" y="258"/>
                  </a:cubicBezTo>
                  <a:cubicBezTo>
                    <a:pt x="333" y="46"/>
                    <a:pt x="271" y="1"/>
                    <a:pt x="206" y="1"/>
                  </a:cubicBez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4915214" y="1525505"/>
              <a:ext cx="26733" cy="55288"/>
            </a:xfrm>
            <a:custGeom>
              <a:avLst/>
              <a:gdLst/>
              <a:ahLst/>
              <a:cxnLst/>
              <a:rect l="l" t="t" r="r" b="b"/>
              <a:pathLst>
                <a:path w="220" h="455" extrusionOk="0">
                  <a:moveTo>
                    <a:pt x="129" y="1"/>
                  </a:moveTo>
                  <a:cubicBezTo>
                    <a:pt x="74" y="1"/>
                    <a:pt x="18" y="70"/>
                    <a:pt x="18" y="70"/>
                  </a:cubicBezTo>
                  <a:lnTo>
                    <a:pt x="0" y="201"/>
                  </a:lnTo>
                  <a:cubicBezTo>
                    <a:pt x="0" y="228"/>
                    <a:pt x="35" y="236"/>
                    <a:pt x="79" y="289"/>
                  </a:cubicBezTo>
                  <a:cubicBezTo>
                    <a:pt x="114" y="342"/>
                    <a:pt x="9" y="412"/>
                    <a:pt x="18" y="438"/>
                  </a:cubicBezTo>
                  <a:cubicBezTo>
                    <a:pt x="20" y="449"/>
                    <a:pt x="27" y="454"/>
                    <a:pt x="36" y="454"/>
                  </a:cubicBezTo>
                  <a:cubicBezTo>
                    <a:pt x="58" y="454"/>
                    <a:pt x="92" y="424"/>
                    <a:pt x="123" y="350"/>
                  </a:cubicBezTo>
                  <a:cubicBezTo>
                    <a:pt x="176" y="236"/>
                    <a:pt x="219" y="52"/>
                    <a:pt x="158" y="9"/>
                  </a:cubicBezTo>
                  <a:cubicBezTo>
                    <a:pt x="149" y="3"/>
                    <a:pt x="139" y="1"/>
                    <a:pt x="129"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4904521" y="1481759"/>
              <a:ext cx="18227" cy="115194"/>
            </a:xfrm>
            <a:custGeom>
              <a:avLst/>
              <a:gdLst/>
              <a:ahLst/>
              <a:cxnLst/>
              <a:rect l="l" t="t" r="r" b="b"/>
              <a:pathLst>
                <a:path w="150" h="948" extrusionOk="0">
                  <a:moveTo>
                    <a:pt x="71" y="0"/>
                  </a:moveTo>
                  <a:lnTo>
                    <a:pt x="71" y="0"/>
                  </a:lnTo>
                  <a:cubicBezTo>
                    <a:pt x="97" y="220"/>
                    <a:pt x="1" y="903"/>
                    <a:pt x="1" y="903"/>
                  </a:cubicBezTo>
                  <a:lnTo>
                    <a:pt x="36" y="947"/>
                  </a:lnTo>
                  <a:lnTo>
                    <a:pt x="150" y="149"/>
                  </a:lnTo>
                  <a:lnTo>
                    <a:pt x="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4563064" y="1505819"/>
              <a:ext cx="41193" cy="98547"/>
            </a:xfrm>
            <a:custGeom>
              <a:avLst/>
              <a:gdLst/>
              <a:ahLst/>
              <a:cxnLst/>
              <a:rect l="l" t="t" r="r" b="b"/>
              <a:pathLst>
                <a:path w="339" h="811" extrusionOk="0">
                  <a:moveTo>
                    <a:pt x="131" y="1"/>
                  </a:moveTo>
                  <a:cubicBezTo>
                    <a:pt x="64" y="1"/>
                    <a:pt x="1" y="46"/>
                    <a:pt x="23" y="258"/>
                  </a:cubicBezTo>
                  <a:cubicBezTo>
                    <a:pt x="70" y="783"/>
                    <a:pt x="278" y="811"/>
                    <a:pt x="322" y="811"/>
                  </a:cubicBezTo>
                  <a:cubicBezTo>
                    <a:pt x="327" y="811"/>
                    <a:pt x="330" y="810"/>
                    <a:pt x="330" y="810"/>
                  </a:cubicBezTo>
                  <a:cubicBezTo>
                    <a:pt x="312" y="723"/>
                    <a:pt x="295" y="609"/>
                    <a:pt x="269" y="477"/>
                  </a:cubicBezTo>
                  <a:cubicBezTo>
                    <a:pt x="339" y="425"/>
                    <a:pt x="251" y="355"/>
                    <a:pt x="251" y="285"/>
                  </a:cubicBezTo>
                  <a:cubicBezTo>
                    <a:pt x="251" y="267"/>
                    <a:pt x="251" y="258"/>
                    <a:pt x="251" y="241"/>
                  </a:cubicBezTo>
                  <a:cubicBezTo>
                    <a:pt x="242" y="171"/>
                    <a:pt x="233" y="100"/>
                    <a:pt x="233" y="22"/>
                  </a:cubicBezTo>
                  <a:cubicBezTo>
                    <a:pt x="208" y="15"/>
                    <a:pt x="169" y="1"/>
                    <a:pt x="131" y="1"/>
                  </a:cubicBezTo>
                  <a:close/>
                </a:path>
              </a:pathLst>
            </a:custGeom>
            <a:solidFill>
              <a:srgbClr val="FFD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4569018" y="1525505"/>
              <a:ext cx="25639" cy="55288"/>
            </a:xfrm>
            <a:custGeom>
              <a:avLst/>
              <a:gdLst/>
              <a:ahLst/>
              <a:cxnLst/>
              <a:rect l="l" t="t" r="r" b="b"/>
              <a:pathLst>
                <a:path w="211" h="455" extrusionOk="0">
                  <a:moveTo>
                    <a:pt x="88" y="1"/>
                  </a:moveTo>
                  <a:cubicBezTo>
                    <a:pt x="79" y="1"/>
                    <a:pt x="70" y="3"/>
                    <a:pt x="62" y="9"/>
                  </a:cubicBezTo>
                  <a:cubicBezTo>
                    <a:pt x="0" y="52"/>
                    <a:pt x="44" y="236"/>
                    <a:pt x="88" y="350"/>
                  </a:cubicBezTo>
                  <a:cubicBezTo>
                    <a:pt x="119" y="424"/>
                    <a:pt x="153" y="454"/>
                    <a:pt x="178" y="454"/>
                  </a:cubicBezTo>
                  <a:cubicBezTo>
                    <a:pt x="188" y="454"/>
                    <a:pt x="197" y="449"/>
                    <a:pt x="202" y="438"/>
                  </a:cubicBezTo>
                  <a:cubicBezTo>
                    <a:pt x="211" y="412"/>
                    <a:pt x="106" y="342"/>
                    <a:pt x="141" y="289"/>
                  </a:cubicBezTo>
                  <a:cubicBezTo>
                    <a:pt x="176" y="236"/>
                    <a:pt x="211" y="228"/>
                    <a:pt x="211" y="201"/>
                  </a:cubicBezTo>
                  <a:lnTo>
                    <a:pt x="193" y="70"/>
                  </a:lnTo>
                  <a:cubicBezTo>
                    <a:pt x="193" y="70"/>
                    <a:pt x="137" y="1"/>
                    <a:pt x="88" y="1"/>
                  </a:cubicBezTo>
                  <a:close/>
                </a:path>
              </a:pathLst>
            </a:custGeom>
            <a:solidFill>
              <a:srgbClr val="FDB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4588217" y="1481759"/>
              <a:ext cx="18227" cy="115194"/>
            </a:xfrm>
            <a:custGeom>
              <a:avLst/>
              <a:gdLst/>
              <a:ahLst/>
              <a:cxnLst/>
              <a:rect l="l" t="t" r="r" b="b"/>
              <a:pathLst>
                <a:path w="150" h="948" extrusionOk="0">
                  <a:moveTo>
                    <a:pt x="70" y="0"/>
                  </a:moveTo>
                  <a:lnTo>
                    <a:pt x="0" y="149"/>
                  </a:lnTo>
                  <a:lnTo>
                    <a:pt x="114" y="947"/>
                  </a:lnTo>
                  <a:lnTo>
                    <a:pt x="149" y="903"/>
                  </a:lnTo>
                  <a:cubicBezTo>
                    <a:pt x="149" y="903"/>
                    <a:pt x="53" y="22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4693692" y="1624055"/>
              <a:ext cx="121513" cy="15432"/>
            </a:xfrm>
            <a:custGeom>
              <a:avLst/>
              <a:gdLst/>
              <a:ahLst/>
              <a:cxnLst/>
              <a:rect l="l" t="t" r="r" b="b"/>
              <a:pathLst>
                <a:path w="1000" h="127" extrusionOk="0">
                  <a:moveTo>
                    <a:pt x="973" y="1"/>
                  </a:moveTo>
                  <a:cubicBezTo>
                    <a:pt x="970" y="1"/>
                    <a:pt x="967" y="2"/>
                    <a:pt x="964" y="4"/>
                  </a:cubicBezTo>
                  <a:cubicBezTo>
                    <a:pt x="806" y="39"/>
                    <a:pt x="657" y="65"/>
                    <a:pt x="500" y="65"/>
                  </a:cubicBezTo>
                  <a:cubicBezTo>
                    <a:pt x="351" y="65"/>
                    <a:pt x="202" y="39"/>
                    <a:pt x="53" y="4"/>
                  </a:cubicBezTo>
                  <a:lnTo>
                    <a:pt x="44" y="4"/>
                  </a:lnTo>
                  <a:cubicBezTo>
                    <a:pt x="9" y="4"/>
                    <a:pt x="0" y="48"/>
                    <a:pt x="35" y="65"/>
                  </a:cubicBezTo>
                  <a:cubicBezTo>
                    <a:pt x="184" y="109"/>
                    <a:pt x="342" y="127"/>
                    <a:pt x="500" y="127"/>
                  </a:cubicBezTo>
                  <a:cubicBezTo>
                    <a:pt x="666" y="127"/>
                    <a:pt x="824" y="100"/>
                    <a:pt x="973" y="65"/>
                  </a:cubicBezTo>
                  <a:cubicBezTo>
                    <a:pt x="991" y="57"/>
                    <a:pt x="999" y="39"/>
                    <a:pt x="999" y="22"/>
                  </a:cubicBezTo>
                  <a:cubicBezTo>
                    <a:pt x="993" y="9"/>
                    <a:pt x="982" y="1"/>
                    <a:pt x="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4617989" y="1318804"/>
              <a:ext cx="235491" cy="104501"/>
            </a:xfrm>
            <a:custGeom>
              <a:avLst/>
              <a:gdLst/>
              <a:ahLst/>
              <a:cxnLst/>
              <a:rect l="l" t="t" r="r" b="b"/>
              <a:pathLst>
                <a:path w="1938" h="860" extrusionOk="0">
                  <a:moveTo>
                    <a:pt x="1938" y="0"/>
                  </a:moveTo>
                  <a:lnTo>
                    <a:pt x="342" y="395"/>
                  </a:lnTo>
                  <a:lnTo>
                    <a:pt x="1" y="859"/>
                  </a:lnTo>
                  <a:cubicBezTo>
                    <a:pt x="1" y="859"/>
                    <a:pt x="1526" y="333"/>
                    <a:pt x="1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4661734" y="1333630"/>
              <a:ext cx="235491" cy="104501"/>
            </a:xfrm>
            <a:custGeom>
              <a:avLst/>
              <a:gdLst/>
              <a:ahLst/>
              <a:cxnLst/>
              <a:rect l="l" t="t" r="r" b="b"/>
              <a:pathLst>
                <a:path w="1938" h="860" extrusionOk="0">
                  <a:moveTo>
                    <a:pt x="1937" y="1"/>
                  </a:moveTo>
                  <a:lnTo>
                    <a:pt x="342" y="395"/>
                  </a:lnTo>
                  <a:lnTo>
                    <a:pt x="0" y="860"/>
                  </a:lnTo>
                  <a:cubicBezTo>
                    <a:pt x="0" y="860"/>
                    <a:pt x="1525" y="334"/>
                    <a:pt x="1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4755422" y="2815407"/>
              <a:ext cx="82142" cy="267449"/>
            </a:xfrm>
            <a:custGeom>
              <a:avLst/>
              <a:gdLst/>
              <a:ahLst/>
              <a:cxnLst/>
              <a:rect l="l" t="t" r="r" b="b"/>
              <a:pathLst>
                <a:path w="676" h="2201" extrusionOk="0">
                  <a:moveTo>
                    <a:pt x="0" y="0"/>
                  </a:moveTo>
                  <a:lnTo>
                    <a:pt x="0" y="2200"/>
                  </a:lnTo>
                  <a:lnTo>
                    <a:pt x="675" y="2200"/>
                  </a:lnTo>
                  <a:cubicBezTo>
                    <a:pt x="535" y="1043"/>
                    <a:pt x="386" y="0"/>
                    <a:pt x="386" y="0"/>
                  </a:cubicBez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4832098" y="1732084"/>
              <a:ext cx="127953" cy="688247"/>
            </a:xfrm>
            <a:custGeom>
              <a:avLst/>
              <a:gdLst/>
              <a:ahLst/>
              <a:cxnLst/>
              <a:rect l="l" t="t" r="r" b="b"/>
              <a:pathLst>
                <a:path w="1053" h="5664" extrusionOk="0">
                  <a:moveTo>
                    <a:pt x="1" y="0"/>
                  </a:moveTo>
                  <a:lnTo>
                    <a:pt x="1" y="149"/>
                  </a:lnTo>
                  <a:lnTo>
                    <a:pt x="88" y="158"/>
                  </a:lnTo>
                  <a:lnTo>
                    <a:pt x="281" y="176"/>
                  </a:lnTo>
                  <a:lnTo>
                    <a:pt x="439" y="193"/>
                  </a:lnTo>
                  <a:lnTo>
                    <a:pt x="290" y="5663"/>
                  </a:lnTo>
                  <a:lnTo>
                    <a:pt x="1052" y="2586"/>
                  </a:lnTo>
                  <a:lnTo>
                    <a:pt x="614" y="2244"/>
                  </a:lnTo>
                  <a:lnTo>
                    <a:pt x="1052" y="2008"/>
                  </a:lnTo>
                  <a:lnTo>
                    <a:pt x="816" y="237"/>
                  </a:lnTo>
                  <a:lnTo>
                    <a:pt x="1" y="0"/>
                  </a:ln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4959932" y="2693890"/>
              <a:ext cx="123700" cy="242539"/>
            </a:xfrm>
            <a:custGeom>
              <a:avLst/>
              <a:gdLst/>
              <a:ahLst/>
              <a:cxnLst/>
              <a:rect l="l" t="t" r="r" b="b"/>
              <a:pathLst>
                <a:path w="1018" h="1996" extrusionOk="0">
                  <a:moveTo>
                    <a:pt x="1017" y="1"/>
                  </a:moveTo>
                  <a:lnTo>
                    <a:pt x="0" y="10"/>
                  </a:lnTo>
                  <a:lnTo>
                    <a:pt x="0" y="1982"/>
                  </a:lnTo>
                  <a:cubicBezTo>
                    <a:pt x="118" y="1991"/>
                    <a:pt x="237" y="1996"/>
                    <a:pt x="354" y="1996"/>
                  </a:cubicBezTo>
                  <a:cubicBezTo>
                    <a:pt x="577" y="1996"/>
                    <a:pt x="799" y="1978"/>
                    <a:pt x="1017" y="1938"/>
                  </a:cubicBezTo>
                  <a:lnTo>
                    <a:pt x="1017" y="1"/>
                  </a:ln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5214506" y="2848338"/>
              <a:ext cx="108754" cy="84694"/>
            </a:xfrm>
            <a:custGeom>
              <a:avLst/>
              <a:gdLst/>
              <a:ahLst/>
              <a:cxnLst/>
              <a:rect l="l" t="t" r="r" b="b"/>
              <a:pathLst>
                <a:path w="895" h="697" extrusionOk="0">
                  <a:moveTo>
                    <a:pt x="860" y="1"/>
                  </a:moveTo>
                  <a:cubicBezTo>
                    <a:pt x="579" y="89"/>
                    <a:pt x="290" y="141"/>
                    <a:pt x="1" y="159"/>
                  </a:cubicBezTo>
                  <a:lnTo>
                    <a:pt x="106" y="693"/>
                  </a:lnTo>
                  <a:cubicBezTo>
                    <a:pt x="150" y="696"/>
                    <a:pt x="192" y="697"/>
                    <a:pt x="232" y="697"/>
                  </a:cubicBezTo>
                  <a:cubicBezTo>
                    <a:pt x="687" y="697"/>
                    <a:pt x="895" y="571"/>
                    <a:pt x="895" y="571"/>
                  </a:cubicBezTo>
                  <a:lnTo>
                    <a:pt x="8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5046207" y="1774615"/>
              <a:ext cx="289807" cy="1094099"/>
            </a:xfrm>
            <a:custGeom>
              <a:avLst/>
              <a:gdLst/>
              <a:ahLst/>
              <a:cxnLst/>
              <a:rect l="l" t="t" r="r" b="b"/>
              <a:pathLst>
                <a:path w="2385" h="9004" extrusionOk="0">
                  <a:moveTo>
                    <a:pt x="1" y="1"/>
                  </a:moveTo>
                  <a:lnTo>
                    <a:pt x="1" y="1"/>
                  </a:lnTo>
                  <a:cubicBezTo>
                    <a:pt x="27" y="536"/>
                    <a:pt x="114" y="2017"/>
                    <a:pt x="220" y="3718"/>
                  </a:cubicBezTo>
                  <a:cubicBezTo>
                    <a:pt x="220" y="3718"/>
                    <a:pt x="518" y="4638"/>
                    <a:pt x="667" y="5392"/>
                  </a:cubicBezTo>
                  <a:cubicBezTo>
                    <a:pt x="833" y="6190"/>
                    <a:pt x="1315" y="9004"/>
                    <a:pt x="1315" y="9004"/>
                  </a:cubicBezTo>
                  <a:lnTo>
                    <a:pt x="1386" y="9004"/>
                  </a:lnTo>
                  <a:cubicBezTo>
                    <a:pt x="1684" y="8977"/>
                    <a:pt x="1973" y="8925"/>
                    <a:pt x="2245" y="8837"/>
                  </a:cubicBezTo>
                  <a:cubicBezTo>
                    <a:pt x="2332" y="8811"/>
                    <a:pt x="2376" y="8784"/>
                    <a:pt x="2376" y="8784"/>
                  </a:cubicBezTo>
                  <a:cubicBezTo>
                    <a:pt x="2385" y="8004"/>
                    <a:pt x="2341" y="7215"/>
                    <a:pt x="2245" y="6435"/>
                  </a:cubicBezTo>
                  <a:cubicBezTo>
                    <a:pt x="2034" y="4849"/>
                    <a:pt x="1675" y="3297"/>
                    <a:pt x="1166" y="1780"/>
                  </a:cubicBezTo>
                  <a:cubicBezTo>
                    <a:pt x="597" y="133"/>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4849110" y="1760883"/>
              <a:ext cx="272796" cy="1357538"/>
            </a:xfrm>
            <a:custGeom>
              <a:avLst/>
              <a:gdLst/>
              <a:ahLst/>
              <a:cxnLst/>
              <a:rect l="l" t="t" r="r" b="b"/>
              <a:pathLst>
                <a:path w="2245" h="11172" extrusionOk="0">
                  <a:moveTo>
                    <a:pt x="1929" y="7679"/>
                  </a:moveTo>
                  <a:lnTo>
                    <a:pt x="1929" y="9616"/>
                  </a:lnTo>
                  <a:cubicBezTo>
                    <a:pt x="1725" y="9654"/>
                    <a:pt x="1516" y="9672"/>
                    <a:pt x="1307" y="9672"/>
                  </a:cubicBezTo>
                  <a:cubicBezTo>
                    <a:pt x="1176" y="9672"/>
                    <a:pt x="1044" y="9665"/>
                    <a:pt x="912" y="9651"/>
                  </a:cubicBezTo>
                  <a:lnTo>
                    <a:pt x="912" y="7679"/>
                  </a:lnTo>
                  <a:close/>
                  <a:moveTo>
                    <a:pt x="676" y="0"/>
                  </a:moveTo>
                  <a:lnTo>
                    <a:pt x="921" y="1771"/>
                  </a:lnTo>
                  <a:lnTo>
                    <a:pt x="483" y="2007"/>
                  </a:lnTo>
                  <a:lnTo>
                    <a:pt x="921" y="2349"/>
                  </a:lnTo>
                  <a:lnTo>
                    <a:pt x="150" y="5426"/>
                  </a:lnTo>
                  <a:lnTo>
                    <a:pt x="132" y="6206"/>
                  </a:lnTo>
                  <a:lnTo>
                    <a:pt x="124" y="6469"/>
                  </a:lnTo>
                  <a:lnTo>
                    <a:pt x="1" y="11141"/>
                  </a:lnTo>
                  <a:cubicBezTo>
                    <a:pt x="1" y="11141"/>
                    <a:pt x="135" y="11172"/>
                    <a:pt x="389" y="11172"/>
                  </a:cubicBezTo>
                  <a:cubicBezTo>
                    <a:pt x="744" y="11172"/>
                    <a:pt x="1335" y="11112"/>
                    <a:pt x="2122" y="10826"/>
                  </a:cubicBezTo>
                  <a:cubicBezTo>
                    <a:pt x="2166" y="10817"/>
                    <a:pt x="2201" y="10800"/>
                    <a:pt x="2245" y="10782"/>
                  </a:cubicBezTo>
                  <a:cubicBezTo>
                    <a:pt x="2245" y="10782"/>
                    <a:pt x="2017" y="6951"/>
                    <a:pt x="1842" y="3831"/>
                  </a:cubicBezTo>
                  <a:cubicBezTo>
                    <a:pt x="1736" y="2139"/>
                    <a:pt x="1649" y="657"/>
                    <a:pt x="1623" y="123"/>
                  </a:cubicBezTo>
                  <a:cubicBezTo>
                    <a:pt x="1333" y="79"/>
                    <a:pt x="983" y="35"/>
                    <a:pt x="676" y="0"/>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4755422" y="2546976"/>
              <a:ext cx="108754" cy="568922"/>
            </a:xfrm>
            <a:custGeom>
              <a:avLst/>
              <a:gdLst/>
              <a:ahLst/>
              <a:cxnLst/>
              <a:rect l="l" t="t" r="r" b="b"/>
              <a:pathLst>
                <a:path w="895" h="4682" extrusionOk="0">
                  <a:moveTo>
                    <a:pt x="0" y="0"/>
                  </a:moveTo>
                  <a:lnTo>
                    <a:pt x="0" y="2209"/>
                  </a:lnTo>
                  <a:lnTo>
                    <a:pt x="386" y="2209"/>
                  </a:lnTo>
                  <a:cubicBezTo>
                    <a:pt x="386" y="2209"/>
                    <a:pt x="535" y="3244"/>
                    <a:pt x="675" y="4409"/>
                  </a:cubicBezTo>
                  <a:lnTo>
                    <a:pt x="710" y="4681"/>
                  </a:lnTo>
                  <a:lnTo>
                    <a:pt x="772" y="4672"/>
                  </a:lnTo>
                  <a:lnTo>
                    <a:pt x="8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4755422" y="2515017"/>
              <a:ext cx="109847" cy="32079"/>
            </a:xfrm>
            <a:custGeom>
              <a:avLst/>
              <a:gdLst/>
              <a:ahLst/>
              <a:cxnLst/>
              <a:rect l="l" t="t" r="r" b="b"/>
              <a:pathLst>
                <a:path w="904" h="264" extrusionOk="0">
                  <a:moveTo>
                    <a:pt x="0" y="0"/>
                  </a:moveTo>
                  <a:lnTo>
                    <a:pt x="0" y="263"/>
                  </a:lnTo>
                  <a:lnTo>
                    <a:pt x="895" y="263"/>
                  </a:lnTo>
                  <a:lnTo>
                    <a:pt x="9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4754328" y="1751283"/>
              <a:ext cx="112035" cy="105473"/>
            </a:xfrm>
            <a:custGeom>
              <a:avLst/>
              <a:gdLst/>
              <a:ahLst/>
              <a:cxnLst/>
              <a:rect l="l" t="t" r="r" b="b"/>
              <a:pathLst>
                <a:path w="922" h="868" extrusionOk="0">
                  <a:moveTo>
                    <a:pt x="728" y="0"/>
                  </a:moveTo>
                  <a:cubicBezTo>
                    <a:pt x="719" y="18"/>
                    <a:pt x="702" y="53"/>
                    <a:pt x="676" y="88"/>
                  </a:cubicBezTo>
                  <a:cubicBezTo>
                    <a:pt x="553" y="289"/>
                    <a:pt x="281" y="684"/>
                    <a:pt x="1" y="684"/>
                  </a:cubicBezTo>
                  <a:lnTo>
                    <a:pt x="1" y="868"/>
                  </a:lnTo>
                  <a:cubicBezTo>
                    <a:pt x="255" y="868"/>
                    <a:pt x="676" y="526"/>
                    <a:pt x="921" y="18"/>
                  </a:cubicBezTo>
                  <a:lnTo>
                    <a:pt x="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4755422" y="1753349"/>
              <a:ext cx="130018" cy="761762"/>
            </a:xfrm>
            <a:custGeom>
              <a:avLst/>
              <a:gdLst/>
              <a:ahLst/>
              <a:cxnLst/>
              <a:rect l="l" t="t" r="r" b="b"/>
              <a:pathLst>
                <a:path w="1070" h="6269" extrusionOk="0">
                  <a:moveTo>
                    <a:pt x="912" y="1"/>
                  </a:moveTo>
                  <a:cubicBezTo>
                    <a:pt x="667" y="509"/>
                    <a:pt x="246" y="842"/>
                    <a:pt x="0" y="842"/>
                  </a:cubicBezTo>
                  <a:lnTo>
                    <a:pt x="0" y="6268"/>
                  </a:lnTo>
                  <a:lnTo>
                    <a:pt x="903" y="6268"/>
                  </a:lnTo>
                  <a:lnTo>
                    <a:pt x="921" y="5488"/>
                  </a:lnTo>
                  <a:lnTo>
                    <a:pt x="1070" y="18"/>
                  </a:lnTo>
                  <a:lnTo>
                    <a:pt x="9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4672306" y="2815407"/>
              <a:ext cx="83236" cy="267449"/>
            </a:xfrm>
            <a:custGeom>
              <a:avLst/>
              <a:gdLst/>
              <a:ahLst/>
              <a:cxnLst/>
              <a:rect l="l" t="t" r="r" b="b"/>
              <a:pathLst>
                <a:path w="685" h="2201" extrusionOk="0">
                  <a:moveTo>
                    <a:pt x="290" y="0"/>
                  </a:moveTo>
                  <a:cubicBezTo>
                    <a:pt x="290" y="0"/>
                    <a:pt x="150" y="1043"/>
                    <a:pt x="1" y="2200"/>
                  </a:cubicBezTo>
                  <a:lnTo>
                    <a:pt x="684" y="2200"/>
                  </a:lnTo>
                  <a:lnTo>
                    <a:pt x="684" y="0"/>
                  </a:ln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4549819" y="1732084"/>
              <a:ext cx="129046" cy="688247"/>
            </a:xfrm>
            <a:custGeom>
              <a:avLst/>
              <a:gdLst/>
              <a:ahLst/>
              <a:cxnLst/>
              <a:rect l="l" t="t" r="r" b="b"/>
              <a:pathLst>
                <a:path w="1062" h="5664" extrusionOk="0">
                  <a:moveTo>
                    <a:pt x="1061" y="0"/>
                  </a:moveTo>
                  <a:lnTo>
                    <a:pt x="246" y="237"/>
                  </a:lnTo>
                  <a:lnTo>
                    <a:pt x="1" y="2008"/>
                  </a:lnTo>
                  <a:lnTo>
                    <a:pt x="439" y="2244"/>
                  </a:lnTo>
                  <a:lnTo>
                    <a:pt x="1" y="2586"/>
                  </a:lnTo>
                  <a:lnTo>
                    <a:pt x="772" y="5663"/>
                  </a:lnTo>
                  <a:lnTo>
                    <a:pt x="623" y="193"/>
                  </a:lnTo>
                  <a:lnTo>
                    <a:pt x="781" y="176"/>
                  </a:lnTo>
                  <a:lnTo>
                    <a:pt x="965" y="158"/>
                  </a:lnTo>
                  <a:lnTo>
                    <a:pt x="1061" y="149"/>
                  </a:lnTo>
                  <a:lnTo>
                    <a:pt x="1061" y="0"/>
                  </a:ln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4427332" y="2693890"/>
              <a:ext cx="123700" cy="242539"/>
            </a:xfrm>
            <a:custGeom>
              <a:avLst/>
              <a:gdLst/>
              <a:ahLst/>
              <a:cxnLst/>
              <a:rect l="l" t="t" r="r" b="b"/>
              <a:pathLst>
                <a:path w="1018" h="1996" extrusionOk="0">
                  <a:moveTo>
                    <a:pt x="1" y="1"/>
                  </a:moveTo>
                  <a:lnTo>
                    <a:pt x="1" y="1938"/>
                  </a:lnTo>
                  <a:cubicBezTo>
                    <a:pt x="219" y="1978"/>
                    <a:pt x="441" y="1996"/>
                    <a:pt x="664" y="1996"/>
                  </a:cubicBezTo>
                  <a:cubicBezTo>
                    <a:pt x="781" y="1996"/>
                    <a:pt x="899" y="1991"/>
                    <a:pt x="1017" y="1982"/>
                  </a:cubicBezTo>
                  <a:lnTo>
                    <a:pt x="1017" y="10"/>
                  </a:lnTo>
                  <a:lnTo>
                    <a:pt x="1" y="1"/>
                  </a:ln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4388933" y="1761855"/>
              <a:ext cx="272917" cy="1357659"/>
            </a:xfrm>
            <a:custGeom>
              <a:avLst/>
              <a:gdLst/>
              <a:ahLst/>
              <a:cxnLst/>
              <a:rect l="l" t="t" r="r" b="b"/>
              <a:pathLst>
                <a:path w="2246" h="11173" extrusionOk="0">
                  <a:moveTo>
                    <a:pt x="1325" y="7680"/>
                  </a:moveTo>
                  <a:lnTo>
                    <a:pt x="1325" y="9652"/>
                  </a:lnTo>
                  <a:cubicBezTo>
                    <a:pt x="1202" y="9661"/>
                    <a:pt x="1080" y="9666"/>
                    <a:pt x="959" y="9666"/>
                  </a:cubicBezTo>
                  <a:cubicBezTo>
                    <a:pt x="744" y="9666"/>
                    <a:pt x="530" y="9651"/>
                    <a:pt x="317" y="9617"/>
                  </a:cubicBezTo>
                  <a:lnTo>
                    <a:pt x="317" y="7680"/>
                  </a:lnTo>
                  <a:close/>
                  <a:moveTo>
                    <a:pt x="1561" y="1"/>
                  </a:moveTo>
                  <a:lnTo>
                    <a:pt x="1561" y="1"/>
                  </a:lnTo>
                  <a:cubicBezTo>
                    <a:pt x="1263" y="36"/>
                    <a:pt x="913" y="71"/>
                    <a:pt x="623" y="115"/>
                  </a:cubicBezTo>
                  <a:cubicBezTo>
                    <a:pt x="588" y="649"/>
                    <a:pt x="501" y="2131"/>
                    <a:pt x="404" y="3831"/>
                  </a:cubicBezTo>
                  <a:cubicBezTo>
                    <a:pt x="220" y="6943"/>
                    <a:pt x="1" y="10783"/>
                    <a:pt x="1" y="10783"/>
                  </a:cubicBezTo>
                  <a:cubicBezTo>
                    <a:pt x="45" y="10800"/>
                    <a:pt x="80" y="10809"/>
                    <a:pt x="124" y="10827"/>
                  </a:cubicBezTo>
                  <a:cubicBezTo>
                    <a:pt x="911" y="11113"/>
                    <a:pt x="1502" y="11173"/>
                    <a:pt x="1857" y="11173"/>
                  </a:cubicBezTo>
                  <a:cubicBezTo>
                    <a:pt x="2111" y="11173"/>
                    <a:pt x="2245" y="11142"/>
                    <a:pt x="2245" y="11142"/>
                  </a:cubicBezTo>
                  <a:lnTo>
                    <a:pt x="2122" y="6461"/>
                  </a:lnTo>
                  <a:lnTo>
                    <a:pt x="2114" y="6198"/>
                  </a:lnTo>
                  <a:lnTo>
                    <a:pt x="2096" y="5418"/>
                  </a:lnTo>
                  <a:lnTo>
                    <a:pt x="1325" y="2341"/>
                  </a:lnTo>
                  <a:lnTo>
                    <a:pt x="1763" y="2008"/>
                  </a:lnTo>
                  <a:lnTo>
                    <a:pt x="1325" y="1763"/>
                  </a:lnTo>
                  <a:lnTo>
                    <a:pt x="1561"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4645694" y="2546976"/>
              <a:ext cx="109847" cy="568922"/>
            </a:xfrm>
            <a:custGeom>
              <a:avLst/>
              <a:gdLst/>
              <a:ahLst/>
              <a:cxnLst/>
              <a:rect l="l" t="t" r="r" b="b"/>
              <a:pathLst>
                <a:path w="904" h="4682" extrusionOk="0">
                  <a:moveTo>
                    <a:pt x="1" y="0"/>
                  </a:moveTo>
                  <a:lnTo>
                    <a:pt x="132" y="4672"/>
                  </a:lnTo>
                  <a:lnTo>
                    <a:pt x="185" y="4681"/>
                  </a:lnTo>
                  <a:lnTo>
                    <a:pt x="220" y="4409"/>
                  </a:lnTo>
                  <a:cubicBezTo>
                    <a:pt x="369" y="3244"/>
                    <a:pt x="509" y="2209"/>
                    <a:pt x="509" y="2209"/>
                  </a:cubicBezTo>
                  <a:lnTo>
                    <a:pt x="903" y="2209"/>
                  </a:lnTo>
                  <a:lnTo>
                    <a:pt x="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4644600" y="2515017"/>
              <a:ext cx="110941" cy="32079"/>
            </a:xfrm>
            <a:custGeom>
              <a:avLst/>
              <a:gdLst/>
              <a:ahLst/>
              <a:cxnLst/>
              <a:rect l="l" t="t" r="r" b="b"/>
              <a:pathLst>
                <a:path w="913" h="264" extrusionOk="0">
                  <a:moveTo>
                    <a:pt x="1" y="0"/>
                  </a:moveTo>
                  <a:lnTo>
                    <a:pt x="10" y="263"/>
                  </a:lnTo>
                  <a:lnTo>
                    <a:pt x="912" y="263"/>
                  </a:lnTo>
                  <a:lnTo>
                    <a:pt x="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4643628" y="1751283"/>
              <a:ext cx="111913" cy="105473"/>
            </a:xfrm>
            <a:custGeom>
              <a:avLst/>
              <a:gdLst/>
              <a:ahLst/>
              <a:cxnLst/>
              <a:rect l="l" t="t" r="r" b="b"/>
              <a:pathLst>
                <a:path w="921" h="868" extrusionOk="0">
                  <a:moveTo>
                    <a:pt x="193" y="0"/>
                  </a:moveTo>
                  <a:lnTo>
                    <a:pt x="0" y="18"/>
                  </a:lnTo>
                  <a:cubicBezTo>
                    <a:pt x="245" y="526"/>
                    <a:pt x="666" y="868"/>
                    <a:pt x="920" y="868"/>
                  </a:cubicBezTo>
                  <a:lnTo>
                    <a:pt x="920" y="684"/>
                  </a:lnTo>
                  <a:cubicBezTo>
                    <a:pt x="640" y="684"/>
                    <a:pt x="368" y="289"/>
                    <a:pt x="245" y="88"/>
                  </a:cubicBezTo>
                  <a:cubicBezTo>
                    <a:pt x="219" y="53"/>
                    <a:pt x="202" y="18"/>
                    <a:pt x="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4624429" y="1753349"/>
              <a:ext cx="131112" cy="761762"/>
            </a:xfrm>
            <a:custGeom>
              <a:avLst/>
              <a:gdLst/>
              <a:ahLst/>
              <a:cxnLst/>
              <a:rect l="l" t="t" r="r" b="b"/>
              <a:pathLst>
                <a:path w="1079" h="6269" extrusionOk="0">
                  <a:moveTo>
                    <a:pt x="158" y="1"/>
                  </a:moveTo>
                  <a:lnTo>
                    <a:pt x="0" y="18"/>
                  </a:lnTo>
                  <a:lnTo>
                    <a:pt x="149" y="5488"/>
                  </a:lnTo>
                  <a:lnTo>
                    <a:pt x="167" y="6268"/>
                  </a:lnTo>
                  <a:lnTo>
                    <a:pt x="1078" y="6268"/>
                  </a:lnTo>
                  <a:lnTo>
                    <a:pt x="1078" y="842"/>
                  </a:lnTo>
                  <a:cubicBezTo>
                    <a:pt x="824" y="842"/>
                    <a:pt x="403" y="509"/>
                    <a:pt x="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3780750" y="1775708"/>
              <a:ext cx="683994" cy="547535"/>
            </a:xfrm>
            <a:custGeom>
              <a:avLst/>
              <a:gdLst/>
              <a:ahLst/>
              <a:cxnLst/>
              <a:rect l="l" t="t" r="r" b="b"/>
              <a:pathLst>
                <a:path w="5629" h="4506" extrusionOk="0">
                  <a:moveTo>
                    <a:pt x="5628" y="1"/>
                  </a:moveTo>
                  <a:lnTo>
                    <a:pt x="5628" y="1"/>
                  </a:lnTo>
                  <a:cubicBezTo>
                    <a:pt x="5164" y="62"/>
                    <a:pt x="4235" y="1219"/>
                    <a:pt x="3779" y="1815"/>
                  </a:cubicBezTo>
                  <a:cubicBezTo>
                    <a:pt x="3332" y="2403"/>
                    <a:pt x="3025" y="2780"/>
                    <a:pt x="3025" y="2780"/>
                  </a:cubicBezTo>
                  <a:lnTo>
                    <a:pt x="2946" y="2648"/>
                  </a:lnTo>
                  <a:lnTo>
                    <a:pt x="2832" y="2727"/>
                  </a:lnTo>
                  <a:cubicBezTo>
                    <a:pt x="2832" y="2727"/>
                    <a:pt x="1666" y="1210"/>
                    <a:pt x="956" y="667"/>
                  </a:cubicBezTo>
                  <a:cubicBezTo>
                    <a:pt x="956" y="667"/>
                    <a:pt x="290" y="1175"/>
                    <a:pt x="1" y="1447"/>
                  </a:cubicBezTo>
                  <a:cubicBezTo>
                    <a:pt x="1" y="1447"/>
                    <a:pt x="1885" y="4208"/>
                    <a:pt x="2385" y="4428"/>
                  </a:cubicBezTo>
                  <a:cubicBezTo>
                    <a:pt x="2497" y="4477"/>
                    <a:pt x="2626" y="4505"/>
                    <a:pt x="2778" y="4505"/>
                  </a:cubicBezTo>
                  <a:cubicBezTo>
                    <a:pt x="3303" y="4505"/>
                    <a:pt x="4103" y="4165"/>
                    <a:pt x="5435" y="3165"/>
                  </a:cubicBezTo>
                  <a:lnTo>
                    <a:pt x="56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3773338" y="1818361"/>
              <a:ext cx="118353" cy="116166"/>
            </a:xfrm>
            <a:custGeom>
              <a:avLst/>
              <a:gdLst/>
              <a:ahLst/>
              <a:cxnLst/>
              <a:rect l="l" t="t" r="r" b="b"/>
              <a:pathLst>
                <a:path w="974" h="956" extrusionOk="0">
                  <a:moveTo>
                    <a:pt x="605" y="0"/>
                  </a:moveTo>
                  <a:cubicBezTo>
                    <a:pt x="377" y="167"/>
                    <a:pt x="176" y="360"/>
                    <a:pt x="0" y="570"/>
                  </a:cubicBezTo>
                  <a:lnTo>
                    <a:pt x="219" y="956"/>
                  </a:lnTo>
                  <a:lnTo>
                    <a:pt x="973" y="342"/>
                  </a:lnTo>
                  <a:lnTo>
                    <a:pt x="6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934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6"/>
          <p:cNvSpPr/>
          <p:nvPr/>
        </p:nvSpPr>
        <p:spPr>
          <a:xfrm>
            <a:off x="775683" y="728539"/>
            <a:ext cx="3665688" cy="3998582"/>
          </a:xfrm>
          <a:custGeom>
            <a:avLst/>
            <a:gdLst/>
            <a:ahLst/>
            <a:cxnLst/>
            <a:rect l="l" t="t" r="r" b="b"/>
            <a:pathLst>
              <a:path w="12302" h="15331" extrusionOk="0">
                <a:moveTo>
                  <a:pt x="8333" y="291"/>
                </a:moveTo>
                <a:cubicBezTo>
                  <a:pt x="8948" y="291"/>
                  <a:pt x="9546" y="480"/>
                  <a:pt x="10167" y="870"/>
                </a:cubicBezTo>
                <a:cubicBezTo>
                  <a:pt x="11953" y="2000"/>
                  <a:pt x="11119" y="4543"/>
                  <a:pt x="10569" y="6234"/>
                </a:cubicBezTo>
                <a:cubicBezTo>
                  <a:pt x="10391" y="6773"/>
                  <a:pt x="10226" y="7287"/>
                  <a:pt x="10196" y="7577"/>
                </a:cubicBezTo>
                <a:cubicBezTo>
                  <a:pt x="10155" y="8068"/>
                  <a:pt x="10202" y="8689"/>
                  <a:pt x="10255" y="9345"/>
                </a:cubicBezTo>
                <a:cubicBezTo>
                  <a:pt x="10332" y="10368"/>
                  <a:pt x="10415" y="11421"/>
                  <a:pt x="10179" y="12302"/>
                </a:cubicBezTo>
                <a:cubicBezTo>
                  <a:pt x="9776" y="13781"/>
                  <a:pt x="8481" y="14863"/>
                  <a:pt x="8428" y="14905"/>
                </a:cubicBezTo>
                <a:cubicBezTo>
                  <a:pt x="8320" y="14992"/>
                  <a:pt x="8188" y="15037"/>
                  <a:pt x="8055" y="15037"/>
                </a:cubicBezTo>
                <a:cubicBezTo>
                  <a:pt x="7955" y="15037"/>
                  <a:pt x="7855" y="15011"/>
                  <a:pt x="7766" y="14958"/>
                </a:cubicBezTo>
                <a:cubicBezTo>
                  <a:pt x="7553" y="14834"/>
                  <a:pt x="7446" y="14591"/>
                  <a:pt x="7488" y="14349"/>
                </a:cubicBezTo>
                <a:cubicBezTo>
                  <a:pt x="7493" y="14325"/>
                  <a:pt x="7931" y="11948"/>
                  <a:pt x="7393" y="10475"/>
                </a:cubicBezTo>
                <a:cubicBezTo>
                  <a:pt x="7026" y="9464"/>
                  <a:pt x="6488" y="8925"/>
                  <a:pt x="6228" y="8766"/>
                </a:cubicBezTo>
                <a:lnTo>
                  <a:pt x="6151" y="8724"/>
                </a:lnTo>
                <a:lnTo>
                  <a:pt x="6068" y="8766"/>
                </a:lnTo>
                <a:cubicBezTo>
                  <a:pt x="5808" y="8920"/>
                  <a:pt x="5276" y="9464"/>
                  <a:pt x="4903" y="10475"/>
                </a:cubicBezTo>
                <a:cubicBezTo>
                  <a:pt x="4418" y="11817"/>
                  <a:pt x="4726" y="13893"/>
                  <a:pt x="4803" y="14307"/>
                </a:cubicBezTo>
                <a:cubicBezTo>
                  <a:pt x="4814" y="14355"/>
                  <a:pt x="4820" y="14408"/>
                  <a:pt x="4820" y="14461"/>
                </a:cubicBezTo>
                <a:cubicBezTo>
                  <a:pt x="4820" y="14782"/>
                  <a:pt x="4554" y="15041"/>
                  <a:pt x="4237" y="15041"/>
                </a:cubicBezTo>
                <a:cubicBezTo>
                  <a:pt x="4226" y="15041"/>
                  <a:pt x="4216" y="15041"/>
                  <a:pt x="4205" y="15041"/>
                </a:cubicBezTo>
                <a:cubicBezTo>
                  <a:pt x="4081" y="15035"/>
                  <a:pt x="3963" y="14987"/>
                  <a:pt x="3868" y="14905"/>
                </a:cubicBezTo>
                <a:cubicBezTo>
                  <a:pt x="3809" y="14863"/>
                  <a:pt x="2520" y="13781"/>
                  <a:pt x="2118" y="12302"/>
                </a:cubicBezTo>
                <a:cubicBezTo>
                  <a:pt x="1881" y="11421"/>
                  <a:pt x="1964" y="10368"/>
                  <a:pt x="2041" y="9345"/>
                </a:cubicBezTo>
                <a:cubicBezTo>
                  <a:pt x="2100" y="8689"/>
                  <a:pt x="2147" y="8068"/>
                  <a:pt x="2100" y="7577"/>
                </a:cubicBezTo>
                <a:cubicBezTo>
                  <a:pt x="2076" y="7287"/>
                  <a:pt x="1911" y="6773"/>
                  <a:pt x="1727" y="6234"/>
                </a:cubicBezTo>
                <a:cubicBezTo>
                  <a:pt x="1177" y="4543"/>
                  <a:pt x="343" y="2000"/>
                  <a:pt x="2129" y="870"/>
                </a:cubicBezTo>
                <a:cubicBezTo>
                  <a:pt x="2750" y="480"/>
                  <a:pt x="3348" y="291"/>
                  <a:pt x="3963" y="291"/>
                </a:cubicBezTo>
                <a:cubicBezTo>
                  <a:pt x="4625" y="291"/>
                  <a:pt x="5175" y="521"/>
                  <a:pt x="5571" y="693"/>
                </a:cubicBezTo>
                <a:cubicBezTo>
                  <a:pt x="5843" y="811"/>
                  <a:pt x="6033" y="882"/>
                  <a:pt x="6151" y="882"/>
                </a:cubicBezTo>
                <a:cubicBezTo>
                  <a:pt x="6263" y="882"/>
                  <a:pt x="6453" y="805"/>
                  <a:pt x="6725" y="693"/>
                </a:cubicBezTo>
                <a:cubicBezTo>
                  <a:pt x="7127" y="521"/>
                  <a:pt x="7671" y="291"/>
                  <a:pt x="8333" y="291"/>
                </a:cubicBezTo>
                <a:close/>
                <a:moveTo>
                  <a:pt x="3963" y="1"/>
                </a:moveTo>
                <a:cubicBezTo>
                  <a:pt x="3294" y="1"/>
                  <a:pt x="2644" y="202"/>
                  <a:pt x="1976" y="622"/>
                </a:cubicBezTo>
                <a:cubicBezTo>
                  <a:pt x="0" y="1876"/>
                  <a:pt x="876" y="4549"/>
                  <a:pt x="1455" y="6323"/>
                </a:cubicBezTo>
                <a:cubicBezTo>
                  <a:pt x="1627" y="6850"/>
                  <a:pt x="1792" y="7346"/>
                  <a:pt x="1816" y="7607"/>
                </a:cubicBezTo>
                <a:cubicBezTo>
                  <a:pt x="1857" y="8074"/>
                  <a:pt x="1810" y="8683"/>
                  <a:pt x="1757" y="9328"/>
                </a:cubicBezTo>
                <a:cubicBezTo>
                  <a:pt x="1674" y="10368"/>
                  <a:pt x="1591" y="11451"/>
                  <a:pt x="1840" y="12379"/>
                </a:cubicBezTo>
                <a:cubicBezTo>
                  <a:pt x="2271" y="13947"/>
                  <a:pt x="3632" y="15082"/>
                  <a:pt x="3691" y="15129"/>
                </a:cubicBezTo>
                <a:cubicBezTo>
                  <a:pt x="3833" y="15254"/>
                  <a:pt x="4010" y="15319"/>
                  <a:pt x="4199" y="15330"/>
                </a:cubicBezTo>
                <a:lnTo>
                  <a:pt x="4247" y="15330"/>
                </a:lnTo>
                <a:cubicBezTo>
                  <a:pt x="4726" y="15330"/>
                  <a:pt x="5116" y="14940"/>
                  <a:pt x="5122" y="14455"/>
                </a:cubicBezTo>
                <a:cubicBezTo>
                  <a:pt x="5122" y="14384"/>
                  <a:pt x="5110" y="14313"/>
                  <a:pt x="5092" y="14242"/>
                </a:cubicBezTo>
                <a:cubicBezTo>
                  <a:pt x="5027" y="13852"/>
                  <a:pt x="4720" y="11847"/>
                  <a:pt x="5187" y="10575"/>
                </a:cubicBezTo>
                <a:cubicBezTo>
                  <a:pt x="5489" y="9730"/>
                  <a:pt x="5914" y="9251"/>
                  <a:pt x="6151" y="9067"/>
                </a:cubicBezTo>
                <a:cubicBezTo>
                  <a:pt x="6393" y="9251"/>
                  <a:pt x="6819" y="9736"/>
                  <a:pt x="7121" y="10575"/>
                </a:cubicBezTo>
                <a:cubicBezTo>
                  <a:pt x="7630" y="11971"/>
                  <a:pt x="7210" y="14272"/>
                  <a:pt x="7204" y="14295"/>
                </a:cubicBezTo>
                <a:cubicBezTo>
                  <a:pt x="7103" y="14834"/>
                  <a:pt x="7517" y="15330"/>
                  <a:pt x="8061" y="15330"/>
                </a:cubicBezTo>
                <a:cubicBezTo>
                  <a:pt x="8262" y="15330"/>
                  <a:pt x="8452" y="15259"/>
                  <a:pt x="8605" y="15135"/>
                </a:cubicBezTo>
                <a:cubicBezTo>
                  <a:pt x="8670" y="15082"/>
                  <a:pt x="10025" y="13947"/>
                  <a:pt x="10456" y="12379"/>
                </a:cubicBezTo>
                <a:cubicBezTo>
                  <a:pt x="10705" y="11451"/>
                  <a:pt x="10622" y="10368"/>
                  <a:pt x="10539" y="9322"/>
                </a:cubicBezTo>
                <a:cubicBezTo>
                  <a:pt x="10486" y="8683"/>
                  <a:pt x="10439" y="8074"/>
                  <a:pt x="10480" y="7607"/>
                </a:cubicBezTo>
                <a:cubicBezTo>
                  <a:pt x="10504" y="7346"/>
                  <a:pt x="10669" y="6850"/>
                  <a:pt x="10841" y="6323"/>
                </a:cubicBezTo>
                <a:cubicBezTo>
                  <a:pt x="11426" y="4549"/>
                  <a:pt x="12302" y="1876"/>
                  <a:pt x="10320" y="622"/>
                </a:cubicBezTo>
                <a:cubicBezTo>
                  <a:pt x="9658" y="202"/>
                  <a:pt x="9008" y="1"/>
                  <a:pt x="8333" y="1"/>
                </a:cubicBezTo>
                <a:cubicBezTo>
                  <a:pt x="7618" y="1"/>
                  <a:pt x="7032" y="243"/>
                  <a:pt x="6612" y="427"/>
                </a:cubicBezTo>
                <a:cubicBezTo>
                  <a:pt x="6482" y="480"/>
                  <a:pt x="6216" y="592"/>
                  <a:pt x="6151" y="592"/>
                </a:cubicBezTo>
                <a:cubicBezTo>
                  <a:pt x="6080" y="592"/>
                  <a:pt x="5814" y="480"/>
                  <a:pt x="5690" y="427"/>
                </a:cubicBezTo>
                <a:cubicBezTo>
                  <a:pt x="5264" y="243"/>
                  <a:pt x="4684" y="1"/>
                  <a:pt x="39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2846934" y="722364"/>
            <a:ext cx="677591" cy="5930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843309" y="1552014"/>
            <a:ext cx="677591" cy="593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263721" y="3517039"/>
            <a:ext cx="677591" cy="593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p:nvPr/>
        </p:nvSpPr>
        <p:spPr>
          <a:xfrm>
            <a:off x="2901948" y="76585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1</a:t>
            </a:r>
            <a:endParaRPr sz="2000">
              <a:solidFill>
                <a:schemeClr val="lt1"/>
              </a:solidFill>
              <a:latin typeface="Roboto Black"/>
              <a:ea typeface="Roboto Black"/>
              <a:cs typeface="Roboto Black"/>
              <a:sym typeface="Roboto Black"/>
            </a:endParaRPr>
          </a:p>
        </p:txBody>
      </p:sp>
      <p:sp>
        <p:nvSpPr>
          <p:cNvPr id="183" name="Google Shape;183;p16"/>
          <p:cNvSpPr txBox="1"/>
          <p:nvPr/>
        </p:nvSpPr>
        <p:spPr>
          <a:xfrm>
            <a:off x="1888011" y="1595503"/>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2</a:t>
            </a:r>
            <a:endParaRPr sz="2000">
              <a:solidFill>
                <a:schemeClr val="lt1"/>
              </a:solidFill>
              <a:latin typeface="Roboto Black"/>
              <a:ea typeface="Roboto Black"/>
              <a:cs typeface="Roboto Black"/>
              <a:sym typeface="Roboto Black"/>
            </a:endParaRPr>
          </a:p>
        </p:txBody>
      </p:sp>
      <p:sp>
        <p:nvSpPr>
          <p:cNvPr id="184" name="Google Shape;184;p16"/>
          <p:cNvSpPr txBox="1"/>
          <p:nvPr/>
        </p:nvSpPr>
        <p:spPr>
          <a:xfrm>
            <a:off x="2308423" y="3560528"/>
            <a:ext cx="552484" cy="4865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9" name="Google Shape;178;p16">
            <a:extLst>
              <a:ext uri="{FF2B5EF4-FFF2-40B4-BE49-F238E27FC236}">
                <a16:creationId xmlns:a16="http://schemas.microsoft.com/office/drawing/2014/main" id="{CF7324EB-B52D-18B8-E0FF-90D5B5323E2E}"/>
              </a:ext>
            </a:extLst>
          </p:cNvPr>
          <p:cNvSpPr txBox="1"/>
          <p:nvPr/>
        </p:nvSpPr>
        <p:spPr>
          <a:xfrm>
            <a:off x="5344772" y="4506054"/>
            <a:ext cx="394800" cy="39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Roboto Black"/>
                <a:ea typeface="Roboto Black"/>
                <a:cs typeface="Roboto Black"/>
                <a:sym typeface="Roboto Black"/>
              </a:rPr>
              <a:t>3</a:t>
            </a:r>
            <a:endParaRPr sz="2000">
              <a:solidFill>
                <a:schemeClr val="lt1"/>
              </a:solidFill>
              <a:latin typeface="Roboto Black"/>
              <a:ea typeface="Roboto Black"/>
              <a:cs typeface="Roboto Black"/>
              <a:sym typeface="Roboto Black"/>
            </a:endParaRPr>
          </a:p>
        </p:txBody>
      </p:sp>
      <p:sp>
        <p:nvSpPr>
          <p:cNvPr id="10" name="Google Shape;187;p16">
            <a:extLst>
              <a:ext uri="{FF2B5EF4-FFF2-40B4-BE49-F238E27FC236}">
                <a16:creationId xmlns:a16="http://schemas.microsoft.com/office/drawing/2014/main" id="{2939E906-B568-51D3-D0B8-F28E6CB6A2D4}"/>
              </a:ext>
            </a:extLst>
          </p:cNvPr>
          <p:cNvSpPr txBox="1"/>
          <p:nvPr/>
        </p:nvSpPr>
        <p:spPr>
          <a:xfrm>
            <a:off x="4572000" y="1954540"/>
            <a:ext cx="3796317" cy="85397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FONCTIONNALITE</a:t>
            </a:r>
          </a:p>
          <a:p>
            <a:pPr marL="0" lvl="0" indent="0" algn="r" rtl="0">
              <a:lnSpc>
                <a:spcPct val="115000"/>
              </a:lnSpc>
              <a:spcBef>
                <a:spcPts val="0"/>
              </a:spcBef>
              <a:spcAft>
                <a:spcPts val="1600"/>
              </a:spcAft>
              <a:buNone/>
            </a:pPr>
            <a:r>
              <a:rPr lang="en" sz="4000" dirty="0">
                <a:solidFill>
                  <a:schemeClr val="accent4"/>
                </a:solidFill>
                <a:latin typeface="Fira Sans Extra Condensed SemiBold"/>
                <a:ea typeface="Fira Sans Extra Condensed SemiBold"/>
                <a:cs typeface="Fira Sans Extra Condensed SemiBold"/>
                <a:sym typeface="Fira Sans Extra Condensed SemiBold"/>
              </a:rPr>
              <a:t>DE SYSTEME</a:t>
            </a:r>
            <a:endParaRPr sz="4000" dirty="0">
              <a:solidFill>
                <a:schemeClr val="accent4"/>
              </a:solidFill>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48070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317" name="Google Shape;317;p20"/>
          <p:cNvCxnSpPr/>
          <p:nvPr/>
        </p:nvCxnSpPr>
        <p:spPr>
          <a:xfrm rot="10800000">
            <a:off x="2582362" y="4039900"/>
            <a:ext cx="1251000" cy="2100"/>
          </a:xfrm>
          <a:prstGeom prst="straightConnector1">
            <a:avLst/>
          </a:prstGeom>
          <a:noFill/>
          <a:ln w="19050" cap="rnd" cmpd="sng">
            <a:solidFill>
              <a:schemeClr val="accent3"/>
            </a:solidFill>
            <a:prstDash val="solid"/>
            <a:round/>
            <a:headEnd type="none" w="med" len="med"/>
            <a:tailEnd type="oval" w="med" len="med"/>
          </a:ln>
        </p:spPr>
      </p:cxnSp>
      <p:cxnSp>
        <p:nvCxnSpPr>
          <p:cNvPr id="318" name="Google Shape;318;p20"/>
          <p:cNvCxnSpPr/>
          <p:nvPr/>
        </p:nvCxnSpPr>
        <p:spPr>
          <a:xfrm rot="10800000">
            <a:off x="5205625" y="4037800"/>
            <a:ext cx="1251000" cy="2100"/>
          </a:xfrm>
          <a:prstGeom prst="straightConnector1">
            <a:avLst/>
          </a:prstGeom>
          <a:noFill/>
          <a:ln w="19050" cap="rnd" cmpd="sng">
            <a:solidFill>
              <a:schemeClr val="accent2"/>
            </a:solidFill>
            <a:prstDash val="solid"/>
            <a:round/>
            <a:headEnd type="oval" w="med" len="med"/>
            <a:tailEnd type="oval" w="med" len="med"/>
          </a:ln>
        </p:spPr>
      </p:cxnSp>
      <p:grpSp>
        <p:nvGrpSpPr>
          <p:cNvPr id="319" name="Google Shape;319;p20"/>
          <p:cNvGrpSpPr/>
          <p:nvPr/>
        </p:nvGrpSpPr>
        <p:grpSpPr>
          <a:xfrm>
            <a:off x="3262095" y="1452679"/>
            <a:ext cx="2530857" cy="2840646"/>
            <a:chOff x="3262095" y="1452679"/>
            <a:chExt cx="2530857" cy="2840646"/>
          </a:xfrm>
        </p:grpSpPr>
        <p:sp>
          <p:nvSpPr>
            <p:cNvPr id="320" name="Google Shape;320;p20"/>
            <p:cNvSpPr/>
            <p:nvPr/>
          </p:nvSpPr>
          <p:spPr>
            <a:xfrm>
              <a:off x="3262095" y="2165282"/>
              <a:ext cx="1265147" cy="1416070"/>
            </a:xfrm>
            <a:custGeom>
              <a:avLst/>
              <a:gdLst/>
              <a:ahLst/>
              <a:cxnLst/>
              <a:rect l="l" t="t" r="r" b="b"/>
              <a:pathLst>
                <a:path w="18006" h="20154" extrusionOk="0">
                  <a:moveTo>
                    <a:pt x="491" y="0"/>
                  </a:moveTo>
                  <a:cubicBezTo>
                    <a:pt x="167" y="570"/>
                    <a:pt x="0" y="1210"/>
                    <a:pt x="0" y="1868"/>
                  </a:cubicBezTo>
                  <a:lnTo>
                    <a:pt x="0" y="18277"/>
                  </a:lnTo>
                  <a:cubicBezTo>
                    <a:pt x="0" y="18935"/>
                    <a:pt x="167" y="19575"/>
                    <a:pt x="491" y="20153"/>
                  </a:cubicBezTo>
                  <a:lnTo>
                    <a:pt x="18005" y="100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3296594" y="1452679"/>
              <a:ext cx="1230648" cy="1420989"/>
            </a:xfrm>
            <a:custGeom>
              <a:avLst/>
              <a:gdLst/>
              <a:ahLst/>
              <a:cxnLst/>
              <a:rect l="l" t="t" r="r" b="b"/>
              <a:pathLst>
                <a:path w="17515" h="20224" extrusionOk="0">
                  <a:moveTo>
                    <a:pt x="17514" y="0"/>
                  </a:moveTo>
                  <a:cubicBezTo>
                    <a:pt x="16848" y="0"/>
                    <a:pt x="16191" y="176"/>
                    <a:pt x="15612" y="517"/>
                  </a:cubicBezTo>
                  <a:lnTo>
                    <a:pt x="1403" y="8714"/>
                  </a:lnTo>
                  <a:cubicBezTo>
                    <a:pt x="815" y="9055"/>
                    <a:pt x="333" y="9546"/>
                    <a:pt x="0" y="10142"/>
                  </a:cubicBezTo>
                  <a:lnTo>
                    <a:pt x="17514" y="2022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4527173" y="1452679"/>
              <a:ext cx="1230648" cy="1420356"/>
            </a:xfrm>
            <a:custGeom>
              <a:avLst/>
              <a:gdLst/>
              <a:ahLst/>
              <a:cxnLst/>
              <a:rect l="l" t="t" r="r" b="b"/>
              <a:pathLst>
                <a:path w="17515" h="20215" extrusionOk="0">
                  <a:moveTo>
                    <a:pt x="17515" y="10142"/>
                  </a:moveTo>
                  <a:cubicBezTo>
                    <a:pt x="17181" y="9546"/>
                    <a:pt x="16699" y="9055"/>
                    <a:pt x="16112" y="8714"/>
                  </a:cubicBezTo>
                  <a:lnTo>
                    <a:pt x="1903" y="517"/>
                  </a:lnTo>
                  <a:cubicBezTo>
                    <a:pt x="1324" y="176"/>
                    <a:pt x="667" y="0"/>
                    <a:pt x="0" y="0"/>
                  </a:cubicBezTo>
                  <a:lnTo>
                    <a:pt x="0" y="2021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4527173" y="2872968"/>
              <a:ext cx="1230648" cy="1419724"/>
            </a:xfrm>
            <a:custGeom>
              <a:avLst/>
              <a:gdLst/>
              <a:ahLst/>
              <a:cxnLst/>
              <a:rect l="l" t="t" r="r" b="b"/>
              <a:pathLst>
                <a:path w="17515" h="20206" extrusionOk="0">
                  <a:moveTo>
                    <a:pt x="0" y="20206"/>
                  </a:moveTo>
                  <a:cubicBezTo>
                    <a:pt x="667" y="20206"/>
                    <a:pt x="1324" y="20030"/>
                    <a:pt x="1903" y="19697"/>
                  </a:cubicBezTo>
                  <a:lnTo>
                    <a:pt x="16112" y="11501"/>
                  </a:lnTo>
                  <a:cubicBezTo>
                    <a:pt x="16699" y="11159"/>
                    <a:pt x="17181" y="10668"/>
                    <a:pt x="17515" y="10081"/>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4527173" y="2164650"/>
              <a:ext cx="1265779" cy="1416703"/>
            </a:xfrm>
            <a:custGeom>
              <a:avLst/>
              <a:gdLst/>
              <a:ahLst/>
              <a:cxnLst/>
              <a:rect l="l" t="t" r="r" b="b"/>
              <a:pathLst>
                <a:path w="18015" h="20163" extrusionOk="0">
                  <a:moveTo>
                    <a:pt x="18014" y="1877"/>
                  </a:moveTo>
                  <a:cubicBezTo>
                    <a:pt x="18014" y="1219"/>
                    <a:pt x="17839" y="579"/>
                    <a:pt x="17515" y="1"/>
                  </a:cubicBezTo>
                  <a:lnTo>
                    <a:pt x="0" y="10081"/>
                  </a:lnTo>
                  <a:lnTo>
                    <a:pt x="17515" y="20162"/>
                  </a:lnTo>
                  <a:cubicBezTo>
                    <a:pt x="17839" y="19584"/>
                    <a:pt x="18014" y="18944"/>
                    <a:pt x="18014" y="182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3296594" y="2872968"/>
              <a:ext cx="1230648" cy="1420356"/>
            </a:xfrm>
            <a:custGeom>
              <a:avLst/>
              <a:gdLst/>
              <a:ahLst/>
              <a:cxnLst/>
              <a:rect l="l" t="t" r="r" b="b"/>
              <a:pathLst>
                <a:path w="17515" h="20215" extrusionOk="0">
                  <a:moveTo>
                    <a:pt x="0" y="10081"/>
                  </a:moveTo>
                  <a:cubicBezTo>
                    <a:pt x="333" y="10668"/>
                    <a:pt x="815" y="11159"/>
                    <a:pt x="1411" y="11501"/>
                  </a:cubicBezTo>
                  <a:lnTo>
                    <a:pt x="15612" y="19706"/>
                  </a:lnTo>
                  <a:cubicBezTo>
                    <a:pt x="16191" y="20039"/>
                    <a:pt x="16848" y="20214"/>
                    <a:pt x="17514" y="20214"/>
                  </a:cubicBezTo>
                  <a:lnTo>
                    <a:pt x="17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0"/>
          <p:cNvSpPr/>
          <p:nvPr/>
        </p:nvSpPr>
        <p:spPr>
          <a:xfrm>
            <a:off x="3749725" y="2095525"/>
            <a:ext cx="1554888" cy="1554888"/>
          </a:xfrm>
          <a:custGeom>
            <a:avLst/>
            <a:gdLst/>
            <a:ahLst/>
            <a:cxnLst/>
            <a:rect l="l" t="t" r="r" b="b"/>
            <a:pathLst>
              <a:path w="10888" h="10888" extrusionOk="0">
                <a:moveTo>
                  <a:pt x="5444" y="1"/>
                </a:moveTo>
                <a:cubicBezTo>
                  <a:pt x="2438" y="1"/>
                  <a:pt x="1" y="2438"/>
                  <a:pt x="1" y="5444"/>
                </a:cubicBezTo>
                <a:cubicBezTo>
                  <a:pt x="1" y="8451"/>
                  <a:pt x="2438" y="10888"/>
                  <a:pt x="5444" y="10888"/>
                </a:cubicBezTo>
                <a:cubicBezTo>
                  <a:pt x="8451" y="10888"/>
                  <a:pt x="10888" y="8451"/>
                  <a:pt x="10888" y="5444"/>
                </a:cubicBezTo>
                <a:cubicBezTo>
                  <a:pt x="10888" y="2438"/>
                  <a:pt x="8451" y="1"/>
                  <a:pt x="5444" y="1"/>
                </a:cubicBezTo>
                <a:close/>
              </a:path>
            </a:pathLst>
          </a:custGeom>
          <a:solidFill>
            <a:srgbClr val="F9F9F9"/>
          </a:solidFill>
          <a:ln w="3075" cap="flat" cmpd="sng">
            <a:solidFill>
              <a:srgbClr val="F9F9F9"/>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Fonctionnalités</a:t>
            </a:r>
            <a:r>
              <a:rPr lang="en-US" dirty="0"/>
              <a:t> du Système</a:t>
            </a:r>
            <a:endParaRPr dirty="0"/>
          </a:p>
        </p:txBody>
      </p:sp>
      <p:cxnSp>
        <p:nvCxnSpPr>
          <p:cNvPr id="328" name="Google Shape;328;p20"/>
          <p:cNvCxnSpPr/>
          <p:nvPr/>
        </p:nvCxnSpPr>
        <p:spPr>
          <a:xfrm rot="10800000">
            <a:off x="5012175" y="1726275"/>
            <a:ext cx="1434300" cy="0"/>
          </a:xfrm>
          <a:prstGeom prst="straightConnector1">
            <a:avLst/>
          </a:prstGeom>
          <a:noFill/>
          <a:ln w="19050" cap="rnd" cmpd="sng">
            <a:solidFill>
              <a:schemeClr val="accent2"/>
            </a:solidFill>
            <a:prstDash val="solid"/>
            <a:round/>
            <a:headEnd type="oval" w="med" len="med"/>
            <a:tailEnd type="none" w="med" len="med"/>
          </a:ln>
        </p:spPr>
      </p:cxnSp>
      <p:sp>
        <p:nvSpPr>
          <p:cNvPr id="329" name="Google Shape;329;p20"/>
          <p:cNvSpPr/>
          <p:nvPr/>
        </p:nvSpPr>
        <p:spPr>
          <a:xfrm>
            <a:off x="4934869" y="1457257"/>
            <a:ext cx="508826" cy="508796"/>
          </a:xfrm>
          <a:custGeom>
            <a:avLst/>
            <a:gdLst/>
            <a:ahLst/>
            <a:cxnLst/>
            <a:rect l="l" t="t" r="r" b="b"/>
            <a:pathLst>
              <a:path w="6093" h="6093" extrusionOk="0">
                <a:moveTo>
                  <a:pt x="3051" y="0"/>
                </a:moveTo>
                <a:cubicBezTo>
                  <a:pt x="1368" y="0"/>
                  <a:pt x="0" y="1359"/>
                  <a:pt x="0" y="3042"/>
                </a:cubicBezTo>
                <a:cubicBezTo>
                  <a:pt x="0" y="4725"/>
                  <a:pt x="1368" y="6092"/>
                  <a:pt x="3051" y="6092"/>
                </a:cubicBezTo>
                <a:cubicBezTo>
                  <a:pt x="4734" y="6092"/>
                  <a:pt x="6093" y="4725"/>
                  <a:pt x="6093" y="3042"/>
                </a:cubicBezTo>
                <a:cubicBezTo>
                  <a:pt x="6093" y="1359"/>
                  <a:pt x="4734" y="0"/>
                  <a:pt x="3051" y="0"/>
                </a:cubicBezTo>
                <a:close/>
              </a:path>
            </a:pathLst>
          </a:custGeom>
          <a:solidFill>
            <a:schemeClr val="accent2"/>
          </a:solidFill>
          <a:ln w="3275" cap="rnd" cmpd="sng">
            <a:solidFill>
              <a:schemeClr val="accent2"/>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20"/>
          <p:cNvCxnSpPr>
            <a:stCxn id="331" idx="3"/>
          </p:cNvCxnSpPr>
          <p:nvPr/>
        </p:nvCxnSpPr>
        <p:spPr>
          <a:xfrm>
            <a:off x="2584650" y="1733100"/>
            <a:ext cx="1497900" cy="4800"/>
          </a:xfrm>
          <a:prstGeom prst="curvedConnector3">
            <a:avLst>
              <a:gd name="adj1" fmla="val 50000"/>
            </a:avLst>
          </a:prstGeom>
          <a:noFill/>
          <a:ln w="19050" cap="rnd" cmpd="sng">
            <a:solidFill>
              <a:schemeClr val="accent3"/>
            </a:solidFill>
            <a:prstDash val="solid"/>
            <a:round/>
            <a:headEnd type="oval" w="med" len="med"/>
            <a:tailEnd type="none" w="med" len="med"/>
          </a:ln>
        </p:spPr>
      </p:cxnSp>
      <p:sp>
        <p:nvSpPr>
          <p:cNvPr id="332" name="Google Shape;332;p20"/>
          <p:cNvSpPr/>
          <p:nvPr/>
        </p:nvSpPr>
        <p:spPr>
          <a:xfrm>
            <a:off x="3557626" y="1455100"/>
            <a:ext cx="578503" cy="521631"/>
          </a:xfrm>
          <a:custGeom>
            <a:avLst/>
            <a:gdLst/>
            <a:ahLst/>
            <a:cxnLst/>
            <a:rect l="l" t="t" r="r" b="b"/>
            <a:pathLst>
              <a:path w="6759" h="6094" extrusionOk="0">
                <a:moveTo>
                  <a:pt x="3382" y="0"/>
                </a:moveTo>
                <a:cubicBezTo>
                  <a:pt x="3120" y="0"/>
                  <a:pt x="2852" y="35"/>
                  <a:pt x="2586" y="106"/>
                </a:cubicBezTo>
                <a:cubicBezTo>
                  <a:pt x="964" y="536"/>
                  <a:pt x="0" y="2210"/>
                  <a:pt x="438" y="3832"/>
                </a:cubicBezTo>
                <a:cubicBezTo>
                  <a:pt x="798" y="5196"/>
                  <a:pt x="2029" y="6094"/>
                  <a:pt x="3376" y="6094"/>
                </a:cubicBezTo>
                <a:cubicBezTo>
                  <a:pt x="3639" y="6094"/>
                  <a:pt x="3906" y="6060"/>
                  <a:pt x="4173" y="5988"/>
                </a:cubicBezTo>
                <a:cubicBezTo>
                  <a:pt x="5794" y="5550"/>
                  <a:pt x="6759" y="3884"/>
                  <a:pt x="6320" y="2254"/>
                </a:cubicBezTo>
                <a:cubicBezTo>
                  <a:pt x="5954" y="897"/>
                  <a:pt x="4728" y="0"/>
                  <a:pt x="3382" y="0"/>
                </a:cubicBezTo>
                <a:close/>
              </a:path>
            </a:pathLst>
          </a:custGeom>
          <a:solidFill>
            <a:schemeClr val="accent3"/>
          </a:solidFill>
          <a:ln w="3275" cap="rnd"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20"/>
          <p:cNvCxnSpPr>
            <a:stCxn id="334" idx="3"/>
          </p:cNvCxnSpPr>
          <p:nvPr/>
        </p:nvCxnSpPr>
        <p:spPr>
          <a:xfrm>
            <a:off x="2584650" y="2883675"/>
            <a:ext cx="748800" cy="600"/>
          </a:xfrm>
          <a:prstGeom prst="curvedConnector3">
            <a:avLst>
              <a:gd name="adj1" fmla="val 50000"/>
            </a:avLst>
          </a:prstGeom>
          <a:noFill/>
          <a:ln w="19050" cap="rnd" cmpd="sng">
            <a:solidFill>
              <a:schemeClr val="accent2"/>
            </a:solidFill>
            <a:prstDash val="solid"/>
            <a:round/>
            <a:headEnd type="oval" w="med" len="med"/>
            <a:tailEnd type="oval" w="med" len="med"/>
          </a:ln>
        </p:spPr>
      </p:cxnSp>
      <p:sp>
        <p:nvSpPr>
          <p:cNvPr id="335" name="Google Shape;335;p20"/>
          <p:cNvSpPr/>
          <p:nvPr/>
        </p:nvSpPr>
        <p:spPr>
          <a:xfrm>
            <a:off x="2903700" y="2610525"/>
            <a:ext cx="577027" cy="525942"/>
          </a:xfrm>
          <a:custGeom>
            <a:avLst/>
            <a:gdLst/>
            <a:ahLst/>
            <a:cxnLst/>
            <a:rect l="l" t="t" r="r" b="b"/>
            <a:pathLst>
              <a:path w="6689" h="6097" extrusionOk="0">
                <a:moveTo>
                  <a:pt x="3335" y="1"/>
                </a:moveTo>
                <a:cubicBezTo>
                  <a:pt x="1946" y="1"/>
                  <a:pt x="693" y="964"/>
                  <a:pt x="368" y="2375"/>
                </a:cubicBezTo>
                <a:cubicBezTo>
                  <a:pt x="0" y="4014"/>
                  <a:pt x="1026" y="5645"/>
                  <a:pt x="2665" y="6022"/>
                </a:cubicBezTo>
                <a:cubicBezTo>
                  <a:pt x="2891" y="6072"/>
                  <a:pt x="3117" y="6097"/>
                  <a:pt x="3340" y="6097"/>
                </a:cubicBezTo>
                <a:cubicBezTo>
                  <a:pt x="4737" y="6097"/>
                  <a:pt x="5994" y="5139"/>
                  <a:pt x="6312" y="3725"/>
                </a:cubicBezTo>
                <a:cubicBezTo>
                  <a:pt x="6688" y="2077"/>
                  <a:pt x="5654" y="447"/>
                  <a:pt x="4015" y="78"/>
                </a:cubicBezTo>
                <a:cubicBezTo>
                  <a:pt x="3787" y="26"/>
                  <a:pt x="3559" y="1"/>
                  <a:pt x="3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3555090" y="3759824"/>
            <a:ext cx="590543" cy="537844"/>
          </a:xfrm>
          <a:custGeom>
            <a:avLst/>
            <a:gdLst/>
            <a:ahLst/>
            <a:cxnLst/>
            <a:rect l="l" t="t" r="r" b="b"/>
            <a:pathLst>
              <a:path w="6690" h="6093" extrusionOk="0">
                <a:moveTo>
                  <a:pt x="3349" y="0"/>
                </a:moveTo>
                <a:cubicBezTo>
                  <a:pt x="2569" y="0"/>
                  <a:pt x="1789" y="298"/>
                  <a:pt x="1193" y="894"/>
                </a:cubicBezTo>
                <a:cubicBezTo>
                  <a:pt x="1" y="2078"/>
                  <a:pt x="1" y="4006"/>
                  <a:pt x="1193" y="5199"/>
                </a:cubicBezTo>
                <a:cubicBezTo>
                  <a:pt x="1789" y="5795"/>
                  <a:pt x="2569" y="6093"/>
                  <a:pt x="3349" y="6093"/>
                </a:cubicBezTo>
                <a:cubicBezTo>
                  <a:pt x="4129" y="6093"/>
                  <a:pt x="4910" y="5795"/>
                  <a:pt x="5506" y="5199"/>
                </a:cubicBezTo>
                <a:cubicBezTo>
                  <a:pt x="6689" y="4006"/>
                  <a:pt x="6689" y="2078"/>
                  <a:pt x="5506" y="894"/>
                </a:cubicBezTo>
                <a:cubicBezTo>
                  <a:pt x="4910" y="298"/>
                  <a:pt x="4129" y="0"/>
                  <a:pt x="3349" y="0"/>
                </a:cubicBezTo>
                <a:close/>
              </a:path>
            </a:pathLst>
          </a:custGeom>
          <a:solidFill>
            <a:schemeClr val="accent3"/>
          </a:solidFill>
          <a:ln w="3275" cap="rnd" cmpd="sng">
            <a:solidFill>
              <a:schemeClr val="accent3"/>
            </a:solidFill>
            <a:prstDash val="solid"/>
            <a:miter lim="8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20"/>
          <p:cNvCxnSpPr/>
          <p:nvPr/>
        </p:nvCxnSpPr>
        <p:spPr>
          <a:xfrm flipH="1">
            <a:off x="5763200" y="2884225"/>
            <a:ext cx="713700" cy="3300"/>
          </a:xfrm>
          <a:prstGeom prst="straightConnector1">
            <a:avLst/>
          </a:prstGeom>
          <a:noFill/>
          <a:ln w="19050" cap="rnd" cmpd="sng">
            <a:solidFill>
              <a:schemeClr val="accent3"/>
            </a:solidFill>
            <a:prstDash val="solid"/>
            <a:round/>
            <a:headEnd type="oval" w="med" len="med"/>
            <a:tailEnd type="oval" w="med" len="med"/>
          </a:ln>
        </p:spPr>
      </p:cxnSp>
      <p:sp>
        <p:nvSpPr>
          <p:cNvPr id="338" name="Google Shape;338;p20"/>
          <p:cNvSpPr/>
          <p:nvPr/>
        </p:nvSpPr>
        <p:spPr>
          <a:xfrm>
            <a:off x="5572001" y="2607229"/>
            <a:ext cx="580407" cy="527706"/>
          </a:xfrm>
          <a:custGeom>
            <a:avLst/>
            <a:gdLst/>
            <a:ahLst/>
            <a:cxnLst/>
            <a:rect l="l" t="t" r="r" b="b"/>
            <a:pathLst>
              <a:path w="6707" h="6098" extrusionOk="0">
                <a:moveTo>
                  <a:pt x="3351" y="1"/>
                </a:moveTo>
                <a:cubicBezTo>
                  <a:pt x="1972" y="1"/>
                  <a:pt x="723" y="940"/>
                  <a:pt x="386" y="2339"/>
                </a:cubicBezTo>
                <a:cubicBezTo>
                  <a:pt x="0" y="3978"/>
                  <a:pt x="1008" y="5617"/>
                  <a:pt x="2639" y="6012"/>
                </a:cubicBezTo>
                <a:cubicBezTo>
                  <a:pt x="2879" y="6070"/>
                  <a:pt x="3119" y="6097"/>
                  <a:pt x="3356" y="6097"/>
                </a:cubicBezTo>
                <a:cubicBezTo>
                  <a:pt x="4734" y="6097"/>
                  <a:pt x="5984" y="5158"/>
                  <a:pt x="6321" y="3759"/>
                </a:cubicBezTo>
                <a:cubicBezTo>
                  <a:pt x="6706" y="2129"/>
                  <a:pt x="5698" y="481"/>
                  <a:pt x="4068" y="86"/>
                </a:cubicBezTo>
                <a:cubicBezTo>
                  <a:pt x="3828" y="28"/>
                  <a:pt x="3587" y="1"/>
                  <a:pt x="3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4868058" y="3757999"/>
            <a:ext cx="626107" cy="556870"/>
          </a:xfrm>
          <a:custGeom>
            <a:avLst/>
            <a:gdLst/>
            <a:ahLst/>
            <a:cxnLst/>
            <a:rect l="l" t="t" r="r" b="b"/>
            <a:pathLst>
              <a:path w="6847" h="6090" extrusionOk="0">
                <a:moveTo>
                  <a:pt x="3427" y="0"/>
                </a:moveTo>
                <a:cubicBezTo>
                  <a:pt x="2745" y="0"/>
                  <a:pt x="2058" y="228"/>
                  <a:pt x="1491" y="696"/>
                </a:cubicBezTo>
                <a:cubicBezTo>
                  <a:pt x="185" y="1765"/>
                  <a:pt x="1" y="3685"/>
                  <a:pt x="1070" y="4982"/>
                </a:cubicBezTo>
                <a:cubicBezTo>
                  <a:pt x="1672" y="5712"/>
                  <a:pt x="2546" y="6090"/>
                  <a:pt x="3426" y="6090"/>
                </a:cubicBezTo>
                <a:cubicBezTo>
                  <a:pt x="4110" y="6090"/>
                  <a:pt x="4798" y="5862"/>
                  <a:pt x="5365" y="5394"/>
                </a:cubicBezTo>
                <a:cubicBezTo>
                  <a:pt x="6663" y="4325"/>
                  <a:pt x="6847" y="2405"/>
                  <a:pt x="5777" y="1108"/>
                </a:cubicBezTo>
                <a:cubicBezTo>
                  <a:pt x="5176" y="378"/>
                  <a:pt x="4305" y="0"/>
                  <a:pt x="3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txBox="1"/>
          <p:nvPr/>
        </p:nvSpPr>
        <p:spPr>
          <a:xfrm>
            <a:off x="544015" y="3559828"/>
            <a:ext cx="2588288" cy="3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00000"/>
                </a:solidFill>
                <a:latin typeface="Fira Sans Extra Condensed SemiBold"/>
                <a:ea typeface="Fira Sans Extra Condensed SemiBold"/>
                <a:cs typeface="Fira Sans Extra Condensed SemiBold"/>
                <a:sym typeface="Fira Sans Extra Condensed SemiBold"/>
              </a:rPr>
              <a:t>Gestion des dossiers </a:t>
            </a:r>
            <a:r>
              <a:rPr lang="en-US" sz="1600" dirty="0" err="1">
                <a:solidFill>
                  <a:srgbClr val="000000"/>
                </a:solidFill>
                <a:latin typeface="Fira Sans Extra Condensed SemiBold"/>
                <a:ea typeface="Fira Sans Extra Condensed SemiBold"/>
                <a:cs typeface="Fira Sans Extra Condensed SemiBold"/>
                <a:sym typeface="Fira Sans Extra Condensed SemiBold"/>
              </a:rPr>
              <a:t>médicaux</a:t>
            </a:r>
            <a:endParaRPr lang="en-US"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41" name="Google Shape;341;p20"/>
          <p:cNvSpPr txBox="1"/>
          <p:nvPr/>
        </p:nvSpPr>
        <p:spPr>
          <a:xfrm>
            <a:off x="544025" y="3878445"/>
            <a:ext cx="2247462" cy="925518"/>
          </a:xfrm>
          <a:prstGeom prst="rect">
            <a:avLst/>
          </a:prstGeom>
          <a:noFill/>
          <a:ln>
            <a:noFill/>
          </a:ln>
        </p:spPr>
        <p:txBody>
          <a:bodyPr spcFirstLastPara="1" wrap="square" lIns="91425" tIns="91425" rIns="91425" bIns="91425" anchor="t" anchorCtr="0">
            <a:noAutofit/>
          </a:bodyPr>
          <a:lstStyle/>
          <a:p>
            <a:pPr marL="184150" lvl="0" indent="-171450" algn="l" rtl="0">
              <a:spcBef>
                <a:spcPts val="0"/>
              </a:spcBef>
              <a:spcAft>
                <a:spcPts val="0"/>
              </a:spcAft>
              <a:buClr>
                <a:srgbClr val="000000"/>
              </a:buClr>
              <a:buSzPts val="1100"/>
              <a:buFont typeface="Arial" panose="020B0604020202020204" pitchFamily="34" charset="0"/>
              <a:buChar char="•"/>
            </a:pPr>
            <a:r>
              <a:rPr lang="fr-FR" sz="1200" dirty="0">
                <a:solidFill>
                  <a:srgbClr val="000000"/>
                </a:solidFill>
                <a:latin typeface="Roboto"/>
                <a:ea typeface="Roboto"/>
                <a:cs typeface="Roboto"/>
                <a:sym typeface="Roboto"/>
              </a:rPr>
              <a:t>Suivi des consultations et interventions médicale</a:t>
            </a:r>
          </a:p>
          <a:p>
            <a:pPr marL="184150" lvl="0" indent="-171450" algn="l" rtl="0">
              <a:spcBef>
                <a:spcPts val="0"/>
              </a:spcBef>
              <a:spcAft>
                <a:spcPts val="0"/>
              </a:spcAft>
              <a:buClr>
                <a:srgbClr val="000000"/>
              </a:buClr>
              <a:buSzPts val="1100"/>
              <a:buFont typeface="Arial" panose="020B0604020202020204" pitchFamily="34" charset="0"/>
              <a:buChar char="•"/>
            </a:pPr>
            <a:r>
              <a:rPr lang="fr-FR" sz="1200" dirty="0">
                <a:solidFill>
                  <a:srgbClr val="000000"/>
                </a:solidFill>
                <a:latin typeface="Roboto"/>
                <a:ea typeface="Roboto"/>
                <a:cs typeface="Roboto"/>
                <a:sym typeface="Roboto"/>
              </a:rPr>
              <a:t>Suivi des aspects financiers liés aux consultations</a:t>
            </a:r>
            <a:endParaRPr lang="en-US" sz="1200" dirty="0">
              <a:solidFill>
                <a:srgbClr val="000000"/>
              </a:solidFill>
              <a:latin typeface="Roboto"/>
              <a:ea typeface="Roboto"/>
              <a:cs typeface="Roboto"/>
              <a:sym typeface="Roboto"/>
            </a:endParaRPr>
          </a:p>
        </p:txBody>
      </p:sp>
      <p:sp>
        <p:nvSpPr>
          <p:cNvPr id="342" name="Google Shape;342;p20"/>
          <p:cNvSpPr txBox="1"/>
          <p:nvPr/>
        </p:nvSpPr>
        <p:spPr>
          <a:xfrm>
            <a:off x="6074873" y="1305040"/>
            <a:ext cx="2535727" cy="33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a:solidFill>
                  <a:srgbClr val="000000"/>
                </a:solidFill>
                <a:latin typeface="Fira Sans Extra Condensed SemiBold"/>
                <a:ea typeface="Fira Sans Extra Condensed SemiBold"/>
                <a:cs typeface="Fira Sans Extra Condensed SemiBold"/>
                <a:sym typeface="Fira Sans Extra Condensed SemiBold"/>
              </a:rPr>
              <a:t>Gestion des consultations</a:t>
            </a:r>
          </a:p>
        </p:txBody>
      </p:sp>
      <p:sp>
        <p:nvSpPr>
          <p:cNvPr id="343" name="Google Shape;343;p20"/>
          <p:cNvSpPr txBox="1"/>
          <p:nvPr/>
        </p:nvSpPr>
        <p:spPr>
          <a:xfrm>
            <a:off x="6711009" y="1649612"/>
            <a:ext cx="1899600" cy="501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Enregistrement des consultations avec les détails associés</a:t>
            </a:r>
            <a:endParaRPr lang="en-US" sz="1000" dirty="0">
              <a:solidFill>
                <a:srgbClr val="000000"/>
              </a:solidFill>
              <a:latin typeface="Roboto"/>
              <a:ea typeface="Roboto"/>
              <a:cs typeface="Roboto"/>
              <a:sym typeface="Roboto"/>
            </a:endParaRPr>
          </a:p>
        </p:txBody>
      </p:sp>
      <p:sp>
        <p:nvSpPr>
          <p:cNvPr id="344" name="Google Shape;344;p20"/>
          <p:cNvSpPr txBox="1"/>
          <p:nvPr/>
        </p:nvSpPr>
        <p:spPr>
          <a:xfrm>
            <a:off x="544026" y="1305040"/>
            <a:ext cx="1899600" cy="3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00000"/>
                </a:solidFill>
                <a:latin typeface="Fira Sans Extra Condensed SemiBold"/>
                <a:ea typeface="Fira Sans Extra Condensed SemiBold"/>
                <a:cs typeface="Fira Sans Extra Condensed SemiBold"/>
                <a:sym typeface="Fira Sans Extra Condensed SemiBold"/>
              </a:rPr>
              <a:t>Gestion des patients</a:t>
            </a:r>
          </a:p>
        </p:txBody>
      </p:sp>
      <p:sp>
        <p:nvSpPr>
          <p:cNvPr id="345" name="Google Shape;345;p20"/>
          <p:cNvSpPr txBox="1"/>
          <p:nvPr/>
        </p:nvSpPr>
        <p:spPr>
          <a:xfrm>
            <a:off x="556835" y="1603172"/>
            <a:ext cx="2393113" cy="842941"/>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rgbClr val="000000"/>
              </a:buClr>
              <a:buSzPts val="1100"/>
              <a:buFont typeface="Arial" panose="020B0604020202020204" pitchFamily="34" charset="0"/>
              <a:buChar char="•"/>
            </a:pPr>
            <a:r>
              <a:rPr lang="en-US" sz="1200" dirty="0" err="1">
                <a:solidFill>
                  <a:srgbClr val="000000"/>
                </a:solidFill>
                <a:latin typeface="Roboto"/>
                <a:ea typeface="Roboto"/>
                <a:cs typeface="Roboto"/>
                <a:sym typeface="Roboto"/>
              </a:rPr>
              <a:t>Enregistrement</a:t>
            </a:r>
            <a:r>
              <a:rPr lang="en-US" sz="1200" dirty="0">
                <a:solidFill>
                  <a:srgbClr val="000000"/>
                </a:solidFill>
                <a:latin typeface="Roboto"/>
                <a:ea typeface="Roboto"/>
                <a:cs typeface="Roboto"/>
                <a:sym typeface="Roboto"/>
              </a:rPr>
              <a:t> des </a:t>
            </a:r>
            <a:r>
              <a:rPr lang="en-US" sz="1200" dirty="0" err="1">
                <a:solidFill>
                  <a:srgbClr val="000000"/>
                </a:solidFill>
                <a:latin typeface="Roboto"/>
                <a:ea typeface="Roboto"/>
                <a:cs typeface="Roboto"/>
                <a:sym typeface="Roboto"/>
              </a:rPr>
              <a:t>informations</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médicales</a:t>
            </a:r>
            <a:endParaRPr lang="en-US" sz="1200" dirty="0">
              <a:solidFill>
                <a:srgbClr val="000000"/>
              </a:solidFill>
              <a:latin typeface="Roboto"/>
              <a:ea typeface="Roboto"/>
              <a:cs typeface="Roboto"/>
              <a:sym typeface="Roboto"/>
            </a:endParaRPr>
          </a:p>
          <a:p>
            <a:pPr marL="171450" lvl="0" indent="-171450" algn="l" rtl="0">
              <a:spcBef>
                <a:spcPts val="0"/>
              </a:spcBef>
              <a:spcAft>
                <a:spcPts val="0"/>
              </a:spcAft>
              <a:buClr>
                <a:srgbClr val="000000"/>
              </a:buClr>
              <a:buSzPts val="1100"/>
              <a:buFont typeface="Arial" panose="020B0604020202020204" pitchFamily="34" charset="0"/>
              <a:buChar char="•"/>
            </a:pPr>
            <a:r>
              <a:rPr lang="fr-FR" sz="1200" dirty="0">
                <a:solidFill>
                  <a:srgbClr val="000000"/>
                </a:solidFill>
                <a:latin typeface="Roboto"/>
                <a:ea typeface="Roboto"/>
                <a:cs typeface="Roboto"/>
                <a:sym typeface="Roboto"/>
              </a:rPr>
              <a:t>Association des patients à leur dossier médical</a:t>
            </a:r>
            <a:endParaRPr lang="en-US" sz="1200" dirty="0">
              <a:solidFill>
                <a:srgbClr val="000000"/>
              </a:solidFill>
              <a:latin typeface="Roboto"/>
              <a:ea typeface="Roboto"/>
              <a:cs typeface="Roboto"/>
              <a:sym typeface="Roboto"/>
            </a:endParaRPr>
          </a:p>
        </p:txBody>
      </p:sp>
      <p:sp>
        <p:nvSpPr>
          <p:cNvPr id="346" name="Google Shape;346;p20"/>
          <p:cNvSpPr txBox="1"/>
          <p:nvPr/>
        </p:nvSpPr>
        <p:spPr>
          <a:xfrm>
            <a:off x="544025" y="2436450"/>
            <a:ext cx="1899600" cy="3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00000"/>
                </a:solidFill>
                <a:latin typeface="Fira Sans Extra Condensed SemiBold"/>
                <a:ea typeface="Fira Sans Extra Condensed SemiBold"/>
                <a:cs typeface="Fira Sans Extra Condensed SemiBold"/>
                <a:sym typeface="Fira Sans Extra Condensed SemiBold"/>
              </a:rPr>
              <a:t>Gestion des </a:t>
            </a:r>
            <a:r>
              <a:rPr lang="en-US" sz="1600" dirty="0" err="1">
                <a:solidFill>
                  <a:srgbClr val="000000"/>
                </a:solidFill>
                <a:latin typeface="Fira Sans Extra Condensed SemiBold"/>
                <a:ea typeface="Fira Sans Extra Condensed SemiBold"/>
                <a:cs typeface="Fira Sans Extra Condensed SemiBold"/>
                <a:sym typeface="Fira Sans Extra Condensed SemiBold"/>
              </a:rPr>
              <a:t>docteurs</a:t>
            </a:r>
            <a:endParaRPr lang="en-US"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47" name="Google Shape;347;p20"/>
          <p:cNvSpPr txBox="1"/>
          <p:nvPr/>
        </p:nvSpPr>
        <p:spPr>
          <a:xfrm>
            <a:off x="544025" y="2763625"/>
            <a:ext cx="1899600" cy="554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Clr>
                <a:srgbClr val="000000"/>
              </a:buClr>
              <a:buSzPts val="1100"/>
              <a:buFont typeface="Arial"/>
              <a:buNone/>
            </a:pPr>
            <a:r>
              <a:rPr lang="en-US" sz="1200" dirty="0" err="1">
                <a:solidFill>
                  <a:srgbClr val="000000"/>
                </a:solidFill>
                <a:latin typeface="Roboto"/>
                <a:ea typeface="Roboto"/>
                <a:cs typeface="Roboto"/>
                <a:sym typeface="Roboto"/>
              </a:rPr>
              <a:t>Enregistrement</a:t>
            </a:r>
            <a:r>
              <a:rPr lang="en-US" sz="1200" dirty="0">
                <a:solidFill>
                  <a:srgbClr val="000000"/>
                </a:solidFill>
                <a:latin typeface="Roboto"/>
                <a:ea typeface="Roboto"/>
                <a:cs typeface="Roboto"/>
                <a:sym typeface="Roboto"/>
              </a:rPr>
              <a:t> des </a:t>
            </a:r>
            <a:r>
              <a:rPr lang="en-US" sz="1200" dirty="0" err="1">
                <a:solidFill>
                  <a:srgbClr val="000000"/>
                </a:solidFill>
                <a:latin typeface="Roboto"/>
                <a:ea typeface="Roboto"/>
                <a:cs typeface="Roboto"/>
                <a:sym typeface="Roboto"/>
              </a:rPr>
              <a:t>informations</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spécifiques</a:t>
            </a:r>
            <a:endParaRPr lang="en-US" sz="1200" dirty="0">
              <a:solidFill>
                <a:srgbClr val="000000"/>
              </a:solidFill>
              <a:latin typeface="Roboto"/>
              <a:ea typeface="Roboto"/>
              <a:cs typeface="Roboto"/>
              <a:sym typeface="Roboto"/>
            </a:endParaRPr>
          </a:p>
        </p:txBody>
      </p:sp>
      <p:sp>
        <p:nvSpPr>
          <p:cNvPr id="348" name="Google Shape;348;p20"/>
          <p:cNvSpPr txBox="1"/>
          <p:nvPr/>
        </p:nvSpPr>
        <p:spPr>
          <a:xfrm>
            <a:off x="6711000" y="3547370"/>
            <a:ext cx="1899600" cy="33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a:solidFill>
                  <a:srgbClr val="000000"/>
                </a:solidFill>
                <a:latin typeface="Fira Sans Extra Condensed SemiBold"/>
                <a:ea typeface="Fira Sans Extra Condensed SemiBold"/>
                <a:cs typeface="Fira Sans Extra Condensed SemiBold"/>
                <a:sym typeface="Fira Sans Extra Condensed SemiBold"/>
              </a:rPr>
              <a:t>Gestion de la </a:t>
            </a:r>
            <a:r>
              <a:rPr lang="en-US" sz="1600" dirty="0" err="1">
                <a:solidFill>
                  <a:srgbClr val="000000"/>
                </a:solidFill>
                <a:latin typeface="Fira Sans Extra Condensed SemiBold"/>
                <a:ea typeface="Fira Sans Extra Condensed SemiBold"/>
                <a:cs typeface="Fira Sans Extra Condensed SemiBold"/>
                <a:sym typeface="Fira Sans Extra Condensed SemiBold"/>
              </a:rPr>
              <a:t>caisse</a:t>
            </a:r>
            <a:endParaRPr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49" name="Google Shape;349;p20"/>
          <p:cNvSpPr txBox="1"/>
          <p:nvPr/>
        </p:nvSpPr>
        <p:spPr>
          <a:xfrm>
            <a:off x="6711009" y="3874502"/>
            <a:ext cx="1899600" cy="5526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Suivi des recettes journalières, mensuelles et annuelles</a:t>
            </a:r>
            <a:endParaRPr lang="en-US" sz="1200" dirty="0">
              <a:solidFill>
                <a:srgbClr val="000000"/>
              </a:solidFill>
              <a:latin typeface="Roboto"/>
              <a:ea typeface="Roboto"/>
              <a:cs typeface="Roboto"/>
              <a:sym typeface="Roboto"/>
            </a:endParaRPr>
          </a:p>
        </p:txBody>
      </p:sp>
      <p:sp>
        <p:nvSpPr>
          <p:cNvPr id="350" name="Google Shape;350;p20"/>
          <p:cNvSpPr txBox="1">
            <a:spLocks noGrp="1"/>
          </p:cNvSpPr>
          <p:nvPr>
            <p:ph type="title"/>
          </p:nvPr>
        </p:nvSpPr>
        <p:spPr>
          <a:xfrm>
            <a:off x="3510428" y="1461105"/>
            <a:ext cx="6729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1</a:t>
            </a:r>
            <a:endParaRPr>
              <a:solidFill>
                <a:schemeClr val="lt1"/>
              </a:solidFill>
            </a:endParaRPr>
          </a:p>
        </p:txBody>
      </p:sp>
      <p:sp>
        <p:nvSpPr>
          <p:cNvPr id="351" name="Google Shape;351;p20"/>
          <p:cNvSpPr txBox="1"/>
          <p:nvPr/>
        </p:nvSpPr>
        <p:spPr>
          <a:xfrm>
            <a:off x="6711000" y="2439825"/>
            <a:ext cx="1899600" cy="33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a:solidFill>
                  <a:srgbClr val="000000"/>
                </a:solidFill>
                <a:latin typeface="Fira Sans Extra Condensed SemiBold"/>
                <a:ea typeface="Fira Sans Extra Condensed SemiBold"/>
                <a:cs typeface="Fira Sans Extra Condensed SemiBold"/>
                <a:sym typeface="Fira Sans Extra Condensed SemiBold"/>
              </a:rPr>
              <a:t>Gestion des factures</a:t>
            </a:r>
            <a:endParaRPr sz="1600" dirty="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2" name="Google Shape;352;p20"/>
          <p:cNvSpPr txBox="1"/>
          <p:nvPr/>
        </p:nvSpPr>
        <p:spPr>
          <a:xfrm>
            <a:off x="6711009" y="2763613"/>
            <a:ext cx="1899600" cy="5544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rgbClr val="000000"/>
              </a:buClr>
              <a:buSzPts val="1100"/>
              <a:buFont typeface="Arial"/>
              <a:buNone/>
            </a:pPr>
            <a:r>
              <a:rPr lang="fr-FR" sz="1200" dirty="0">
                <a:solidFill>
                  <a:srgbClr val="000000"/>
                </a:solidFill>
                <a:latin typeface="Roboto"/>
                <a:ea typeface="Roboto"/>
                <a:cs typeface="Roboto"/>
                <a:sym typeface="Roboto"/>
              </a:rPr>
              <a:t>Création et suivi des factures liées aux consultations</a:t>
            </a:r>
            <a:endParaRPr lang="en-US" sz="1200" dirty="0">
              <a:solidFill>
                <a:srgbClr val="000000"/>
              </a:solidFill>
              <a:latin typeface="Roboto"/>
              <a:ea typeface="Roboto"/>
              <a:cs typeface="Roboto"/>
              <a:sym typeface="Roboto"/>
            </a:endParaRPr>
          </a:p>
        </p:txBody>
      </p:sp>
      <p:grpSp>
        <p:nvGrpSpPr>
          <p:cNvPr id="353" name="Google Shape;353;p20"/>
          <p:cNvGrpSpPr/>
          <p:nvPr/>
        </p:nvGrpSpPr>
        <p:grpSpPr>
          <a:xfrm>
            <a:off x="4048225" y="2313813"/>
            <a:ext cx="958583" cy="1094355"/>
            <a:chOff x="4048225" y="2313813"/>
            <a:chExt cx="958583" cy="1094355"/>
          </a:xfrm>
        </p:grpSpPr>
        <p:sp>
          <p:nvSpPr>
            <p:cNvPr id="354" name="Google Shape;354;p20"/>
            <p:cNvSpPr/>
            <p:nvPr/>
          </p:nvSpPr>
          <p:spPr>
            <a:xfrm>
              <a:off x="4068288" y="2414082"/>
              <a:ext cx="917769" cy="917769"/>
            </a:xfrm>
            <a:custGeom>
              <a:avLst/>
              <a:gdLst/>
              <a:ahLst/>
              <a:cxnLst/>
              <a:rect l="l" t="t" r="r" b="b"/>
              <a:pathLst>
                <a:path w="13062" h="13062" extrusionOk="0">
                  <a:moveTo>
                    <a:pt x="6531" y="1"/>
                  </a:moveTo>
                  <a:cubicBezTo>
                    <a:pt x="2920" y="1"/>
                    <a:pt x="1" y="2920"/>
                    <a:pt x="1" y="6531"/>
                  </a:cubicBezTo>
                  <a:cubicBezTo>
                    <a:pt x="1" y="10134"/>
                    <a:pt x="2920" y="13062"/>
                    <a:pt x="6531" y="13062"/>
                  </a:cubicBezTo>
                  <a:cubicBezTo>
                    <a:pt x="10134" y="13062"/>
                    <a:pt x="13062" y="10134"/>
                    <a:pt x="13062" y="6531"/>
                  </a:cubicBezTo>
                  <a:cubicBezTo>
                    <a:pt x="13062" y="2920"/>
                    <a:pt x="10134" y="1"/>
                    <a:pt x="65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4068288" y="2414082"/>
              <a:ext cx="917769" cy="917769"/>
            </a:xfrm>
            <a:custGeom>
              <a:avLst/>
              <a:gdLst/>
              <a:ahLst/>
              <a:cxnLst/>
              <a:rect l="l" t="t" r="r" b="b"/>
              <a:pathLst>
                <a:path w="13062" h="13062" extrusionOk="0">
                  <a:moveTo>
                    <a:pt x="6531" y="1"/>
                  </a:moveTo>
                  <a:cubicBezTo>
                    <a:pt x="2920" y="1"/>
                    <a:pt x="1" y="2920"/>
                    <a:pt x="1" y="6531"/>
                  </a:cubicBezTo>
                  <a:cubicBezTo>
                    <a:pt x="1" y="10134"/>
                    <a:pt x="2920" y="13062"/>
                    <a:pt x="6531" y="13062"/>
                  </a:cubicBezTo>
                  <a:cubicBezTo>
                    <a:pt x="10134" y="13062"/>
                    <a:pt x="13062" y="10134"/>
                    <a:pt x="13062" y="6531"/>
                  </a:cubicBezTo>
                  <a:cubicBezTo>
                    <a:pt x="13062" y="2920"/>
                    <a:pt x="10134" y="1"/>
                    <a:pt x="6531"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4249354" y="2595782"/>
              <a:ext cx="736702" cy="736140"/>
            </a:xfrm>
            <a:custGeom>
              <a:avLst/>
              <a:gdLst/>
              <a:ahLst/>
              <a:cxnLst/>
              <a:rect l="l" t="t" r="r" b="b"/>
              <a:pathLst>
                <a:path w="10485" h="10477" extrusionOk="0">
                  <a:moveTo>
                    <a:pt x="7767" y="1"/>
                  </a:moveTo>
                  <a:lnTo>
                    <a:pt x="1" y="7759"/>
                  </a:lnTo>
                  <a:lnTo>
                    <a:pt x="2569" y="10327"/>
                  </a:lnTo>
                  <a:cubicBezTo>
                    <a:pt x="3038" y="10428"/>
                    <a:pt x="3504" y="10476"/>
                    <a:pt x="3961" y="10476"/>
                  </a:cubicBezTo>
                  <a:cubicBezTo>
                    <a:pt x="7472" y="10476"/>
                    <a:pt x="10485" y="7629"/>
                    <a:pt x="10485" y="3945"/>
                  </a:cubicBezTo>
                  <a:cubicBezTo>
                    <a:pt x="10485" y="3481"/>
                    <a:pt x="10432" y="3025"/>
                    <a:pt x="10336" y="2578"/>
                  </a:cubicBezTo>
                  <a:lnTo>
                    <a:pt x="7767" y="1"/>
                  </a:ln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0"/>
            <p:cNvGrpSpPr/>
            <p:nvPr/>
          </p:nvGrpSpPr>
          <p:grpSpPr>
            <a:xfrm>
              <a:off x="4048225" y="2313813"/>
              <a:ext cx="958583" cy="1094355"/>
              <a:chOff x="6623113" y="82550"/>
              <a:chExt cx="958583" cy="1094355"/>
            </a:xfrm>
          </p:grpSpPr>
          <p:sp>
            <p:nvSpPr>
              <p:cNvPr id="358" name="Google Shape;358;p20"/>
              <p:cNvSpPr/>
              <p:nvPr/>
            </p:nvSpPr>
            <p:spPr>
              <a:xfrm>
                <a:off x="6667808" y="82550"/>
                <a:ext cx="869522" cy="1094355"/>
              </a:xfrm>
              <a:custGeom>
                <a:avLst/>
                <a:gdLst/>
                <a:ahLst/>
                <a:cxnLst/>
                <a:rect l="l" t="t" r="r" b="b"/>
                <a:pathLst>
                  <a:path w="13112" h="16503" extrusionOk="0">
                    <a:moveTo>
                      <a:pt x="4158" y="1"/>
                    </a:moveTo>
                    <a:cubicBezTo>
                      <a:pt x="3454" y="1"/>
                      <a:pt x="2768" y="220"/>
                      <a:pt x="2064" y="663"/>
                    </a:cubicBezTo>
                    <a:cubicBezTo>
                      <a:pt x="0" y="1970"/>
                      <a:pt x="935" y="4833"/>
                      <a:pt x="1556" y="6731"/>
                    </a:cubicBezTo>
                    <a:cubicBezTo>
                      <a:pt x="1751" y="7317"/>
                      <a:pt x="1928" y="7873"/>
                      <a:pt x="1958" y="8168"/>
                    </a:cubicBezTo>
                    <a:cubicBezTo>
                      <a:pt x="2005" y="8695"/>
                      <a:pt x="1952" y="9369"/>
                      <a:pt x="1899" y="10084"/>
                    </a:cubicBezTo>
                    <a:cubicBezTo>
                      <a:pt x="1804" y="11220"/>
                      <a:pt x="1715" y="12391"/>
                      <a:pt x="1982" y="13379"/>
                    </a:cubicBezTo>
                    <a:cubicBezTo>
                      <a:pt x="2437" y="15052"/>
                      <a:pt x="3892" y="16265"/>
                      <a:pt x="3957" y="16318"/>
                    </a:cubicBezTo>
                    <a:cubicBezTo>
                      <a:pt x="4087" y="16424"/>
                      <a:pt x="4247" y="16489"/>
                      <a:pt x="4418" y="16501"/>
                    </a:cubicBezTo>
                    <a:lnTo>
                      <a:pt x="4466" y="16501"/>
                    </a:lnTo>
                    <a:cubicBezTo>
                      <a:pt x="4992" y="16501"/>
                      <a:pt x="5370" y="15999"/>
                      <a:pt x="5234" y="15490"/>
                    </a:cubicBezTo>
                    <a:cubicBezTo>
                      <a:pt x="5169" y="15094"/>
                      <a:pt x="4820" y="12829"/>
                      <a:pt x="5341" y="11386"/>
                    </a:cubicBezTo>
                    <a:cubicBezTo>
                      <a:pt x="5731" y="10309"/>
                      <a:pt x="6311" y="9747"/>
                      <a:pt x="6553" y="9594"/>
                    </a:cubicBezTo>
                    <a:cubicBezTo>
                      <a:pt x="6802" y="9741"/>
                      <a:pt x="7375" y="10309"/>
                      <a:pt x="7766" y="11386"/>
                    </a:cubicBezTo>
                    <a:cubicBezTo>
                      <a:pt x="8339" y="12965"/>
                      <a:pt x="7872" y="15525"/>
                      <a:pt x="7866" y="15555"/>
                    </a:cubicBezTo>
                    <a:cubicBezTo>
                      <a:pt x="7763" y="16090"/>
                      <a:pt x="8191" y="16502"/>
                      <a:pt x="8653" y="16502"/>
                    </a:cubicBezTo>
                    <a:cubicBezTo>
                      <a:pt x="8825" y="16502"/>
                      <a:pt x="9000" y="16446"/>
                      <a:pt x="9155" y="16318"/>
                    </a:cubicBezTo>
                    <a:cubicBezTo>
                      <a:pt x="9221" y="16265"/>
                      <a:pt x="10669" y="15052"/>
                      <a:pt x="11125" y="13379"/>
                    </a:cubicBezTo>
                    <a:cubicBezTo>
                      <a:pt x="11397" y="12391"/>
                      <a:pt x="11302" y="11214"/>
                      <a:pt x="11214" y="10084"/>
                    </a:cubicBezTo>
                    <a:cubicBezTo>
                      <a:pt x="11160" y="9369"/>
                      <a:pt x="11107" y="8695"/>
                      <a:pt x="11154" y="8168"/>
                    </a:cubicBezTo>
                    <a:cubicBezTo>
                      <a:pt x="11178" y="7873"/>
                      <a:pt x="11361" y="7317"/>
                      <a:pt x="11551" y="6731"/>
                    </a:cubicBezTo>
                    <a:cubicBezTo>
                      <a:pt x="12172" y="4833"/>
                      <a:pt x="13112" y="1970"/>
                      <a:pt x="11048" y="663"/>
                    </a:cubicBezTo>
                    <a:cubicBezTo>
                      <a:pt x="10344" y="220"/>
                      <a:pt x="9658" y="1"/>
                      <a:pt x="8954" y="1"/>
                    </a:cubicBezTo>
                    <a:cubicBezTo>
                      <a:pt x="8197" y="1"/>
                      <a:pt x="7576" y="267"/>
                      <a:pt x="7121" y="456"/>
                    </a:cubicBezTo>
                    <a:cubicBezTo>
                      <a:pt x="6914" y="545"/>
                      <a:pt x="6660" y="657"/>
                      <a:pt x="6553" y="657"/>
                    </a:cubicBezTo>
                    <a:cubicBezTo>
                      <a:pt x="6453" y="657"/>
                      <a:pt x="6192" y="545"/>
                      <a:pt x="5985" y="456"/>
                    </a:cubicBezTo>
                    <a:cubicBezTo>
                      <a:pt x="5536" y="267"/>
                      <a:pt x="4915" y="1"/>
                      <a:pt x="4158" y="1"/>
                    </a:cubicBezTo>
                    <a:close/>
                  </a:path>
                </a:pathLst>
              </a:custGeom>
              <a:solidFill>
                <a:srgbClr val="FFFFFF"/>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840292" y="136330"/>
                <a:ext cx="290393" cy="95092"/>
              </a:xfrm>
              <a:custGeom>
                <a:avLst/>
                <a:gdLst/>
                <a:ahLst/>
                <a:cxnLst/>
                <a:rect l="l" t="t" r="r" b="b"/>
                <a:pathLst>
                  <a:path w="4379" h="1434" extrusionOk="0">
                    <a:moveTo>
                      <a:pt x="433" y="0"/>
                    </a:moveTo>
                    <a:lnTo>
                      <a:pt x="433" y="0"/>
                    </a:lnTo>
                    <a:cubicBezTo>
                      <a:pt x="1" y="1166"/>
                      <a:pt x="1194" y="1433"/>
                      <a:pt x="2379" y="1433"/>
                    </a:cubicBezTo>
                    <a:cubicBezTo>
                      <a:pt x="3382" y="1433"/>
                      <a:pt x="4378" y="1242"/>
                      <a:pt x="4378" y="1242"/>
                    </a:cubicBezTo>
                    <a:lnTo>
                      <a:pt x="4378" y="1242"/>
                    </a:lnTo>
                    <a:cubicBezTo>
                      <a:pt x="4378" y="1242"/>
                      <a:pt x="4205" y="1254"/>
                      <a:pt x="3930" y="1254"/>
                    </a:cubicBezTo>
                    <a:cubicBezTo>
                      <a:pt x="3031" y="1254"/>
                      <a:pt x="1044" y="1123"/>
                      <a:pt x="433"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7199982" y="149262"/>
                <a:ext cx="287144" cy="356562"/>
              </a:xfrm>
              <a:custGeom>
                <a:avLst/>
                <a:gdLst/>
                <a:ahLst/>
                <a:cxnLst/>
                <a:rect l="l" t="t" r="r" b="b"/>
                <a:pathLst>
                  <a:path w="4330" h="5377" extrusionOk="0">
                    <a:moveTo>
                      <a:pt x="1822" y="0"/>
                    </a:moveTo>
                    <a:cubicBezTo>
                      <a:pt x="1080" y="917"/>
                      <a:pt x="205" y="965"/>
                      <a:pt x="32" y="965"/>
                    </a:cubicBezTo>
                    <a:cubicBezTo>
                      <a:pt x="12" y="965"/>
                      <a:pt x="1" y="964"/>
                      <a:pt x="1" y="964"/>
                    </a:cubicBezTo>
                    <a:lnTo>
                      <a:pt x="1" y="964"/>
                    </a:lnTo>
                    <a:cubicBezTo>
                      <a:pt x="811" y="1142"/>
                      <a:pt x="1533" y="1615"/>
                      <a:pt x="2012" y="2289"/>
                    </a:cubicBezTo>
                    <a:cubicBezTo>
                      <a:pt x="2816" y="3419"/>
                      <a:pt x="2816" y="5376"/>
                      <a:pt x="2816" y="5376"/>
                    </a:cubicBezTo>
                    <a:cubicBezTo>
                      <a:pt x="2816" y="5376"/>
                      <a:pt x="4330" y="633"/>
                      <a:pt x="1822"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6930546" y="419490"/>
                <a:ext cx="344042" cy="245157"/>
              </a:xfrm>
              <a:custGeom>
                <a:avLst/>
                <a:gdLst/>
                <a:ahLst/>
                <a:cxnLst/>
                <a:rect l="l" t="t" r="r" b="b"/>
                <a:pathLst>
                  <a:path w="5188" h="3697" extrusionOk="0">
                    <a:moveTo>
                      <a:pt x="261" y="0"/>
                    </a:moveTo>
                    <a:lnTo>
                      <a:pt x="4927" y="0"/>
                    </a:lnTo>
                    <a:cubicBezTo>
                      <a:pt x="5069" y="0"/>
                      <a:pt x="5188" y="112"/>
                      <a:pt x="5188" y="260"/>
                    </a:cubicBezTo>
                    <a:lnTo>
                      <a:pt x="5188" y="3436"/>
                    </a:lnTo>
                    <a:cubicBezTo>
                      <a:pt x="5188" y="3578"/>
                      <a:pt x="5069" y="3696"/>
                      <a:pt x="4927" y="3696"/>
                    </a:cubicBezTo>
                    <a:lnTo>
                      <a:pt x="261" y="3696"/>
                    </a:lnTo>
                    <a:cubicBezTo>
                      <a:pt x="119" y="3696"/>
                      <a:pt x="1" y="3578"/>
                      <a:pt x="1" y="3436"/>
                    </a:cubicBezTo>
                    <a:lnTo>
                      <a:pt x="1" y="260"/>
                    </a:lnTo>
                    <a:cubicBezTo>
                      <a:pt x="1" y="112"/>
                      <a:pt x="119"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6974115" y="411201"/>
                <a:ext cx="110680" cy="256165"/>
              </a:xfrm>
              <a:custGeom>
                <a:avLst/>
                <a:gdLst/>
                <a:ahLst/>
                <a:cxnLst/>
                <a:rect l="l" t="t" r="r" b="b"/>
                <a:pathLst>
                  <a:path w="1669" h="3863" extrusionOk="0">
                    <a:moveTo>
                      <a:pt x="864" y="1"/>
                    </a:moveTo>
                    <a:cubicBezTo>
                      <a:pt x="426" y="1"/>
                      <a:pt x="0" y="350"/>
                      <a:pt x="0" y="793"/>
                    </a:cubicBezTo>
                    <a:lnTo>
                      <a:pt x="0" y="3053"/>
                    </a:lnTo>
                    <a:cubicBezTo>
                      <a:pt x="0" y="3490"/>
                      <a:pt x="420" y="3863"/>
                      <a:pt x="864" y="3863"/>
                    </a:cubicBezTo>
                    <a:cubicBezTo>
                      <a:pt x="1307" y="3863"/>
                      <a:pt x="1668" y="3502"/>
                      <a:pt x="1668" y="3064"/>
                    </a:cubicBezTo>
                    <a:lnTo>
                      <a:pt x="1668" y="805"/>
                    </a:lnTo>
                    <a:cubicBezTo>
                      <a:pt x="1668" y="362"/>
                      <a:pt x="1307" y="1"/>
                      <a:pt x="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7116492" y="411201"/>
                <a:ext cx="111011" cy="256165"/>
              </a:xfrm>
              <a:custGeom>
                <a:avLst/>
                <a:gdLst/>
                <a:ahLst/>
                <a:cxnLst/>
                <a:rect l="l" t="t" r="r" b="b"/>
                <a:pathLst>
                  <a:path w="1674" h="3863" extrusionOk="0">
                    <a:moveTo>
                      <a:pt x="870" y="1"/>
                    </a:moveTo>
                    <a:cubicBezTo>
                      <a:pt x="426" y="1"/>
                      <a:pt x="0" y="350"/>
                      <a:pt x="0" y="793"/>
                    </a:cubicBezTo>
                    <a:lnTo>
                      <a:pt x="6" y="3053"/>
                    </a:lnTo>
                    <a:cubicBezTo>
                      <a:pt x="6" y="3490"/>
                      <a:pt x="426" y="3863"/>
                      <a:pt x="870" y="3863"/>
                    </a:cubicBezTo>
                    <a:cubicBezTo>
                      <a:pt x="1313" y="3863"/>
                      <a:pt x="1668" y="3502"/>
                      <a:pt x="1674" y="3064"/>
                    </a:cubicBezTo>
                    <a:lnTo>
                      <a:pt x="1674" y="805"/>
                    </a:lnTo>
                    <a:cubicBezTo>
                      <a:pt x="1674" y="362"/>
                      <a:pt x="1313"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6623113" y="506891"/>
                <a:ext cx="958583" cy="62864"/>
              </a:xfrm>
              <a:custGeom>
                <a:avLst/>
                <a:gdLst/>
                <a:ahLst/>
                <a:cxnLst/>
                <a:rect l="l" t="t" r="r" b="b"/>
                <a:pathLst>
                  <a:path w="14455" h="948" extrusionOk="0">
                    <a:moveTo>
                      <a:pt x="0" y="1"/>
                    </a:moveTo>
                    <a:lnTo>
                      <a:pt x="0" y="947"/>
                    </a:lnTo>
                    <a:lnTo>
                      <a:pt x="14454" y="947"/>
                    </a:lnTo>
                    <a:lnTo>
                      <a:pt x="14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5" name="Google Shape;365;p20"/>
          <p:cNvSpPr txBox="1">
            <a:spLocks noGrp="1"/>
          </p:cNvSpPr>
          <p:nvPr>
            <p:ph type="title"/>
          </p:nvPr>
        </p:nvSpPr>
        <p:spPr>
          <a:xfrm>
            <a:off x="4844294" y="1454737"/>
            <a:ext cx="6729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2</a:t>
            </a:r>
            <a:endParaRPr>
              <a:solidFill>
                <a:schemeClr val="lt1"/>
              </a:solidFill>
            </a:endParaRPr>
          </a:p>
        </p:txBody>
      </p:sp>
      <p:sp>
        <p:nvSpPr>
          <p:cNvPr id="366" name="Google Shape;366;p20"/>
          <p:cNvSpPr txBox="1">
            <a:spLocks noGrp="1"/>
          </p:cNvSpPr>
          <p:nvPr>
            <p:ph type="title"/>
          </p:nvPr>
        </p:nvSpPr>
        <p:spPr>
          <a:xfrm>
            <a:off x="2841012" y="2624468"/>
            <a:ext cx="6729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6</a:t>
            </a:r>
            <a:endParaRPr>
              <a:solidFill>
                <a:schemeClr val="lt1"/>
              </a:solidFill>
            </a:endParaRPr>
          </a:p>
        </p:txBody>
      </p:sp>
      <p:sp>
        <p:nvSpPr>
          <p:cNvPr id="367" name="Google Shape;367;p20"/>
          <p:cNvSpPr txBox="1">
            <a:spLocks noGrp="1"/>
          </p:cNvSpPr>
          <p:nvPr>
            <p:ph type="title"/>
          </p:nvPr>
        </p:nvSpPr>
        <p:spPr>
          <a:xfrm>
            <a:off x="5527462" y="2624468"/>
            <a:ext cx="672900" cy="50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3</a:t>
            </a:r>
            <a:endParaRPr>
              <a:solidFill>
                <a:schemeClr val="lt1"/>
              </a:solidFill>
            </a:endParaRPr>
          </a:p>
        </p:txBody>
      </p:sp>
      <p:sp>
        <p:nvSpPr>
          <p:cNvPr id="368" name="Google Shape;368;p20"/>
          <p:cNvSpPr txBox="1">
            <a:spLocks noGrp="1"/>
          </p:cNvSpPr>
          <p:nvPr>
            <p:ph type="title"/>
          </p:nvPr>
        </p:nvSpPr>
        <p:spPr>
          <a:xfrm>
            <a:off x="3513912" y="3769218"/>
            <a:ext cx="6729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5</a:t>
            </a:r>
            <a:endParaRPr>
              <a:solidFill>
                <a:schemeClr val="lt1"/>
              </a:solidFill>
            </a:endParaRPr>
          </a:p>
        </p:txBody>
      </p:sp>
      <p:sp>
        <p:nvSpPr>
          <p:cNvPr id="369" name="Google Shape;369;p20"/>
          <p:cNvSpPr txBox="1">
            <a:spLocks noGrp="1"/>
          </p:cNvSpPr>
          <p:nvPr>
            <p:ph type="title"/>
          </p:nvPr>
        </p:nvSpPr>
        <p:spPr>
          <a:xfrm>
            <a:off x="4844661" y="3776022"/>
            <a:ext cx="6729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lt1"/>
                </a:solidFill>
              </a:rPr>
              <a:t>4</a:t>
            </a:r>
            <a:endParaRPr>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2A5B61"/>
      </a:accent1>
      <a:accent2>
        <a:srgbClr val="A7F2F8"/>
      </a:accent2>
      <a:accent3>
        <a:srgbClr val="54D6E2"/>
      </a:accent3>
      <a:accent4>
        <a:srgbClr val="46717F"/>
      </a:accent4>
      <a:accent5>
        <a:srgbClr val="67BAF5"/>
      </a:accent5>
      <a:accent6>
        <a:srgbClr val="66D5D8"/>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707</Words>
  <Application>Microsoft Office PowerPoint</Application>
  <PresentationFormat>Affichage à l'écran (16:9)</PresentationFormat>
  <Paragraphs>160</Paragraphs>
  <Slides>31</Slides>
  <Notes>31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Roboto</vt:lpstr>
      <vt:lpstr>Fira Sans Extra Condensed Medium</vt:lpstr>
      <vt:lpstr>Arial</vt:lpstr>
      <vt:lpstr>Roboto Medium</vt:lpstr>
      <vt:lpstr>Fira Sans Extra Condensed</vt:lpstr>
      <vt:lpstr>Fira Sans Extra Condensed SemiBold</vt:lpstr>
      <vt:lpstr>Roboto Black</vt:lpstr>
      <vt:lpstr>Simple Light</vt:lpstr>
      <vt:lpstr>Gestion des Dossiers Médicaux d'un Cabinet Dentaire</vt:lpstr>
      <vt:lpstr>Sommaire</vt:lpstr>
      <vt:lpstr>Présentation PowerPoint</vt:lpstr>
      <vt:lpstr>Introduction</vt:lpstr>
      <vt:lpstr>Les Objectifs</vt:lpstr>
      <vt:lpstr>Présentation PowerPoint</vt:lpstr>
      <vt:lpstr>Context</vt:lpstr>
      <vt:lpstr>Présentation PowerPoint</vt:lpstr>
      <vt:lpstr>Fonctionnalités du Système</vt:lpstr>
      <vt:lpstr>Présentation PowerPoint</vt:lpstr>
      <vt:lpstr>Contraintes Techniques</vt:lpstr>
      <vt:lpstr>Présentation PowerPoint</vt:lpstr>
      <vt:lpstr>Exigences Non-fonctionnelles</vt:lpstr>
      <vt:lpstr>Présentation PowerPoint</vt:lpstr>
      <vt:lpstr>La conception: Usecase general</vt:lpstr>
      <vt:lpstr>La conception: diargamme de classe</vt:lpstr>
      <vt:lpstr>Présentation PowerPoint</vt:lpstr>
      <vt:lpstr>La page Login</vt:lpstr>
      <vt:lpstr>La liste des patients</vt:lpstr>
      <vt:lpstr>Ajouter des patients</vt:lpstr>
      <vt:lpstr>Modifier un patient</vt:lpstr>
      <vt:lpstr>Dossier medical d’un patient</vt:lpstr>
      <vt:lpstr>Consultation d’un patient</vt:lpstr>
      <vt:lpstr>Ajouter une consultation</vt:lpstr>
      <vt:lpstr>Ajouter une situation financier</vt:lpstr>
      <vt:lpstr>La situation financier</vt:lpstr>
      <vt:lpstr>La Facture</vt:lpstr>
      <vt:lpstr>La liste des docteurs</vt:lpstr>
      <vt:lpstr>Ajouter Docteur</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Safaa Hacini</dc:creator>
  <cp:lastModifiedBy>Safaa Hacini</cp:lastModifiedBy>
  <cp:revision>3</cp:revision>
  <dcterms:modified xsi:type="dcterms:W3CDTF">2024-06-08T22:16:20Z</dcterms:modified>
</cp:coreProperties>
</file>