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2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CE4C-7351-4EB4-AEF6-20537D6296A8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F5FD-2B9B-4A55-9F0E-FE5B1F3DD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4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7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6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97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4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AA21-6391-4C26-B8B7-166F4BDCFEAA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0AC1-531E-4B8B-B8DD-6BE8FC5CE8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erade Verbindung 206"/>
          <p:cNvCxnSpPr/>
          <p:nvPr/>
        </p:nvCxnSpPr>
        <p:spPr>
          <a:xfrm flipH="1">
            <a:off x="1246934" y="1577663"/>
            <a:ext cx="141475" cy="1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 flipH="1">
            <a:off x="174086" y="1570043"/>
            <a:ext cx="89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170228" y="2708920"/>
            <a:ext cx="266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125505" y="1700808"/>
            <a:ext cx="108012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4700</a:t>
            </a:r>
          </a:p>
        </p:txBody>
      </p:sp>
      <p:cxnSp>
        <p:nvCxnSpPr>
          <p:cNvPr id="188" name="Gerade Verbindung 187"/>
          <p:cNvCxnSpPr>
            <a:endCxn id="187" idx="2"/>
          </p:cNvCxnSpPr>
          <p:nvPr/>
        </p:nvCxnSpPr>
        <p:spPr>
          <a:xfrm flipV="1">
            <a:off x="179511" y="242088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 flipV="1">
            <a:off x="183169" y="1565280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433671" y="5066601"/>
            <a:ext cx="693853" cy="17775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I²C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8222" y="402091"/>
            <a:ext cx="1284299" cy="76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4496" y="4033555"/>
            <a:ext cx="3830136" cy="161291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Ellipse 62"/>
          <p:cNvSpPr/>
          <p:nvPr/>
        </p:nvSpPr>
        <p:spPr>
          <a:xfrm>
            <a:off x="8613796" y="5914226"/>
            <a:ext cx="360040" cy="360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SCL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8613796" y="6386801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GND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8613796" y="5446174"/>
            <a:ext cx="360040" cy="360040"/>
          </a:xfrm>
          <a:prstGeom prst="ellipse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SDA</a:t>
            </a:r>
          </a:p>
        </p:txBody>
      </p:sp>
      <p:cxnSp>
        <p:nvCxnSpPr>
          <p:cNvPr id="77" name="Gewinkelte Verbindung 76"/>
          <p:cNvCxnSpPr>
            <a:endCxn id="63" idx="2"/>
          </p:cNvCxnSpPr>
          <p:nvPr/>
        </p:nvCxnSpPr>
        <p:spPr>
          <a:xfrm>
            <a:off x="5372100" y="4533900"/>
            <a:ext cx="3241696" cy="1560346"/>
          </a:xfrm>
          <a:prstGeom prst="bentConnector3">
            <a:avLst>
              <a:gd name="adj1" fmla="val 4929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83"/>
          <p:cNvCxnSpPr>
            <a:endCxn id="67" idx="2"/>
          </p:cNvCxnSpPr>
          <p:nvPr/>
        </p:nvCxnSpPr>
        <p:spPr>
          <a:xfrm>
            <a:off x="5372100" y="4729160"/>
            <a:ext cx="3241696" cy="897034"/>
          </a:xfrm>
          <a:prstGeom prst="bentConnector3">
            <a:avLst>
              <a:gd name="adj1" fmla="val 460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 Verbindung 87"/>
          <p:cNvCxnSpPr/>
          <p:nvPr/>
        </p:nvCxnSpPr>
        <p:spPr>
          <a:xfrm>
            <a:off x="5372100" y="3501008"/>
            <a:ext cx="3248512" cy="3065813"/>
          </a:xfrm>
          <a:prstGeom prst="bentConnector3">
            <a:avLst>
              <a:gd name="adj1" fmla="val 525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436446" y="5601631"/>
            <a:ext cx="35560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0" y="3645024"/>
            <a:ext cx="3779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 flipH="1" flipV="1">
            <a:off x="5652120" y="2780928"/>
            <a:ext cx="950" cy="1121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>
            <a:off x="3778193" y="2788274"/>
            <a:ext cx="1874877" cy="2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H="1">
            <a:off x="280095" y="1400586"/>
            <a:ext cx="2542" cy="2253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2" y="408222"/>
            <a:ext cx="774584" cy="103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28" y="210537"/>
            <a:ext cx="774002" cy="123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Gerade Verbindung 160"/>
          <p:cNvCxnSpPr/>
          <p:nvPr/>
        </p:nvCxnSpPr>
        <p:spPr>
          <a:xfrm>
            <a:off x="0" y="3912596"/>
            <a:ext cx="3992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V="1">
            <a:off x="3776474" y="2780928"/>
            <a:ext cx="3438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5372100" y="3912596"/>
            <a:ext cx="2809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746051" y="1419132"/>
            <a:ext cx="0" cy="248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>
            <a:off x="436446" y="1420419"/>
            <a:ext cx="0" cy="419753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/>
          <p:cNvCxnSpPr/>
          <p:nvPr/>
        </p:nvCxnSpPr>
        <p:spPr>
          <a:xfrm>
            <a:off x="1501140" y="1402080"/>
            <a:ext cx="5025" cy="2691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/>
          <p:cNvCxnSpPr/>
          <p:nvPr/>
        </p:nvCxnSpPr>
        <p:spPr>
          <a:xfrm flipH="1">
            <a:off x="1494426" y="4093548"/>
            <a:ext cx="249808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 flipH="1">
            <a:off x="1244392" y="1398681"/>
            <a:ext cx="2542" cy="2253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1740828" y="1406301"/>
            <a:ext cx="0" cy="248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/>
          <p:cNvCxnSpPr/>
          <p:nvPr/>
        </p:nvCxnSpPr>
        <p:spPr>
          <a:xfrm flipH="1">
            <a:off x="1368743" y="2701300"/>
            <a:ext cx="132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hteck 208"/>
          <p:cNvSpPr/>
          <p:nvPr/>
        </p:nvSpPr>
        <p:spPr>
          <a:xfrm>
            <a:off x="1324020" y="1693188"/>
            <a:ext cx="108012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4700</a:t>
            </a:r>
          </a:p>
        </p:txBody>
      </p:sp>
      <p:cxnSp>
        <p:nvCxnSpPr>
          <p:cNvPr id="210" name="Gerade Verbindung 209"/>
          <p:cNvCxnSpPr>
            <a:endCxn id="209" idx="2"/>
          </p:cNvCxnSpPr>
          <p:nvPr/>
        </p:nvCxnSpPr>
        <p:spPr>
          <a:xfrm flipV="1">
            <a:off x="1378026" y="241326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 flipV="1">
            <a:off x="1381684" y="1565280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>
            <a:off x="2684552" y="1412776"/>
            <a:ext cx="0" cy="248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 flipH="1">
            <a:off x="2193194" y="1405156"/>
            <a:ext cx="2542" cy="2253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/>
          <p:cNvCxnSpPr/>
          <p:nvPr/>
        </p:nvCxnSpPr>
        <p:spPr>
          <a:xfrm>
            <a:off x="2442649" y="1402080"/>
            <a:ext cx="2512" cy="35577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 flipH="1">
            <a:off x="2445161" y="4959836"/>
            <a:ext cx="15854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31</cp:revision>
  <dcterms:created xsi:type="dcterms:W3CDTF">2014-09-23T13:41:02Z</dcterms:created>
  <dcterms:modified xsi:type="dcterms:W3CDTF">2014-10-23T14:40:48Z</dcterms:modified>
</cp:coreProperties>
</file>