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34FC0-7DB0-489F-822E-FE30CB4CD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0D417C-5E5F-4CB2-A477-717303787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2DA333-0F53-4A5A-A720-CCD8ABE8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470A7-577A-4CBE-97AA-C44A63AC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E2316-8177-400E-BE8C-30541A01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39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34365-6AC9-4259-85AB-6C581A41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FF6CE3-074E-46CA-B755-1DABBDD3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6DB9FD-443A-4110-A8DB-8B74C092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AF154-4320-4CD9-8DD7-6F000A4B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0B5EC-1F35-4743-A5CF-CA7AE837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3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B344D0-6783-4945-BC42-9D09D7E55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A62343-2786-43D8-B1A2-F576DBA31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AD219-1C19-4D74-9E62-3AA8C2C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E230BA-73D3-4254-92D5-AD7D25D3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26ACA-B465-4D01-ACE5-19E9E65C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0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5EDA7-8160-43A5-BB85-E0ABE011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B10EF-9EC0-4B4D-B1E3-E4221421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9C9809-7BDF-4529-B6E7-823DD34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2F381-B086-45BA-B42B-94824E3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45650-9AFD-4A17-88B4-C29E85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51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8F092-8AC1-4C56-BB97-2432E8F8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9C3039-16DE-4264-80CF-27E518A9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3FB61A-109A-43E6-9CCE-DBBCC8B2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2FFAB9-4A3D-4EC8-8602-3BCA89F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E2F3A-3FB0-4E57-9EAD-A6AC7914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FB9BF-944E-45F8-83DD-02078DC3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AF6FA-5D57-4419-9038-A73934A1F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B295F2-D661-4DD8-A788-5EB8AD70D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1E71FC-AC00-48BD-9A4F-3DCB004E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90A8E7-A25E-4D7F-BF9C-C7BA334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3C91A-50C1-4F79-B4A0-46FF6DBE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4CFFA-0550-4310-9233-4FB4F3B6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687BD-8EFF-4206-BDC6-52E19297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CEF41A-6F4C-4A33-AE89-D6BCFF9A3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FFCCAC-08C6-4A2B-8641-F601AA7C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459AF-1A1D-4934-8987-7CB539C5D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EA615C-8977-4A9E-90B0-3B54EA2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315B6D-5470-475D-AE28-888A870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7619C0-9DD5-4F00-837E-9A5D8E15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6DCE4-66D4-4A5B-A962-E220FA78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A84E76-B8D3-45E7-B5CB-20460496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B65F31-131E-41A8-BBF9-EA68E55E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2D2FFE-6D62-4EC3-8F88-EDDD5C65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1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4BD3D0-4794-46C5-8BC4-4C10685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B0A1CC-7550-4800-93DE-3EF4673C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8B9D2C-ADDA-4235-8F88-9745BB75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3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DAB21-AB21-4DD0-9EF5-16338D6B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BD02E-7BD5-4CE4-9528-F26897CF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EACE10-4785-4A83-BD5E-E8954670D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1C730D-FF25-48BE-A605-4E27E988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D96EA9-A842-44F0-85B3-1F0CC3C2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DF0B7E-E4B7-4684-9E53-B4ECF7D5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20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72E43-1648-42CA-866A-5F49AE85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2BD9D0-82C7-4678-B3D7-5F79B398B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872EAE-CBAE-4A11-A0AB-A23EBBFE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937F10-A3F2-4626-8A61-70BCAF9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47B150-0124-4027-ADE1-C73B8BF5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82ACB9-B683-4950-8BA7-DE9B47F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8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C98F01-2326-4CE6-BD62-EF1A9AF6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4D82F8-9E8D-4C6C-99AD-4DF6DEA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E01A1-3AD5-4ABF-A6C7-58D0E2CA8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D876-D2A8-4970-9557-B3794671714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9EDE1-7A66-4F4B-AFD0-5CA7D1D4B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82E8E-67B2-497E-9A6C-06B66DA8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5854-DE1F-4D1B-91B2-2A487E992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CD76B-C458-4399-BFD1-9077F8ABB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DIP</a:t>
            </a:r>
            <a:r>
              <a:rPr lang="zh-TW" altLang="en-US" dirty="0"/>
              <a:t> </a:t>
            </a:r>
            <a:r>
              <a:rPr lang="en-US" altLang="zh-TW" dirty="0"/>
              <a:t>Final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3BE4FA-E2FA-42D7-9F18-9B25F26B9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5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4C16176-64D1-4F80-9564-12C1AEFA528E}"/>
              </a:ext>
            </a:extLst>
          </p:cNvPr>
          <p:cNvGrpSpPr/>
          <p:nvPr/>
        </p:nvGrpSpPr>
        <p:grpSpPr>
          <a:xfrm>
            <a:off x="1462026" y="1043101"/>
            <a:ext cx="3177540" cy="4587240"/>
            <a:chOff x="4473674" y="1068268"/>
            <a:chExt cx="3177540" cy="458724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56AE869-495A-4DF9-AFDB-70C185BE7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674" y="1068268"/>
              <a:ext cx="3177540" cy="458724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256910-E550-4F2F-9331-23C37F1416DF}"/>
                </a:ext>
              </a:extLst>
            </p:cNvPr>
            <p:cNvSpPr/>
            <p:nvPr/>
          </p:nvSpPr>
          <p:spPr>
            <a:xfrm>
              <a:off x="5159229" y="2608976"/>
              <a:ext cx="209725" cy="218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1521597-FFE1-4330-A161-B127F33EFE2F}"/>
              </a:ext>
            </a:extLst>
          </p:cNvPr>
          <p:cNvGrpSpPr/>
          <p:nvPr/>
        </p:nvGrpSpPr>
        <p:grpSpPr>
          <a:xfrm>
            <a:off x="5092117" y="2181138"/>
            <a:ext cx="1853967" cy="1879134"/>
            <a:chOff x="5092117" y="2181138"/>
            <a:chExt cx="1853967" cy="18791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D22E9E-E501-41F5-AB42-18B10277DD40}"/>
                </a:ext>
              </a:extLst>
            </p:cNvPr>
            <p:cNvSpPr/>
            <p:nvPr/>
          </p:nvSpPr>
          <p:spPr>
            <a:xfrm>
              <a:off x="5092117" y="2181138"/>
              <a:ext cx="1853967" cy="187913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915497-4EE9-4AAE-A358-79C92EE2560D}"/>
                </a:ext>
              </a:extLst>
            </p:cNvPr>
            <p:cNvSpPr/>
            <p:nvPr/>
          </p:nvSpPr>
          <p:spPr>
            <a:xfrm>
              <a:off x="5926821" y="2583809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F9F8FE-6A76-4688-8C90-EB9BDA2F75D2}"/>
                </a:ext>
              </a:extLst>
            </p:cNvPr>
            <p:cNvSpPr/>
            <p:nvPr/>
          </p:nvSpPr>
          <p:spPr>
            <a:xfrm>
              <a:off x="6070832" y="2727820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C44C48A-C83A-4512-94FE-6C6D04D81143}"/>
                </a:ext>
              </a:extLst>
            </p:cNvPr>
            <p:cNvSpPr/>
            <p:nvPr/>
          </p:nvSpPr>
          <p:spPr>
            <a:xfrm>
              <a:off x="6223232" y="2888609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76EB6B-E6B7-4DC6-A35F-6E3B5CF6BC2A}"/>
                </a:ext>
              </a:extLst>
            </p:cNvPr>
            <p:cNvSpPr/>
            <p:nvPr/>
          </p:nvSpPr>
          <p:spPr>
            <a:xfrm>
              <a:off x="5770942" y="2894201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9D8905-741B-42F0-A855-125AC87F32A5}"/>
                </a:ext>
              </a:extLst>
            </p:cNvPr>
            <p:cNvSpPr/>
            <p:nvPr/>
          </p:nvSpPr>
          <p:spPr>
            <a:xfrm>
              <a:off x="5927048" y="2891406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EAD6746-6200-4E91-8473-49F97EBA5566}"/>
                </a:ext>
              </a:extLst>
            </p:cNvPr>
            <p:cNvSpPr/>
            <p:nvPr/>
          </p:nvSpPr>
          <p:spPr>
            <a:xfrm>
              <a:off x="5924968" y="2734811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22AB580-DFE5-450E-8567-188C2A595134}"/>
                </a:ext>
              </a:extLst>
            </p:cNvPr>
            <p:cNvSpPr/>
            <p:nvPr/>
          </p:nvSpPr>
          <p:spPr>
            <a:xfrm>
              <a:off x="5775573" y="2734811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5ABD36-073D-403E-9D30-A6C3443F7CFC}"/>
                </a:ext>
              </a:extLst>
            </p:cNvPr>
            <p:cNvSpPr/>
            <p:nvPr/>
          </p:nvSpPr>
          <p:spPr>
            <a:xfrm>
              <a:off x="5923536" y="3053592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7C9BBF-97C4-4F1A-A2EE-4A718D277131}"/>
                </a:ext>
              </a:extLst>
            </p:cNvPr>
            <p:cNvSpPr/>
            <p:nvPr/>
          </p:nvSpPr>
          <p:spPr>
            <a:xfrm>
              <a:off x="6075515" y="2885813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3D1EAE6-863C-4E58-8A36-243C35CD27AB}"/>
                </a:ext>
              </a:extLst>
            </p:cNvPr>
            <p:cNvSpPr/>
            <p:nvPr/>
          </p:nvSpPr>
          <p:spPr>
            <a:xfrm>
              <a:off x="6082017" y="3049398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8947559-6246-46DC-A5CE-C7FB1BCCB8F5}"/>
                </a:ext>
              </a:extLst>
            </p:cNvPr>
            <p:cNvSpPr/>
            <p:nvPr/>
          </p:nvSpPr>
          <p:spPr>
            <a:xfrm>
              <a:off x="5932413" y="3218576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E68DF15-5005-4D07-A5C3-ED78A79D71F3}"/>
                </a:ext>
              </a:extLst>
            </p:cNvPr>
            <p:cNvSpPr/>
            <p:nvPr/>
          </p:nvSpPr>
          <p:spPr>
            <a:xfrm>
              <a:off x="5932413" y="3386356"/>
              <a:ext cx="150547" cy="151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C9D8F2-1474-4009-B26A-389F680A407F}"/>
              </a:ext>
            </a:extLst>
          </p:cNvPr>
          <p:cNvSpPr/>
          <p:nvPr/>
        </p:nvSpPr>
        <p:spPr>
          <a:xfrm>
            <a:off x="7929482" y="2181138"/>
            <a:ext cx="1853967" cy="187913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F22FD9-30B4-4B19-A000-A2AE2F394BA5}"/>
              </a:ext>
            </a:extLst>
          </p:cNvPr>
          <p:cNvSpPr/>
          <p:nvPr/>
        </p:nvSpPr>
        <p:spPr>
          <a:xfrm>
            <a:off x="8764186" y="2583809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D7A07-717B-4992-8A20-D9D4FD10E857}"/>
              </a:ext>
            </a:extLst>
          </p:cNvPr>
          <p:cNvSpPr/>
          <p:nvPr/>
        </p:nvSpPr>
        <p:spPr>
          <a:xfrm>
            <a:off x="8908197" y="2727820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20BE42-B9FA-4FE2-92D4-EF1679059D17}"/>
              </a:ext>
            </a:extLst>
          </p:cNvPr>
          <p:cNvSpPr/>
          <p:nvPr/>
        </p:nvSpPr>
        <p:spPr>
          <a:xfrm>
            <a:off x="9060597" y="2888609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71A33F-1360-40F2-B34D-E702CD1850CD}"/>
              </a:ext>
            </a:extLst>
          </p:cNvPr>
          <p:cNvSpPr/>
          <p:nvPr/>
        </p:nvSpPr>
        <p:spPr>
          <a:xfrm>
            <a:off x="8608307" y="2894201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A9B8BD-0A86-40B3-AC6C-EDB9FC79E777}"/>
              </a:ext>
            </a:extLst>
          </p:cNvPr>
          <p:cNvSpPr/>
          <p:nvPr/>
        </p:nvSpPr>
        <p:spPr>
          <a:xfrm>
            <a:off x="8764413" y="2891406"/>
            <a:ext cx="150547" cy="1510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68E2FC-604D-44CA-A5E5-E18D314D51DD}"/>
              </a:ext>
            </a:extLst>
          </p:cNvPr>
          <p:cNvSpPr/>
          <p:nvPr/>
        </p:nvSpPr>
        <p:spPr>
          <a:xfrm>
            <a:off x="8762333" y="2734811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157C40-59C6-4CF4-8D31-2D2AC8E63084}"/>
              </a:ext>
            </a:extLst>
          </p:cNvPr>
          <p:cNvSpPr/>
          <p:nvPr/>
        </p:nvSpPr>
        <p:spPr>
          <a:xfrm>
            <a:off x="8612938" y="2734811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D9BDD5-1C03-400F-9BC9-1B1BAECDC160}"/>
              </a:ext>
            </a:extLst>
          </p:cNvPr>
          <p:cNvSpPr/>
          <p:nvPr/>
        </p:nvSpPr>
        <p:spPr>
          <a:xfrm>
            <a:off x="8760901" y="3053592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522451-E981-4561-BE9B-EB5A8A833B6C}"/>
              </a:ext>
            </a:extLst>
          </p:cNvPr>
          <p:cNvSpPr/>
          <p:nvPr/>
        </p:nvSpPr>
        <p:spPr>
          <a:xfrm>
            <a:off x="8912880" y="2885813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A4770C-7848-42F7-947B-722EE015C05B}"/>
              </a:ext>
            </a:extLst>
          </p:cNvPr>
          <p:cNvSpPr/>
          <p:nvPr/>
        </p:nvSpPr>
        <p:spPr>
          <a:xfrm>
            <a:off x="8919382" y="3049398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131B31-4FDA-4446-8664-DE1AB8F5636C}"/>
              </a:ext>
            </a:extLst>
          </p:cNvPr>
          <p:cNvSpPr/>
          <p:nvPr/>
        </p:nvSpPr>
        <p:spPr>
          <a:xfrm>
            <a:off x="8769778" y="3218576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A9FFE5-CD7A-41F5-965A-31AB0453A23D}"/>
              </a:ext>
            </a:extLst>
          </p:cNvPr>
          <p:cNvSpPr/>
          <p:nvPr/>
        </p:nvSpPr>
        <p:spPr>
          <a:xfrm>
            <a:off x="8769778" y="3386356"/>
            <a:ext cx="150547" cy="15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4723472-30A2-403B-ABBC-C22F8028320F}"/>
              </a:ext>
            </a:extLst>
          </p:cNvPr>
          <p:cNvCxnSpPr/>
          <p:nvPr/>
        </p:nvCxnSpPr>
        <p:spPr>
          <a:xfrm>
            <a:off x="3290659" y="2015230"/>
            <a:ext cx="3045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4971BCF-5EAE-4F35-A499-7C897D0E8864}"/>
              </a:ext>
            </a:extLst>
          </p:cNvPr>
          <p:cNvCxnSpPr/>
          <p:nvPr/>
        </p:nvCxnSpPr>
        <p:spPr>
          <a:xfrm>
            <a:off x="3290659" y="2336307"/>
            <a:ext cx="3045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06F0AC0-8EDF-46F9-82FD-ED0B5FED62D2}"/>
              </a:ext>
            </a:extLst>
          </p:cNvPr>
          <p:cNvCxnSpPr/>
          <p:nvPr/>
        </p:nvCxnSpPr>
        <p:spPr>
          <a:xfrm>
            <a:off x="3290659" y="2675138"/>
            <a:ext cx="3045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80BDB5B-E1C2-4C88-A4F5-DF8AE2612E74}"/>
              </a:ext>
            </a:extLst>
          </p:cNvPr>
          <p:cNvCxnSpPr/>
          <p:nvPr/>
        </p:nvCxnSpPr>
        <p:spPr>
          <a:xfrm>
            <a:off x="3290659" y="3022846"/>
            <a:ext cx="3045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B508236-6988-4870-9519-419EEE6C657E}"/>
              </a:ext>
            </a:extLst>
          </p:cNvPr>
          <p:cNvCxnSpPr/>
          <p:nvPr/>
        </p:nvCxnSpPr>
        <p:spPr>
          <a:xfrm>
            <a:off x="3290659" y="3374993"/>
            <a:ext cx="3045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8700136-52B7-4D0A-A03F-2B78174F4EE6}"/>
              </a:ext>
            </a:extLst>
          </p:cNvPr>
          <p:cNvCxnSpPr/>
          <p:nvPr/>
        </p:nvCxnSpPr>
        <p:spPr>
          <a:xfrm>
            <a:off x="6249876" y="1917576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CA0A329-0426-4A78-8006-F1CE417C41E9}"/>
              </a:ext>
            </a:extLst>
          </p:cNvPr>
          <p:cNvCxnSpPr/>
          <p:nvPr/>
        </p:nvCxnSpPr>
        <p:spPr>
          <a:xfrm>
            <a:off x="6251352" y="2096610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F8CC84-3CC9-464F-8AA8-6A8B348FB046}"/>
              </a:ext>
            </a:extLst>
          </p:cNvPr>
          <p:cNvCxnSpPr/>
          <p:nvPr/>
        </p:nvCxnSpPr>
        <p:spPr>
          <a:xfrm>
            <a:off x="6252832" y="2249010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6E6769B-6B75-452A-86B4-F097BBD7EC55}"/>
              </a:ext>
            </a:extLst>
          </p:cNvPr>
          <p:cNvCxnSpPr/>
          <p:nvPr/>
        </p:nvCxnSpPr>
        <p:spPr>
          <a:xfrm>
            <a:off x="6263193" y="2410288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E19BB87-E749-4D47-BB39-C0D0256074A6}"/>
              </a:ext>
            </a:extLst>
          </p:cNvPr>
          <p:cNvCxnSpPr/>
          <p:nvPr/>
        </p:nvCxnSpPr>
        <p:spPr>
          <a:xfrm>
            <a:off x="6255795" y="2571566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11AE547-62B0-415C-B970-DB0FB517E638}"/>
              </a:ext>
            </a:extLst>
          </p:cNvPr>
          <p:cNvCxnSpPr/>
          <p:nvPr/>
        </p:nvCxnSpPr>
        <p:spPr>
          <a:xfrm>
            <a:off x="6257273" y="2750600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135C810-5885-4119-9D45-79C96B0E9A57}"/>
              </a:ext>
            </a:extLst>
          </p:cNvPr>
          <p:cNvCxnSpPr/>
          <p:nvPr/>
        </p:nvCxnSpPr>
        <p:spPr>
          <a:xfrm>
            <a:off x="6258750" y="2911878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7749BE3-2F26-42B0-9D8F-D68CEDBCFD01}"/>
              </a:ext>
            </a:extLst>
          </p:cNvPr>
          <p:cNvCxnSpPr/>
          <p:nvPr/>
        </p:nvCxnSpPr>
        <p:spPr>
          <a:xfrm>
            <a:off x="6269108" y="3108668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05E42A5-8996-4397-9711-EE2E126B4085}"/>
              </a:ext>
            </a:extLst>
          </p:cNvPr>
          <p:cNvCxnSpPr/>
          <p:nvPr/>
        </p:nvCxnSpPr>
        <p:spPr>
          <a:xfrm>
            <a:off x="6263193" y="3271420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B4F6B89-BEF3-4AC1-B7D6-FABD980C0376}"/>
              </a:ext>
            </a:extLst>
          </p:cNvPr>
          <p:cNvCxnSpPr/>
          <p:nvPr/>
        </p:nvCxnSpPr>
        <p:spPr>
          <a:xfrm>
            <a:off x="6267628" y="3463769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58EA9F8-98EC-4537-A233-B7DFDEDDBF8B}"/>
              </a:ext>
            </a:extLst>
          </p:cNvPr>
          <p:cNvCxnSpPr/>
          <p:nvPr/>
        </p:nvCxnSpPr>
        <p:spPr>
          <a:xfrm>
            <a:off x="6267628" y="3661758"/>
            <a:ext cx="31071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E90F4E-1AF4-44C4-B365-1A42094937FE}"/>
              </a:ext>
            </a:extLst>
          </p:cNvPr>
          <p:cNvSpPr txBox="1"/>
          <p:nvPr/>
        </p:nvSpPr>
        <p:spPr>
          <a:xfrm>
            <a:off x="6578346" y="3448975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C</a:t>
            </a:r>
            <a:endParaRPr lang="zh-TW" altLang="en-US" sz="11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DCEFF7-2EE0-4D7F-9F4E-B17F945E17A6}"/>
              </a:ext>
            </a:extLst>
          </p:cNvPr>
          <p:cNvSpPr txBox="1"/>
          <p:nvPr/>
        </p:nvSpPr>
        <p:spPr>
          <a:xfrm>
            <a:off x="6578346" y="325750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D</a:t>
            </a:r>
            <a:endParaRPr lang="zh-TW" altLang="en-US" sz="11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36B0E5-39F9-4E10-97EA-C263B0A67C66}"/>
              </a:ext>
            </a:extLst>
          </p:cNvPr>
          <p:cNvSpPr txBox="1"/>
          <p:nvPr/>
        </p:nvSpPr>
        <p:spPr>
          <a:xfrm>
            <a:off x="6579820" y="3054797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E</a:t>
            </a:r>
            <a:endParaRPr lang="zh-TW" altLang="en-US" sz="11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16D32CF-921C-4BFC-855C-D28F0338534F}"/>
              </a:ext>
            </a:extLst>
          </p:cNvPr>
          <p:cNvSpPr txBox="1"/>
          <p:nvPr/>
        </p:nvSpPr>
        <p:spPr>
          <a:xfrm>
            <a:off x="6576869" y="2877529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F</a:t>
            </a:r>
            <a:endParaRPr lang="zh-TW" altLang="en-US" sz="11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C239E1A-8A6B-4A67-91D8-AD52541B279F}"/>
              </a:ext>
            </a:extLst>
          </p:cNvPr>
          <p:cNvSpPr txBox="1"/>
          <p:nvPr/>
        </p:nvSpPr>
        <p:spPr>
          <a:xfrm>
            <a:off x="6569468" y="2676905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G</a:t>
            </a:r>
            <a:endParaRPr lang="zh-TW" altLang="en-US" sz="11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C4BDD9-57AB-43D5-9450-9B346750CEBA}"/>
              </a:ext>
            </a:extLst>
          </p:cNvPr>
          <p:cNvSpPr txBox="1"/>
          <p:nvPr/>
        </p:nvSpPr>
        <p:spPr>
          <a:xfrm>
            <a:off x="6578346" y="2529824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A</a:t>
            </a:r>
            <a:endParaRPr lang="zh-TW" altLang="en-US" sz="11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79C81F8-2537-4EB4-85EA-513CB5569F94}"/>
              </a:ext>
            </a:extLst>
          </p:cNvPr>
          <p:cNvSpPr txBox="1"/>
          <p:nvPr/>
        </p:nvSpPr>
        <p:spPr>
          <a:xfrm>
            <a:off x="6579820" y="236262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B</a:t>
            </a:r>
            <a:endParaRPr lang="zh-TW" altLang="en-US" sz="1100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0887CAC-86E0-4E29-84A3-1333BF892613}"/>
              </a:ext>
            </a:extLst>
          </p:cNvPr>
          <p:cNvSpPr txBox="1"/>
          <p:nvPr/>
        </p:nvSpPr>
        <p:spPr>
          <a:xfrm>
            <a:off x="6576869" y="220311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C</a:t>
            </a:r>
            <a:endParaRPr lang="zh-TW" altLang="en-US" sz="1100" b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320C4AF-2CD9-4492-8C79-4A6897010BFA}"/>
              </a:ext>
            </a:extLst>
          </p:cNvPr>
          <p:cNvSpPr txBox="1"/>
          <p:nvPr/>
        </p:nvSpPr>
        <p:spPr>
          <a:xfrm>
            <a:off x="6567991" y="20450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D</a:t>
            </a:r>
            <a:endParaRPr lang="zh-TW" altLang="en-US" sz="1100" b="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7039CC2-1743-4C64-BAD8-AECD3ECFBD99}"/>
              </a:ext>
            </a:extLst>
          </p:cNvPr>
          <p:cNvSpPr txBox="1"/>
          <p:nvPr/>
        </p:nvSpPr>
        <p:spPr>
          <a:xfrm>
            <a:off x="6567991" y="1877845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E</a:t>
            </a:r>
            <a:endParaRPr lang="zh-TW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88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684EFA-5B8B-42C6-BC6D-BCF1C621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9" y="2512380"/>
            <a:ext cx="723733" cy="10102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E54B30D-AC33-446E-9D85-4F5CE25DFB74}"/>
              </a:ext>
            </a:extLst>
          </p:cNvPr>
          <p:cNvSpPr txBox="1"/>
          <p:nvPr/>
        </p:nvSpPr>
        <p:spPr>
          <a:xfrm>
            <a:off x="1394182" y="2718714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Preprocessing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E4E7E1A-0D06-421A-B26E-811A0AA9D5B3}"/>
              </a:ext>
            </a:extLst>
          </p:cNvPr>
          <p:cNvSpPr txBox="1"/>
          <p:nvPr/>
        </p:nvSpPr>
        <p:spPr>
          <a:xfrm>
            <a:off x="5989468" y="1495992"/>
            <a:ext cx="138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Template matching</a:t>
            </a:r>
          </a:p>
          <a:p>
            <a:r>
              <a:rPr lang="en-US" altLang="zh-TW" sz="1200" dirty="0"/>
              <a:t>+ binarization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A9AF45-CBC9-4FE2-A328-0094716D6030}"/>
              </a:ext>
            </a:extLst>
          </p:cNvPr>
          <p:cNvSpPr txBox="1"/>
          <p:nvPr/>
        </p:nvSpPr>
        <p:spPr>
          <a:xfrm rot="19388500">
            <a:off x="4313295" y="2119237"/>
            <a:ext cx="1065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Line removing</a:t>
            </a:r>
          </a:p>
          <a:p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42FF9A-FB1A-43B8-A510-E1473791D97E}"/>
              </a:ext>
            </a:extLst>
          </p:cNvPr>
          <p:cNvSpPr txBox="1"/>
          <p:nvPr/>
        </p:nvSpPr>
        <p:spPr>
          <a:xfrm rot="1871148">
            <a:off x="4413935" y="370233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Line only</a:t>
            </a:r>
          </a:p>
          <a:p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FF2EBF-8F02-44E8-BBBB-927BF57A7FED}"/>
              </a:ext>
            </a:extLst>
          </p:cNvPr>
          <p:cNvSpPr txBox="1"/>
          <p:nvPr/>
        </p:nvSpPr>
        <p:spPr>
          <a:xfrm>
            <a:off x="3002134" y="2566959"/>
            <a:ext cx="8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Horizontal</a:t>
            </a:r>
          </a:p>
          <a:p>
            <a:r>
              <a:rPr lang="en-US" altLang="zh-TW" sz="1200" dirty="0"/>
              <a:t>projection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11CAA5-BE79-40A2-B6F8-A742787084BB}"/>
              </a:ext>
            </a:extLst>
          </p:cNvPr>
          <p:cNvSpPr txBox="1"/>
          <p:nvPr/>
        </p:nvSpPr>
        <p:spPr>
          <a:xfrm>
            <a:off x="7504243" y="2870497"/>
            <a:ext cx="10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Note location</a:t>
            </a:r>
            <a:endParaRPr lang="zh-TW" altLang="en-US" sz="12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92C2BBF-5B35-418A-8578-22AEB2BB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01" y="2688325"/>
            <a:ext cx="469780" cy="65575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78E4323-D611-4F0C-BBB0-CCB98424A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61" y="2730673"/>
            <a:ext cx="476028" cy="66821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1BFCAA4-483A-4247-BC8F-CBC4E0076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00" y="1772598"/>
            <a:ext cx="478580" cy="66666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97A9E09-FF63-422A-B215-BEB2D694A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8" y="3633856"/>
            <a:ext cx="478580" cy="72341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18E1F98-20A4-4089-BE3B-6C7E7771B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75" y="1770976"/>
            <a:ext cx="478580" cy="690900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2A7D17-09E2-4ECF-8007-3048138FCE0B}"/>
              </a:ext>
            </a:extLst>
          </p:cNvPr>
          <p:cNvSpPr txBox="1"/>
          <p:nvPr/>
        </p:nvSpPr>
        <p:spPr>
          <a:xfrm>
            <a:off x="7934588" y="3612931"/>
            <a:ext cx="82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Semantics</a:t>
            </a:r>
            <a:endParaRPr lang="zh-TW" altLang="en-US" sz="1200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02652065-0DBD-46D8-B26E-81BBBB692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17" y="3533289"/>
            <a:ext cx="889437" cy="779436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F8B180BD-6782-4D06-A8E1-6B8A0EE3C2E0}"/>
              </a:ext>
            </a:extLst>
          </p:cNvPr>
          <p:cNvSpPr txBox="1"/>
          <p:nvPr/>
        </p:nvSpPr>
        <p:spPr>
          <a:xfrm>
            <a:off x="6082927" y="3601618"/>
            <a:ext cx="978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Line location</a:t>
            </a:r>
            <a:endParaRPr lang="zh-TW" altLang="en-US" sz="12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18E4226-7C7C-4665-A7C8-02D0C771FF9E}"/>
              </a:ext>
            </a:extLst>
          </p:cNvPr>
          <p:cNvCxnSpPr>
            <a:cxnSpLocks/>
          </p:cNvCxnSpPr>
          <p:nvPr/>
        </p:nvCxnSpPr>
        <p:spPr>
          <a:xfrm>
            <a:off x="1467626" y="3054230"/>
            <a:ext cx="911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CD40DA8-64BB-4BB9-BEDB-167A5109D2CC}"/>
              </a:ext>
            </a:extLst>
          </p:cNvPr>
          <p:cNvCxnSpPr>
            <a:cxnSpLocks/>
          </p:cNvCxnSpPr>
          <p:nvPr/>
        </p:nvCxnSpPr>
        <p:spPr>
          <a:xfrm>
            <a:off x="2984378" y="3063108"/>
            <a:ext cx="911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1807BA7-CE9C-492F-B32B-457188FEC710}"/>
              </a:ext>
            </a:extLst>
          </p:cNvPr>
          <p:cNvCxnSpPr>
            <a:cxnSpLocks/>
          </p:cNvCxnSpPr>
          <p:nvPr/>
        </p:nvCxnSpPr>
        <p:spPr>
          <a:xfrm>
            <a:off x="6114491" y="2105930"/>
            <a:ext cx="911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38A8308-52E6-4230-8347-2745476D458A}"/>
              </a:ext>
            </a:extLst>
          </p:cNvPr>
          <p:cNvCxnSpPr>
            <a:cxnSpLocks/>
          </p:cNvCxnSpPr>
          <p:nvPr/>
        </p:nvCxnSpPr>
        <p:spPr>
          <a:xfrm>
            <a:off x="6114491" y="3940531"/>
            <a:ext cx="28164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D1177003-CC6B-441C-A335-969C22337E43}"/>
              </a:ext>
            </a:extLst>
          </p:cNvPr>
          <p:cNvCxnSpPr>
            <a:cxnSpLocks/>
          </p:cNvCxnSpPr>
          <p:nvPr/>
        </p:nvCxnSpPr>
        <p:spPr>
          <a:xfrm>
            <a:off x="4542669" y="3489781"/>
            <a:ext cx="831393" cy="49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071B6BC-DCE6-40B3-BF33-AE0EB4710F51}"/>
              </a:ext>
            </a:extLst>
          </p:cNvPr>
          <p:cNvCxnSpPr>
            <a:cxnSpLocks/>
          </p:cNvCxnSpPr>
          <p:nvPr/>
        </p:nvCxnSpPr>
        <p:spPr>
          <a:xfrm flipV="1">
            <a:off x="4531004" y="2114808"/>
            <a:ext cx="830254" cy="625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4CB9FAD-516E-46CE-8926-6309ADC76844}"/>
              </a:ext>
            </a:extLst>
          </p:cNvPr>
          <p:cNvCxnSpPr>
            <a:cxnSpLocks/>
          </p:cNvCxnSpPr>
          <p:nvPr/>
        </p:nvCxnSpPr>
        <p:spPr>
          <a:xfrm>
            <a:off x="7404565" y="2616813"/>
            <a:ext cx="17484" cy="13163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DIP Final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Final</dc:title>
  <dc:creator>TigerWuu</dc:creator>
  <cp:lastModifiedBy>TigerWuu</cp:lastModifiedBy>
  <cp:revision>9</cp:revision>
  <dcterms:created xsi:type="dcterms:W3CDTF">2022-01-11T06:17:58Z</dcterms:created>
  <dcterms:modified xsi:type="dcterms:W3CDTF">2022-01-11T18:50:51Z</dcterms:modified>
</cp:coreProperties>
</file>