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0" r:id="rId1"/>
    <p:sldMasterId id="2147483861" r:id="rId2"/>
    <p:sldMasterId id="2147483862" r:id="rId3"/>
  </p:sldMasterIdLst>
  <p:notesMasterIdLst>
    <p:notesMasterId r:id="rId21"/>
  </p:notesMasterIdLst>
  <p:sldIdLst>
    <p:sldId id="324" r:id="rId4"/>
    <p:sldId id="350" r:id="rId5"/>
    <p:sldId id="364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5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1F497D"/>
    <a:srgbClr val="044A6E"/>
    <a:srgbClr val="95B3D7"/>
    <a:srgbClr val="5FA0CD"/>
    <a:srgbClr val="779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59" autoAdjust="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32FEB-C40B-495A-8D85-418AC027E26C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E5B16-89DB-460D-82FF-67C2F4501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89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5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13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79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145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42875" y="0"/>
            <a:ext cx="8543925" cy="61261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0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59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487363" y="2959100"/>
            <a:ext cx="4013200" cy="465138"/>
            <a:chOff x="2014" y="1864"/>
            <a:chExt cx="3005" cy="317"/>
          </a:xfrm>
        </p:grpSpPr>
        <p:sp>
          <p:nvSpPr>
            <p:cNvPr id="4" name="Rectangle 10"/>
            <p:cNvSpPr>
              <a:spLocks noChangeArrowheads="1"/>
            </p:cNvSpPr>
            <p:nvPr/>
          </p:nvSpPr>
          <p:spPr bwMode="auto">
            <a:xfrm>
              <a:off x="2014" y="1864"/>
              <a:ext cx="2364" cy="317"/>
            </a:xfrm>
            <a:prstGeom prst="rect">
              <a:avLst/>
            </a:prstGeom>
            <a:gradFill rotWithShape="1">
              <a:gsLst>
                <a:gs pos="0">
                  <a:srgbClr val="9ABCDE"/>
                </a:gs>
                <a:gs pos="100000">
                  <a:srgbClr val="DCE8F4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" name="Rectangle 16"/>
            <p:cNvSpPr>
              <a:spLocks noChangeArrowheads="1"/>
            </p:cNvSpPr>
            <p:nvPr/>
          </p:nvSpPr>
          <p:spPr bwMode="auto">
            <a:xfrm>
              <a:off x="4671" y="1864"/>
              <a:ext cx="150" cy="317"/>
            </a:xfrm>
            <a:prstGeom prst="rect">
              <a:avLst/>
            </a:prstGeom>
            <a:solidFill>
              <a:srgbClr val="9ABCDE">
                <a:alpha val="27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" name="Rectangle 17"/>
            <p:cNvSpPr>
              <a:spLocks noChangeArrowheads="1"/>
            </p:cNvSpPr>
            <p:nvPr/>
          </p:nvSpPr>
          <p:spPr bwMode="auto">
            <a:xfrm>
              <a:off x="4855" y="1864"/>
              <a:ext cx="164" cy="317"/>
            </a:xfrm>
            <a:prstGeom prst="rect">
              <a:avLst/>
            </a:prstGeom>
            <a:solidFill>
              <a:srgbClr val="9ABCDE">
                <a:alpha val="2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4428" y="1864"/>
              <a:ext cx="206" cy="317"/>
            </a:xfrm>
            <a:prstGeom prst="rect">
              <a:avLst/>
            </a:prstGeom>
            <a:solidFill>
              <a:srgbClr val="9ABCDE">
                <a:alpha val="39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357313" y="4443413"/>
            <a:ext cx="7786687" cy="57150"/>
          </a:xfrm>
          <a:prstGeom prst="rect">
            <a:avLst/>
          </a:prstGeom>
          <a:solidFill>
            <a:srgbClr val="9ABCDE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>
                <a:lumMod val="50000"/>
              </a:schemeClr>
            </a:outerShdw>
          </a:effectLst>
        </p:spPr>
        <p:txBody>
          <a:bodyPr wrap="none" lIns="91431" tIns="45715" rIns="91431" bIns="45715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4414" y="32861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451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147112"/>
            <a:ext cx="6264696" cy="401568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496944" cy="5361459"/>
          </a:xfrm>
        </p:spPr>
        <p:txBody>
          <a:bodyPr>
            <a:normAutofit/>
          </a:bodyPr>
          <a:lstStyle>
            <a:lvl1pPr latinLnBrk="0">
              <a:defRPr sz="1600">
                <a:latin typeface="나눔고딕 ExtraBold" pitchFamily="50" charset="-127"/>
                <a:ea typeface="나눔고딕 ExtraBold" pitchFamily="50" charset="-127"/>
              </a:defRPr>
            </a:lvl1pPr>
            <a:lvl2pPr latinLnBrk="0">
              <a:defRPr sz="1400">
                <a:latin typeface="나눔고딕 ExtraBold" pitchFamily="50" charset="-127"/>
                <a:ea typeface="나눔고딕 ExtraBold" pitchFamily="50" charset="-127"/>
              </a:defRPr>
            </a:lvl2pPr>
            <a:lvl3pPr latinLnBrk="0">
              <a:defRPr sz="1300">
                <a:latin typeface="나눔고딕 ExtraBold" pitchFamily="50" charset="-127"/>
                <a:ea typeface="나눔고딕 ExtraBold" pitchFamily="50" charset="-127"/>
              </a:defRPr>
            </a:lvl3pPr>
            <a:lvl4pPr latinLnBrk="0">
              <a:defRPr sz="1200">
                <a:latin typeface="나눔고딕 ExtraBold" pitchFamily="50" charset="-127"/>
                <a:ea typeface="나눔고딕 ExtraBold" pitchFamily="50" charset="-127"/>
              </a:defRPr>
            </a:lvl4pPr>
            <a:lvl5pPr latinLnBrk="0">
              <a:defRPr sz="1100">
                <a:latin typeface="나눔고딕 ExtraBold" pitchFamily="50" charset="-127"/>
                <a:ea typeface="나눔고딕 ExtraBold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내용 개체 틀 20"/>
          <p:cNvSpPr>
            <a:spLocks noGrp="1"/>
          </p:cNvSpPr>
          <p:nvPr>
            <p:ph sz="quarter" idx="13"/>
          </p:nvPr>
        </p:nvSpPr>
        <p:spPr>
          <a:xfrm>
            <a:off x="7353254" y="144696"/>
            <a:ext cx="1638345" cy="203200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6FEE7685-0B25-4A0C-909C-B9B890063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195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마스터 제목 스타일 편집</a:t>
            </a:r>
          </a:p>
        </p:txBody>
      </p:sp>
      <p:sp>
        <p:nvSpPr>
          <p:cNvPr id="3" name="부제목 3"/>
          <p:cNvSpPr>
            <a:spLocks noGrp="1" noChangeArrowheads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>
                    <a:tint val="75000"/>
                  </a:srgbClr>
                </a:solidFill>
                <a:latin typeface="나눔고딕 ExtraBold" charset="0"/>
                <a:ea typeface="나눔고딕 ExtraBold" charset="0"/>
              </a:rPr>
              <a:t>마스터 부제목 스타일 편집</a:t>
            </a:r>
          </a:p>
        </p:txBody>
      </p:sp>
      <p:pic>
        <p:nvPicPr>
          <p:cNvPr id="14" name="그림 14" descr="C:/Users/jjh08/AppData/Roaming/PolarisOffice/ETemp/8960_18088384/fImage31632412124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5" name="그림 15" descr="C:/Users/jjh08/AppData/Roaming/PolarisOffice/ETemp/8960_18088384/fImage6793413911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6" name="슬라이드 번호 개체 틀 16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dirty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마스터 제목 스타일 편집</a:t>
            </a:r>
          </a:p>
        </p:txBody>
      </p:sp>
      <p:sp>
        <p:nvSpPr>
          <p:cNvPr id="3" name="텍스트 개체 틀 3"/>
          <p:cNvSpPr>
            <a:spLocks noGrp="1" noChangeArrowheads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>
                    <a:tint val="75000"/>
                  </a:srgbClr>
                </a:solidFill>
                <a:latin typeface="나눔고딕 ExtraBold" charset="0"/>
                <a:ea typeface="나눔고딕 ExtraBold" charset="0"/>
              </a:rPr>
              <a:t>마스터 텍스트 스타일을 편집합니다</a:t>
            </a:r>
          </a:p>
        </p:txBody>
      </p:sp>
      <p:pic>
        <p:nvPicPr>
          <p:cNvPr id="11" name="그림 11" descr="C:/Users/jjh08/AppData/Roaming/PolarisOffice/ETemp/8960_18088384/fImage31632422901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2" name="그림 12" descr="C:/Users/jjh08/AppData/Roaming/PolarisOffice/ETemp/8960_18088384/fImage6793423996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3" name="슬라이드 번호 개체 틀 13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내용 개체 틀 3"/>
          <p:cNvSpPr txBox="1">
            <a:spLocks noGrp="1" noChangeArrowheads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sp>
        <p:nvSpPr>
          <p:cNvPr id="4" name="내용 개체 틀 4"/>
          <p:cNvSpPr txBox="1">
            <a:spLocks noGrp="1" noChangeArrowheads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sp>
        <p:nvSpPr>
          <p:cNvPr id="5" name="날짜 개체 틀 5"/>
          <p:cNvSpPr>
            <a:spLocks noGrp="1" noChangeArrowheads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바닥글 개체 틀 6"/>
          <p:cNvSpPr>
            <a:spLocks noGrp="1" noChangeArrowheads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7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>
                    <a:tint val="75000"/>
                  </a:srgbClr>
                </a:solidFill>
                <a:latin typeface="HY헤드라인M" charset="0"/>
                <a:ea typeface="HY헤드라인M" charset="0"/>
              </a:rPr>
              <a:t>‹#›</a:t>
            </a:fld>
            <a:endParaRPr lang="en-US" altLang="ko-KR" sz="1200" dirty="0">
              <a:solidFill>
                <a:srgbClr val="000000">
                  <a:tint val="75000"/>
                </a:srgbClr>
              </a:solidFill>
              <a:latin typeface="HY헤드라인M" charset="0"/>
              <a:ea typeface="HY헤드라인M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텍스트 개체 틀 3"/>
          <p:cNvSpPr>
            <a:spLocks noGrp="1" noChangeArrowheads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</p:txBody>
      </p:sp>
      <p:sp>
        <p:nvSpPr>
          <p:cNvPr id="4" name="내용 개체 틀 4"/>
          <p:cNvSpPr txBox="1">
            <a:spLocks noGrp="1" noChangeArrowheads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sp>
        <p:nvSpPr>
          <p:cNvPr id="5" name="텍스트 개체 틀 5"/>
          <p:cNvSpPr>
            <a:spLocks noGrp="1" noChangeArrowheads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</p:txBody>
      </p:sp>
      <p:sp>
        <p:nvSpPr>
          <p:cNvPr id="6" name="내용 개체 틀 6"/>
          <p:cNvSpPr txBox="1">
            <a:spLocks noGrp="1" noChangeArrowheads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pic>
        <p:nvPicPr>
          <p:cNvPr id="14" name="그림 14" descr="C:/Users/jjh08/AppData/Roaming/PolarisOffice/ETemp/8960_18088384/fImage31632436420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5" name="그림 15" descr="C:/Users/jjh08/AppData/Roaming/PolarisOffice/ETemp/8960_18088384/fImage679343713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6" name="슬라이드 번호 개체 틀 16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pic>
        <p:nvPicPr>
          <p:cNvPr id="10" name="그림 10" descr="C:/Users/jjh08/AppData/Roaming/PolarisOffice/ETemp/8960_18088384/fImage31632440922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1" name="그림 11" descr="C:/Users/jjh08/AppData/Roaming/PolarisOffice/ETemp/8960_18088384/fImage6793441161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2" name="슬라이드 번호 개체 틀 12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147112"/>
            <a:ext cx="6264696" cy="401568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496944" cy="5361459"/>
          </a:xfrm>
        </p:spPr>
        <p:txBody>
          <a:bodyPr/>
          <a:lstStyle>
            <a:lvl1pPr latinLnBrk="0">
              <a:defRPr sz="2400">
                <a:latin typeface="나눔고딕 ExtraBold" pitchFamily="50" charset="-127"/>
                <a:ea typeface="나눔고딕 ExtraBold" pitchFamily="50" charset="-127"/>
              </a:defRPr>
            </a:lvl1pPr>
            <a:lvl2pPr latinLnBrk="0">
              <a:defRPr sz="2000">
                <a:latin typeface="나눔고딕 ExtraBold" pitchFamily="50" charset="-127"/>
                <a:ea typeface="나눔고딕 ExtraBold" pitchFamily="50" charset="-127"/>
              </a:defRPr>
            </a:lvl2pPr>
            <a:lvl3pPr latinLnBrk="0">
              <a:defRPr sz="1800">
                <a:latin typeface="나눔고딕 ExtraBold" pitchFamily="50" charset="-127"/>
                <a:ea typeface="나눔고딕 ExtraBold" pitchFamily="50" charset="-127"/>
              </a:defRPr>
            </a:lvl3pPr>
            <a:lvl4pPr latinLnBrk="0">
              <a:defRPr sz="1600">
                <a:latin typeface="나눔고딕 ExtraBold" pitchFamily="50" charset="-127"/>
                <a:ea typeface="나눔고딕 ExtraBold" pitchFamily="50" charset="-127"/>
              </a:defRPr>
            </a:lvl4pPr>
            <a:lvl5pPr latinLnBrk="0">
              <a:defRPr sz="1400">
                <a:latin typeface="나눔고딕 ExtraBold" pitchFamily="50" charset="-127"/>
                <a:ea typeface="나눔고딕 ExtraBold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7935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10" descr="C:/Users/jjh08/AppData/Roaming/PolarisOffice/ETemp/8960_18088384/fImage31632443370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1" name="그림 11" descr="C:/Users/jjh08/AppData/Roaming/PolarisOffice/ETemp/8960_18088384/fImage6793444904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2" name="슬라이드 번호 개체 틀 12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내용 개체 틀 3"/>
          <p:cNvSpPr txBox="1">
            <a:spLocks noGrp="1" noChangeArrowheads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sp>
        <p:nvSpPr>
          <p:cNvPr id="4" name="텍스트 개체 틀 4"/>
          <p:cNvSpPr>
            <a:spLocks noGrp="1" noChangeArrowheads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</p:txBody>
      </p:sp>
      <p:pic>
        <p:nvPicPr>
          <p:cNvPr id="12" name="그림 12" descr="C:/Users/jjh08/AppData/Roaming/PolarisOffice/ETemp/8960_18088384/fImage31632449564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3" name="그림 13" descr="C:/Users/jjh08/AppData/Roaming/PolarisOffice/ETemp/8960_18088384/fImage6793450527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4" name="슬라이드 번호 개체 틀 14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그림 개체 틀 3"/>
          <p:cNvSpPr>
            <a:spLocks noGrp="1" noChangeArrowheads="1"/>
          </p:cNvSpPr>
          <p:nvPr>
            <p:ph type="pic"/>
          </p:nvPr>
        </p:nvSpPr>
        <p:spPr>
          <a:xfrm>
            <a:off x="1792605" y="612775"/>
            <a:ext cx="5487035" cy="4115435"/>
          </a:xfrm>
        </p:spPr>
        <p:txBody>
          <a:bodyPr vert="horz" wrap="square" lIns="0" tIns="0" rIns="0" bIns="0" anchor="t"/>
          <a:lstStyle/>
          <a:p>
            <a:pPr algn="ctr">
              <a:buFontTx/>
              <a:buNone/>
            </a:pPr>
            <a:endParaRPr lang="ko-KR" altLang="en-US" sz="2000" dirty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>
            <a:spLocks noGrp="1" noChangeArrowheads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</p:txBody>
      </p:sp>
      <p:pic>
        <p:nvPicPr>
          <p:cNvPr id="12" name="그림 12" descr="C:/Users/jjh08/AppData/Roaming/PolarisOffice/ETemp/8960_18088384/fImage3163245587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3" name="그림 13" descr="C:/Users/jjh08/AppData/Roaming/PolarisOffice/ETemp/8960_18088384/fImage6793456108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4" name="슬라이드 번호 개체 틀 14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세로 텍스트 개체 틀 3"/>
          <p:cNvSpPr>
            <a:spLocks noGrp="1" noChangeArrowheads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pic>
        <p:nvPicPr>
          <p:cNvPr id="11" name="그림 11" descr="C:/Users/jjh08/AppData/Roaming/PolarisOffice/ETemp/8960_18088384/fImage31632460675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2" name="그림 12" descr="C:/Users/jjh08/AppData/Roaming/PolarisOffice/ETemp/8960_18088384/fImage6793461914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3" name="슬라이드 번호 개체 틀 13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2"/>
          <p:cNvSpPr>
            <a:spLocks noGrp="1" noChangeArrowheads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세로 텍스트 개체 틀 3"/>
          <p:cNvSpPr>
            <a:spLocks noGrp="1" noChangeArrowheads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pic>
        <p:nvPicPr>
          <p:cNvPr id="11" name="그림 11" descr="C:/Users/jjh08/AppData/Roaming/PolarisOffice/ETemp/8960_18088384/fImage31632465735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2" name="그림 12" descr="C:/Users/jjh08/AppData/Roaming/PolarisOffice/ETemp/8960_18088384/fImage6793466442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3" name="슬라이드 번호 개체 틀 13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 noGrp="1" noChangeArrowheads="1"/>
          </p:cNvSpPr>
          <p:nvPr>
            <p:ph/>
          </p:nvPr>
        </p:nvSpPr>
        <p:spPr>
          <a:xfrm>
            <a:off x="142875" y="0"/>
            <a:ext cx="8544560" cy="612711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pic>
        <p:nvPicPr>
          <p:cNvPr id="9" name="그림 9" descr="C:/Users/jjh08/AppData/Roaming/PolarisOffice/ETemp/8960_18088384/fImage31632469702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0" name="그림 10" descr="C:/Users/jjh08/AppData/Roaming/PolarisOffice/ETemp/8960_18088384/fImage6793470639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1" name="슬라이드 번호 개체 틀 11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3"/>
          <p:cNvGrpSpPr/>
          <p:nvPr/>
        </p:nvGrpSpPr>
        <p:grpSpPr>
          <a:xfrm>
            <a:off x="487680" y="2959100"/>
            <a:ext cx="4013835" cy="466089"/>
            <a:chOff x="487680" y="2959100"/>
            <a:chExt cx="4013835" cy="466089"/>
          </a:xfrm>
        </p:grpSpPr>
        <p:sp>
          <p:nvSpPr>
            <p:cNvPr id="6" name="도형 6"/>
            <p:cNvSpPr>
              <a:spLocks noGrp="1" noChangeArrowheads="1"/>
            </p:cNvSpPr>
            <p:nvPr/>
          </p:nvSpPr>
          <p:spPr>
            <a:xfrm>
              <a:off x="487680" y="2959100"/>
              <a:ext cx="3157855" cy="466089"/>
            </a:xfrm>
            <a:prstGeom prst="rect">
              <a:avLst/>
            </a:prstGeom>
            <a:gradFill rotWithShape="1">
              <a:gsLst>
                <a:gs pos="0">
                  <a:srgbClr val="9ABCDE"/>
                </a:gs>
                <a:gs pos="100000">
                  <a:srgbClr val="DCE8F4"/>
                </a:gs>
              </a:gsLst>
              <a:lin scaled="1"/>
            </a:gradFill>
            <a:ln w="0">
              <a:noFill/>
              <a:prstDash/>
            </a:ln>
          </p:spPr>
          <p:txBody>
            <a:bodyPr vert="horz" wrap="none" lIns="91440" tIns="45720" rIns="91440" bIns="45720" anchor="ctr"/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7" name="도형 7"/>
            <p:cNvSpPr>
              <a:spLocks noGrp="1" noChangeArrowheads="1"/>
            </p:cNvSpPr>
            <p:nvPr/>
          </p:nvSpPr>
          <p:spPr>
            <a:xfrm>
              <a:off x="4036060" y="2959100"/>
              <a:ext cx="200660" cy="466089"/>
            </a:xfrm>
            <a:prstGeom prst="rect">
              <a:avLst/>
            </a:prstGeom>
            <a:solidFill>
              <a:srgbClr val="9ABCDE">
                <a:alpha val="26690"/>
              </a:srgbClr>
            </a:solidFill>
            <a:ln w="0">
              <a:noFill/>
              <a:prstDash/>
            </a:ln>
          </p:spPr>
          <p:txBody>
            <a:bodyPr vert="horz" wrap="none" lIns="91440" tIns="45720" rIns="91440" bIns="45720" anchor="ctr"/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4" name="도형 8"/>
            <p:cNvSpPr>
              <a:spLocks noGrp="1" noChangeArrowheads="1"/>
            </p:cNvSpPr>
            <p:nvPr/>
          </p:nvSpPr>
          <p:spPr>
            <a:xfrm>
              <a:off x="4281805" y="2959100"/>
              <a:ext cx="219710" cy="466089"/>
            </a:xfrm>
            <a:prstGeom prst="rect">
              <a:avLst/>
            </a:prstGeom>
            <a:solidFill>
              <a:srgbClr val="9ABCDE">
                <a:alpha val="20017"/>
              </a:srgbClr>
            </a:solidFill>
            <a:ln w="0">
              <a:noFill/>
              <a:prstDash/>
            </a:ln>
          </p:spPr>
          <p:txBody>
            <a:bodyPr vert="horz" wrap="none" lIns="91440" tIns="45720" rIns="91440" bIns="45720" anchor="ctr"/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9" name="도형 9"/>
            <p:cNvSpPr>
              <a:spLocks noGrp="1" noChangeArrowheads="1"/>
            </p:cNvSpPr>
            <p:nvPr/>
          </p:nvSpPr>
          <p:spPr>
            <a:xfrm>
              <a:off x="3711575" y="2959100"/>
              <a:ext cx="275590" cy="466089"/>
            </a:xfrm>
            <a:prstGeom prst="rect">
              <a:avLst/>
            </a:prstGeom>
            <a:solidFill>
              <a:srgbClr val="9ABCDE">
                <a:alpha val="38857"/>
              </a:srgbClr>
            </a:solidFill>
            <a:ln w="0">
              <a:noFill/>
              <a:prstDash/>
            </a:ln>
          </p:spPr>
          <p:txBody>
            <a:bodyPr vert="horz" wrap="none" lIns="91440" tIns="45720" rIns="91440" bIns="45720" anchor="ctr"/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</p:grpSp>
      <p:sp>
        <p:nvSpPr>
          <p:cNvPr id="8" name="도형 8"/>
          <p:cNvSpPr>
            <a:spLocks noGrp="1" noChangeArrowheads="1"/>
          </p:cNvSpPr>
          <p:nvPr/>
        </p:nvSpPr>
        <p:spPr>
          <a:xfrm>
            <a:off x="1357630" y="4443730"/>
            <a:ext cx="7787005" cy="57785"/>
          </a:xfrm>
          <a:prstGeom prst="rect">
            <a:avLst/>
          </a:prstGeom>
          <a:solidFill>
            <a:srgbClr val="9ABCDE"/>
          </a:solidFill>
          <a:ln w="0">
            <a:noFill/>
            <a:prstDash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horz" wrap="non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" name="텍스트 개체 틀 2"/>
          <p:cNvSpPr>
            <a:spLocks noGrp="1" noChangeArrowheads="1"/>
          </p:cNvSpPr>
          <p:nvPr>
            <p:ph type="ctrTitle"/>
          </p:nvPr>
        </p:nvSpPr>
        <p:spPr>
          <a:xfrm>
            <a:off x="1214120" y="32861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dirty="0">
                <a:solidFill>
                  <a:srgbClr val="1F497D">
                    <a:lumMod val="50000"/>
                  </a:srgbClr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10" name="바닥글 개체 틀 10"/>
          <p:cNvSpPr>
            <a:spLocks noGrp="1" noChangeArrowheads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147112"/>
            <a:ext cx="6264696" cy="401568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496944" cy="5361459"/>
          </a:xfrm>
        </p:spPr>
        <p:txBody>
          <a:bodyPr/>
          <a:lstStyle>
            <a:lvl1pPr latinLnBrk="0">
              <a:defRPr sz="2400">
                <a:latin typeface="나눔고딕 ExtraBold" pitchFamily="50" charset="-127"/>
                <a:ea typeface="나눔고딕 ExtraBold" pitchFamily="50" charset="-127"/>
              </a:defRPr>
            </a:lvl1pPr>
            <a:lvl2pPr latinLnBrk="0">
              <a:defRPr sz="2000">
                <a:latin typeface="나눔고딕 ExtraBold" pitchFamily="50" charset="-127"/>
                <a:ea typeface="나눔고딕 ExtraBold" pitchFamily="50" charset="-127"/>
              </a:defRPr>
            </a:lvl2pPr>
            <a:lvl3pPr latinLnBrk="0">
              <a:defRPr sz="1800">
                <a:latin typeface="나눔고딕 ExtraBold" pitchFamily="50" charset="-127"/>
                <a:ea typeface="나눔고딕 ExtraBold" pitchFamily="50" charset="-127"/>
              </a:defRPr>
            </a:lvl3pPr>
            <a:lvl4pPr latinLnBrk="0">
              <a:defRPr sz="1600">
                <a:latin typeface="나눔고딕 ExtraBold" pitchFamily="50" charset="-127"/>
                <a:ea typeface="나눔고딕 ExtraBold" pitchFamily="50" charset="-127"/>
              </a:defRPr>
            </a:lvl4pPr>
            <a:lvl5pPr latinLnBrk="0">
              <a:defRPr sz="1400">
                <a:latin typeface="나눔고딕 ExtraBold" pitchFamily="50" charset="-127"/>
                <a:ea typeface="나눔고딕 ExtraBold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7964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마스터 제목 스타일 편집</a:t>
            </a:r>
          </a:p>
        </p:txBody>
      </p:sp>
      <p:sp>
        <p:nvSpPr>
          <p:cNvPr id="3" name="부제목 3"/>
          <p:cNvSpPr>
            <a:spLocks noGrp="1" noChangeArrowheads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>
                    <a:tint val="75000"/>
                  </a:srgbClr>
                </a:solidFill>
                <a:latin typeface="나눔고딕 ExtraBold" charset="0"/>
                <a:ea typeface="나눔고딕 ExtraBold" charset="0"/>
              </a:rPr>
              <a:t>마스터 부제목 스타일 편집</a:t>
            </a:r>
          </a:p>
        </p:txBody>
      </p:sp>
      <p:pic>
        <p:nvPicPr>
          <p:cNvPr id="14" name="그림 14" descr="C:/Users/jjh08/AppData/Roaming/PolarisOffice/ETemp/8960_18088384/fImage31632497411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5" name="그림 15" descr="C:/Users/jjh08/AppData/Roaming/PolarisOffice/ETemp/8960_18088384/fImage6793498859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6" name="슬라이드 번호 개체 틀 16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5" descr="C:/Users/jjh08/AppData/Roaming/PolarisOffice/ETemp/8960_18088384/fImage31632500941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323215" y="147320"/>
            <a:ext cx="6265545" cy="40195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35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마스터 제목 스타일 편집</a:t>
            </a:r>
          </a:p>
        </p:txBody>
      </p:sp>
      <p:sp>
        <p:nvSpPr>
          <p:cNvPr id="3" name="내용 개체 틀 3"/>
          <p:cNvSpPr txBox="1">
            <a:spLocks noGrp="1" noChangeArrowheads="1"/>
          </p:cNvSpPr>
          <p:nvPr>
            <p:ph/>
          </p:nvPr>
        </p:nvSpPr>
        <p:spPr>
          <a:xfrm>
            <a:off x="323215" y="764540"/>
            <a:ext cx="8497570" cy="53619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마스터 텍스트 스타일을 편집합니다</a:t>
            </a:r>
          </a:p>
          <a:p>
            <a:pPr marL="742950" indent="-285750" algn="l" defTabSz="91440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둘째 수준</a:t>
            </a:r>
          </a:p>
          <a:p>
            <a:pPr marL="1143000" indent="-228600" algn="l" defTabSz="91440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셋째 수준</a:t>
            </a:r>
          </a:p>
          <a:p>
            <a:pPr marL="1600200" indent="-228600" algn="l" defTabSz="91440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넷째 수준</a:t>
            </a:r>
          </a:p>
          <a:p>
            <a:pPr marL="2057400" indent="-228600" algn="l" defTabSz="91440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다섯째 수준</a:t>
            </a:r>
          </a:p>
        </p:txBody>
      </p:sp>
      <p:pic>
        <p:nvPicPr>
          <p:cNvPr id="12" name="그림 12" descr="C:/Users/jjh08/AppData/Roaming/PolarisOffice/ETemp/8960_18088384/fImage6793503498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8" name="슬라이드 번호 개체 틀 8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3669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dirty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마스터 제목 스타일 편집</a:t>
            </a:r>
          </a:p>
        </p:txBody>
      </p:sp>
      <p:sp>
        <p:nvSpPr>
          <p:cNvPr id="3" name="텍스트 개체 틀 3"/>
          <p:cNvSpPr>
            <a:spLocks noGrp="1" noChangeArrowheads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>
                    <a:tint val="75000"/>
                  </a:srgbClr>
                </a:solidFill>
                <a:latin typeface="나눔고딕 ExtraBold" charset="0"/>
                <a:ea typeface="나눔고딕 ExtraBold" charset="0"/>
              </a:rPr>
              <a:t>마스터 텍스트 스타일을 편집합니다</a:t>
            </a:r>
          </a:p>
        </p:txBody>
      </p:sp>
      <p:pic>
        <p:nvPicPr>
          <p:cNvPr id="11" name="그림 11" descr="C:/Users/jjh08/AppData/Roaming/PolarisOffice/ETemp/8960_18088384/fImage3163250726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2" name="그림 12" descr="C:/Users/jjh08/AppData/Roaming/PolarisOffice/ETemp/8960_18088384/fImage6793508276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3" name="슬라이드 번호 개체 틀 13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내용 개체 틀 3"/>
          <p:cNvSpPr txBox="1">
            <a:spLocks noGrp="1" noChangeArrowheads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sp>
        <p:nvSpPr>
          <p:cNvPr id="4" name="내용 개체 틀 4"/>
          <p:cNvSpPr txBox="1">
            <a:spLocks noGrp="1" noChangeArrowheads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sp>
        <p:nvSpPr>
          <p:cNvPr id="5" name="날짜 개체 틀 5"/>
          <p:cNvSpPr>
            <a:spLocks noGrp="1" noChangeArrowheads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바닥글 개체 틀 6"/>
          <p:cNvSpPr>
            <a:spLocks noGrp="1" noChangeArrowheads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7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>
                    <a:tint val="75000"/>
                  </a:srgbClr>
                </a:solidFill>
                <a:latin typeface="HY헤드라인M" charset="0"/>
                <a:ea typeface="HY헤드라인M" charset="0"/>
              </a:rPr>
              <a:t>‹#›</a:t>
            </a:fld>
            <a:endParaRPr lang="en-US" altLang="ko-KR" sz="1200" dirty="0">
              <a:solidFill>
                <a:srgbClr val="000000">
                  <a:tint val="75000"/>
                </a:srgbClr>
              </a:solidFill>
              <a:latin typeface="HY헤드라인M" charset="0"/>
              <a:ea typeface="HY헤드라인M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텍스트 개체 틀 3"/>
          <p:cNvSpPr>
            <a:spLocks noGrp="1" noChangeArrowheads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</p:txBody>
      </p:sp>
      <p:sp>
        <p:nvSpPr>
          <p:cNvPr id="4" name="내용 개체 틀 4"/>
          <p:cNvSpPr txBox="1">
            <a:spLocks noGrp="1" noChangeArrowheads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sp>
        <p:nvSpPr>
          <p:cNvPr id="5" name="텍스트 개체 틀 5"/>
          <p:cNvSpPr>
            <a:spLocks noGrp="1" noChangeArrowheads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</p:txBody>
      </p:sp>
      <p:sp>
        <p:nvSpPr>
          <p:cNvPr id="6" name="내용 개체 틀 6"/>
          <p:cNvSpPr txBox="1">
            <a:spLocks noGrp="1" noChangeArrowheads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pic>
        <p:nvPicPr>
          <p:cNvPr id="14" name="그림 14" descr="C:/Users/jjh08/AppData/Roaming/PolarisOffice/ETemp/8960_18088384/fImage3163252129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5" name="그림 15" descr="C:/Users/jjh08/AppData/Roaming/PolarisOffice/ETemp/8960_18088384/fImage67935223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6" name="슬라이드 번호 개체 틀 16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pic>
        <p:nvPicPr>
          <p:cNvPr id="10" name="그림 10" descr="C:/Users/jjh08/AppData/Roaming/PolarisOffice/ETemp/8960_18088384/fImage3163252594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1" name="그림 11" descr="C:/Users/jjh08/AppData/Roaming/PolarisOffice/ETemp/8960_18088384/fImage6793526511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2" name="슬라이드 번호 개체 틀 12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10" descr="C:/Users/jjh08/AppData/Roaming/PolarisOffice/ETemp/8960_18088384/fImage31632528316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1" name="그림 11" descr="C:/Users/jjh08/AppData/Roaming/PolarisOffice/ETemp/8960_18088384/fImage6793529142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2" name="슬라이드 번호 개체 틀 12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내용 개체 틀 3"/>
          <p:cNvSpPr txBox="1">
            <a:spLocks noGrp="1" noChangeArrowheads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sp>
        <p:nvSpPr>
          <p:cNvPr id="4" name="텍스트 개체 틀 4"/>
          <p:cNvSpPr>
            <a:spLocks noGrp="1" noChangeArrowheads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</p:txBody>
      </p:sp>
      <p:pic>
        <p:nvPicPr>
          <p:cNvPr id="12" name="그림 12" descr="C:/Users/jjh08/AppData/Roaming/PolarisOffice/ETemp/8960_18088384/fImage31632534824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3" name="그림 13" descr="C:/Users/jjh08/AppData/Roaming/PolarisOffice/ETemp/8960_18088384/fImage6793535127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4" name="슬라이드 번호 개체 틀 14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그림 개체 틀 3"/>
          <p:cNvSpPr>
            <a:spLocks noGrp="1" noChangeArrowheads="1"/>
          </p:cNvSpPr>
          <p:nvPr>
            <p:ph type="pic"/>
          </p:nvPr>
        </p:nvSpPr>
        <p:spPr>
          <a:xfrm>
            <a:off x="1792605" y="612775"/>
            <a:ext cx="5487035" cy="4115435"/>
          </a:xfrm>
        </p:spPr>
        <p:txBody>
          <a:bodyPr vert="horz" wrap="square" lIns="0" tIns="0" rIns="0" bIns="0" anchor="t"/>
          <a:lstStyle/>
          <a:p>
            <a:pPr algn="ctr">
              <a:buFontTx/>
              <a:buNone/>
            </a:pPr>
            <a:endParaRPr lang="ko-KR" altLang="en-US" sz="2000" dirty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>
            <a:spLocks noGrp="1" noChangeArrowheads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</p:txBody>
      </p:sp>
      <p:pic>
        <p:nvPicPr>
          <p:cNvPr id="12" name="그림 12" descr="C:/Users/jjh08/AppData/Roaming/PolarisOffice/ETemp/8960_18088384/fImage31632540932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3" name="그림 13" descr="C:/Users/jjh08/AppData/Roaming/PolarisOffice/ETemp/8960_18088384/fImage6793541349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4" name="슬라이드 번호 개체 틀 14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세로 텍스트 개체 틀 3"/>
          <p:cNvSpPr>
            <a:spLocks noGrp="1" noChangeArrowheads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pic>
        <p:nvPicPr>
          <p:cNvPr id="11" name="그림 11" descr="C:/Users/jjh08/AppData/Roaming/PolarisOffice/ETemp/8960_18088384/fImage31632545158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2" name="그림 12" descr="C:/Users/jjh08/AppData/Roaming/PolarisOffice/ETemp/8960_18088384/fImage679354624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3" name="슬라이드 번호 개체 틀 13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2"/>
          <p:cNvSpPr>
            <a:spLocks noGrp="1" noChangeArrowheads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세로 텍스트 개체 틀 3"/>
          <p:cNvSpPr>
            <a:spLocks noGrp="1" noChangeArrowheads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pic>
        <p:nvPicPr>
          <p:cNvPr id="11" name="그림 11" descr="C:/Users/jjh08/AppData/Roaming/PolarisOffice/ETemp/8960_18088384/fImage3163255056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2" name="그림 12" descr="C:/Users/jjh08/AppData/Roaming/PolarisOffice/ETemp/8960_18088384/fImage679355134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3" name="슬라이드 번호 개체 틀 13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 noGrp="1" noChangeArrowheads="1"/>
          </p:cNvSpPr>
          <p:nvPr>
            <p:ph/>
          </p:nvPr>
        </p:nvSpPr>
        <p:spPr>
          <a:xfrm>
            <a:off x="142875" y="0"/>
            <a:ext cx="8544560" cy="612711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pic>
        <p:nvPicPr>
          <p:cNvPr id="9" name="그림 9" descr="C:/Users/jjh08/AppData/Roaming/PolarisOffice/ETemp/8960_18088384/fImage31632554126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0" name="그림 10" descr="C:/Users/jjh08/AppData/Roaming/PolarisOffice/ETemp/8960_18088384/fImage679355541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1" name="슬라이드 번호 개체 틀 11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7610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3"/>
          <p:cNvGrpSpPr/>
          <p:nvPr/>
        </p:nvGrpSpPr>
        <p:grpSpPr>
          <a:xfrm>
            <a:off x="487680" y="2959100"/>
            <a:ext cx="4013835" cy="466089"/>
            <a:chOff x="487680" y="2959100"/>
            <a:chExt cx="4013835" cy="466089"/>
          </a:xfrm>
        </p:grpSpPr>
        <p:sp>
          <p:nvSpPr>
            <p:cNvPr id="12" name="도형 12"/>
            <p:cNvSpPr>
              <a:spLocks noGrp="1" noChangeArrowheads="1"/>
            </p:cNvSpPr>
            <p:nvPr/>
          </p:nvSpPr>
          <p:spPr>
            <a:xfrm>
              <a:off x="487680" y="2959100"/>
              <a:ext cx="3157855" cy="466089"/>
            </a:xfrm>
            <a:prstGeom prst="rect">
              <a:avLst/>
            </a:prstGeom>
            <a:gradFill rotWithShape="1">
              <a:gsLst>
                <a:gs pos="0">
                  <a:srgbClr val="9ABCDE"/>
                </a:gs>
                <a:gs pos="100000">
                  <a:srgbClr val="DCE8F4"/>
                </a:gs>
              </a:gsLst>
              <a:lin scaled="1"/>
            </a:gradFill>
            <a:ln w="0">
              <a:noFill/>
              <a:prstDash/>
            </a:ln>
          </p:spPr>
          <p:txBody>
            <a:bodyPr vert="horz" wrap="none" lIns="91440" tIns="45720" rIns="91440" bIns="45720" anchor="ctr"/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13" name="도형 13"/>
            <p:cNvSpPr>
              <a:spLocks noGrp="1" noChangeArrowheads="1"/>
            </p:cNvSpPr>
            <p:nvPr/>
          </p:nvSpPr>
          <p:spPr>
            <a:xfrm>
              <a:off x="4036060" y="2959100"/>
              <a:ext cx="200660" cy="466089"/>
            </a:xfrm>
            <a:prstGeom prst="rect">
              <a:avLst/>
            </a:prstGeom>
            <a:solidFill>
              <a:srgbClr val="9ABCDE">
                <a:alpha val="26690"/>
              </a:srgbClr>
            </a:solidFill>
            <a:ln w="0">
              <a:noFill/>
              <a:prstDash/>
            </a:ln>
          </p:spPr>
          <p:txBody>
            <a:bodyPr vert="horz" wrap="none" lIns="91440" tIns="45720" rIns="91440" bIns="45720" anchor="ctr"/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14" name="도형 14"/>
            <p:cNvSpPr>
              <a:spLocks noGrp="1" noChangeArrowheads="1"/>
            </p:cNvSpPr>
            <p:nvPr/>
          </p:nvSpPr>
          <p:spPr>
            <a:xfrm>
              <a:off x="4281805" y="2959100"/>
              <a:ext cx="219710" cy="466089"/>
            </a:xfrm>
            <a:prstGeom prst="rect">
              <a:avLst/>
            </a:prstGeom>
            <a:solidFill>
              <a:srgbClr val="9ABCDE">
                <a:alpha val="20017"/>
              </a:srgbClr>
            </a:solidFill>
            <a:ln w="0">
              <a:noFill/>
              <a:prstDash/>
            </a:ln>
          </p:spPr>
          <p:txBody>
            <a:bodyPr vert="horz" wrap="none" lIns="91440" tIns="45720" rIns="91440" bIns="45720" anchor="ctr"/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15" name="도형 15"/>
            <p:cNvSpPr>
              <a:spLocks noGrp="1" noChangeArrowheads="1"/>
            </p:cNvSpPr>
            <p:nvPr/>
          </p:nvSpPr>
          <p:spPr>
            <a:xfrm>
              <a:off x="3711575" y="2959100"/>
              <a:ext cx="275590" cy="466089"/>
            </a:xfrm>
            <a:prstGeom prst="rect">
              <a:avLst/>
            </a:prstGeom>
            <a:solidFill>
              <a:srgbClr val="9ABCDE">
                <a:alpha val="38857"/>
              </a:srgbClr>
            </a:solidFill>
            <a:ln w="0">
              <a:noFill/>
              <a:prstDash/>
            </a:ln>
          </p:spPr>
          <p:txBody>
            <a:bodyPr vert="horz" wrap="none" lIns="91440" tIns="45720" rIns="91440" bIns="45720" anchor="ctr"/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</p:grpSp>
      <p:sp>
        <p:nvSpPr>
          <p:cNvPr id="8" name="도형 8"/>
          <p:cNvSpPr>
            <a:spLocks noGrp="1" noChangeArrowheads="1"/>
          </p:cNvSpPr>
          <p:nvPr/>
        </p:nvSpPr>
        <p:spPr>
          <a:xfrm>
            <a:off x="1357630" y="4443730"/>
            <a:ext cx="7787005" cy="57785"/>
          </a:xfrm>
          <a:prstGeom prst="rect">
            <a:avLst/>
          </a:prstGeom>
          <a:solidFill>
            <a:srgbClr val="9ABCDE"/>
          </a:solidFill>
          <a:ln w="0">
            <a:noFill/>
            <a:prstDash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horz" wrap="non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" name="텍스트 개체 틀 2"/>
          <p:cNvSpPr>
            <a:spLocks noGrp="1" noChangeArrowheads="1"/>
          </p:cNvSpPr>
          <p:nvPr>
            <p:ph type="ctrTitle"/>
          </p:nvPr>
        </p:nvSpPr>
        <p:spPr>
          <a:xfrm>
            <a:off x="1214120" y="32861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dirty="0">
                <a:solidFill>
                  <a:srgbClr val="1F497D">
                    <a:lumMod val="50000"/>
                  </a:srgbClr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10" name="바닥글 개체 틀 10"/>
          <p:cNvSpPr>
            <a:spLocks noGrp="1" noChangeArrowheads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5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98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1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47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1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83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3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49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3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21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16" cstate="print"/>
          <a:srcRect l="3016" t="5763" r="1886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그룹 13"/>
          <p:cNvGrpSpPr/>
          <p:nvPr/>
        </p:nvGrpSpPr>
        <p:grpSpPr>
          <a:xfrm>
            <a:off x="241996" y="0"/>
            <a:ext cx="8902004" cy="392867"/>
            <a:chOff x="241067" y="4763"/>
            <a:chExt cx="8902004" cy="392867"/>
          </a:xfrm>
          <a:effectLst>
            <a:outerShdw blurRad="50800" dist="38100" dir="5400000" algn="t" rotWithShape="0">
              <a:prstClr val="black">
                <a:alpha val="12000"/>
              </a:prstClr>
            </a:outerShdw>
          </a:effectLst>
        </p:grpSpPr>
        <p:sp>
          <p:nvSpPr>
            <p:cNvPr id="17" name="직사각형 11"/>
            <p:cNvSpPr/>
            <p:nvPr/>
          </p:nvSpPr>
          <p:spPr bwMode="auto">
            <a:xfrm>
              <a:off x="6516215" y="60697"/>
              <a:ext cx="2171699" cy="283270"/>
            </a:xfrm>
            <a:custGeom>
              <a:avLst/>
              <a:gdLst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0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61312 w 2261798"/>
                <a:gd name="connsiteY0" fmla="*/ 0 h 288033"/>
                <a:gd name="connsiteX1" fmla="*/ 2261798 w 2261798"/>
                <a:gd name="connsiteY1" fmla="*/ 4763 h 288033"/>
                <a:gd name="connsiteX2" fmla="*/ 2261798 w 2261798"/>
                <a:gd name="connsiteY2" fmla="*/ 288033 h 288033"/>
                <a:gd name="connsiteX3" fmla="*/ 570887 w 2261798"/>
                <a:gd name="connsiteY3" fmla="*/ 288033 h 288033"/>
                <a:gd name="connsiteX4" fmla="*/ 187729 w 2261798"/>
                <a:gd name="connsiteY4" fmla="*/ 35769 h 288033"/>
                <a:gd name="connsiteX5" fmla="*/ 161312 w 2261798"/>
                <a:gd name="connsiteY5" fmla="*/ 0 h 288033"/>
                <a:gd name="connsiteX0" fmla="*/ 164142 w 2255103"/>
                <a:gd name="connsiteY0" fmla="*/ 0 h 288033"/>
                <a:gd name="connsiteX1" fmla="*/ 2255103 w 2255103"/>
                <a:gd name="connsiteY1" fmla="*/ 4763 h 288033"/>
                <a:gd name="connsiteX2" fmla="*/ 2255103 w 2255103"/>
                <a:gd name="connsiteY2" fmla="*/ 288033 h 288033"/>
                <a:gd name="connsiteX3" fmla="*/ 564192 w 2255103"/>
                <a:gd name="connsiteY3" fmla="*/ 288033 h 288033"/>
                <a:gd name="connsiteX4" fmla="*/ 181034 w 2255103"/>
                <a:gd name="connsiteY4" fmla="*/ 35769 h 288033"/>
                <a:gd name="connsiteX5" fmla="*/ 164142 w 2255103"/>
                <a:gd name="connsiteY5" fmla="*/ 0 h 288033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181212 w 2250518"/>
                <a:gd name="connsiteY4" fmla="*/ 38827 h 288710"/>
                <a:gd name="connsiteX5" fmla="*/ 159557 w 2250518"/>
                <a:gd name="connsiteY5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03262 w 2248742"/>
                <a:gd name="connsiteY4" fmla="*/ 136823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69937 w 2248742"/>
                <a:gd name="connsiteY4" fmla="*/ 179686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253256 w 2248742"/>
                <a:gd name="connsiteY4" fmla="*/ 96342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41696 w 2232657"/>
                <a:gd name="connsiteY0" fmla="*/ 0 h 288033"/>
                <a:gd name="connsiteX1" fmla="*/ 2232657 w 2232657"/>
                <a:gd name="connsiteY1" fmla="*/ 4763 h 288033"/>
                <a:gd name="connsiteX2" fmla="*/ 2232657 w 2232657"/>
                <a:gd name="connsiteY2" fmla="*/ 288033 h 288033"/>
                <a:gd name="connsiteX3" fmla="*/ 632234 w 2232657"/>
                <a:gd name="connsiteY3" fmla="*/ 278508 h 288033"/>
                <a:gd name="connsiteX4" fmla="*/ 237171 w 2232657"/>
                <a:gd name="connsiteY4" fmla="*/ 95303 h 288033"/>
                <a:gd name="connsiteX5" fmla="*/ 141696 w 2232657"/>
                <a:gd name="connsiteY5" fmla="*/ 0 h 288033"/>
                <a:gd name="connsiteX0" fmla="*/ 116057 w 2340368"/>
                <a:gd name="connsiteY0" fmla="*/ 0 h 285651"/>
                <a:gd name="connsiteX1" fmla="*/ 2340368 w 2340368"/>
                <a:gd name="connsiteY1" fmla="*/ 2381 h 285651"/>
                <a:gd name="connsiteX2" fmla="*/ 2340368 w 2340368"/>
                <a:gd name="connsiteY2" fmla="*/ 285651 h 285651"/>
                <a:gd name="connsiteX3" fmla="*/ 739945 w 2340368"/>
                <a:gd name="connsiteY3" fmla="*/ 276126 h 285651"/>
                <a:gd name="connsiteX4" fmla="*/ 344882 w 2340368"/>
                <a:gd name="connsiteY4" fmla="*/ 92921 h 285651"/>
                <a:gd name="connsiteX5" fmla="*/ 116057 w 2340368"/>
                <a:gd name="connsiteY5" fmla="*/ 0 h 285651"/>
                <a:gd name="connsiteX0" fmla="*/ 0 w 1995486"/>
                <a:gd name="connsiteY0" fmla="*/ 98156 h 290886"/>
                <a:gd name="connsiteX1" fmla="*/ 1995486 w 1995486"/>
                <a:gd name="connsiteY1" fmla="*/ 7616 h 290886"/>
                <a:gd name="connsiteX2" fmla="*/ 1995486 w 1995486"/>
                <a:gd name="connsiteY2" fmla="*/ 290886 h 290886"/>
                <a:gd name="connsiteX3" fmla="*/ 395063 w 1995486"/>
                <a:gd name="connsiteY3" fmla="*/ 281361 h 290886"/>
                <a:gd name="connsiteX4" fmla="*/ 0 w 1995486"/>
                <a:gd name="connsiteY4" fmla="*/ 98156 h 290886"/>
                <a:gd name="connsiteX0" fmla="*/ 0 w 2171699"/>
                <a:gd name="connsiteY0" fmla="*/ 29394 h 312612"/>
                <a:gd name="connsiteX1" fmla="*/ 2171699 w 2171699"/>
                <a:gd name="connsiteY1" fmla="*/ 29342 h 312612"/>
                <a:gd name="connsiteX2" fmla="*/ 2171699 w 2171699"/>
                <a:gd name="connsiteY2" fmla="*/ 312612 h 312612"/>
                <a:gd name="connsiteX3" fmla="*/ 571276 w 2171699"/>
                <a:gd name="connsiteY3" fmla="*/ 303087 h 312612"/>
                <a:gd name="connsiteX4" fmla="*/ 0 w 2171699"/>
                <a:gd name="connsiteY4" fmla="*/ 29394 h 312612"/>
                <a:gd name="connsiteX0" fmla="*/ 0 w 2171699"/>
                <a:gd name="connsiteY0" fmla="*/ 30461 h 311298"/>
                <a:gd name="connsiteX1" fmla="*/ 2171699 w 2171699"/>
                <a:gd name="connsiteY1" fmla="*/ 28028 h 311298"/>
                <a:gd name="connsiteX2" fmla="*/ 2171699 w 2171699"/>
                <a:gd name="connsiteY2" fmla="*/ 311298 h 311298"/>
                <a:gd name="connsiteX3" fmla="*/ 571276 w 2171699"/>
                <a:gd name="connsiteY3" fmla="*/ 301773 h 311298"/>
                <a:gd name="connsiteX4" fmla="*/ 0 w 2171699"/>
                <a:gd name="connsiteY4" fmla="*/ 30461 h 311298"/>
                <a:gd name="connsiteX0" fmla="*/ 0 w 2171699"/>
                <a:gd name="connsiteY0" fmla="*/ 17231 h 298068"/>
                <a:gd name="connsiteX1" fmla="*/ 2171699 w 2171699"/>
                <a:gd name="connsiteY1" fmla="*/ 14798 h 298068"/>
                <a:gd name="connsiteX2" fmla="*/ 2171699 w 2171699"/>
                <a:gd name="connsiteY2" fmla="*/ 298068 h 298068"/>
                <a:gd name="connsiteX3" fmla="*/ 571276 w 2171699"/>
                <a:gd name="connsiteY3" fmla="*/ 288543 h 298068"/>
                <a:gd name="connsiteX4" fmla="*/ 0 w 2171699"/>
                <a:gd name="connsiteY4" fmla="*/ 17231 h 298068"/>
                <a:gd name="connsiteX0" fmla="*/ 0 w 2171699"/>
                <a:gd name="connsiteY0" fmla="*/ 3595 h 284432"/>
                <a:gd name="connsiteX1" fmla="*/ 2171699 w 2171699"/>
                <a:gd name="connsiteY1" fmla="*/ 1162 h 284432"/>
                <a:gd name="connsiteX2" fmla="*/ 2171699 w 2171699"/>
                <a:gd name="connsiteY2" fmla="*/ 284432 h 284432"/>
                <a:gd name="connsiteX3" fmla="*/ 571276 w 2171699"/>
                <a:gd name="connsiteY3" fmla="*/ 274907 h 284432"/>
                <a:gd name="connsiteX4" fmla="*/ 0 w 2171699"/>
                <a:gd name="connsiteY4" fmla="*/ 3595 h 284432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4295"/>
                <a:gd name="connsiteX1" fmla="*/ 2171699 w 2171699"/>
                <a:gd name="connsiteY1" fmla="*/ 0 h 284295"/>
                <a:gd name="connsiteX2" fmla="*/ 2171699 w 2171699"/>
                <a:gd name="connsiteY2" fmla="*/ 283270 h 284295"/>
                <a:gd name="connsiteX3" fmla="*/ 573657 w 2171699"/>
                <a:gd name="connsiteY3" fmla="*/ 280889 h 284295"/>
                <a:gd name="connsiteX4" fmla="*/ 0 w 2171699"/>
                <a:gd name="connsiteY4" fmla="*/ 2433 h 284295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1699" h="283270">
                  <a:moveTo>
                    <a:pt x="0" y="2433"/>
                  </a:moveTo>
                  <a:lnTo>
                    <a:pt x="2171699" y="0"/>
                  </a:lnTo>
                  <a:lnTo>
                    <a:pt x="2171699" y="283270"/>
                  </a:lnTo>
                  <a:lnTo>
                    <a:pt x="573657" y="280889"/>
                  </a:lnTo>
                  <a:cubicBezTo>
                    <a:pt x="303783" y="302344"/>
                    <a:pt x="189273" y="25030"/>
                    <a:pt x="0" y="243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5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6971372" y="114360"/>
              <a:ext cx="2171699" cy="283270"/>
            </a:xfrm>
            <a:custGeom>
              <a:avLst/>
              <a:gdLst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0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61312 w 2261798"/>
                <a:gd name="connsiteY0" fmla="*/ 0 h 288033"/>
                <a:gd name="connsiteX1" fmla="*/ 2261798 w 2261798"/>
                <a:gd name="connsiteY1" fmla="*/ 4763 h 288033"/>
                <a:gd name="connsiteX2" fmla="*/ 2261798 w 2261798"/>
                <a:gd name="connsiteY2" fmla="*/ 288033 h 288033"/>
                <a:gd name="connsiteX3" fmla="*/ 570887 w 2261798"/>
                <a:gd name="connsiteY3" fmla="*/ 288033 h 288033"/>
                <a:gd name="connsiteX4" fmla="*/ 187729 w 2261798"/>
                <a:gd name="connsiteY4" fmla="*/ 35769 h 288033"/>
                <a:gd name="connsiteX5" fmla="*/ 161312 w 2261798"/>
                <a:gd name="connsiteY5" fmla="*/ 0 h 288033"/>
                <a:gd name="connsiteX0" fmla="*/ 164142 w 2255103"/>
                <a:gd name="connsiteY0" fmla="*/ 0 h 288033"/>
                <a:gd name="connsiteX1" fmla="*/ 2255103 w 2255103"/>
                <a:gd name="connsiteY1" fmla="*/ 4763 h 288033"/>
                <a:gd name="connsiteX2" fmla="*/ 2255103 w 2255103"/>
                <a:gd name="connsiteY2" fmla="*/ 288033 h 288033"/>
                <a:gd name="connsiteX3" fmla="*/ 564192 w 2255103"/>
                <a:gd name="connsiteY3" fmla="*/ 288033 h 288033"/>
                <a:gd name="connsiteX4" fmla="*/ 181034 w 2255103"/>
                <a:gd name="connsiteY4" fmla="*/ 35769 h 288033"/>
                <a:gd name="connsiteX5" fmla="*/ 164142 w 2255103"/>
                <a:gd name="connsiteY5" fmla="*/ 0 h 288033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181212 w 2250518"/>
                <a:gd name="connsiteY4" fmla="*/ 38827 h 288710"/>
                <a:gd name="connsiteX5" fmla="*/ 159557 w 2250518"/>
                <a:gd name="connsiteY5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03262 w 2248742"/>
                <a:gd name="connsiteY4" fmla="*/ 136823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69937 w 2248742"/>
                <a:gd name="connsiteY4" fmla="*/ 179686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253256 w 2248742"/>
                <a:gd name="connsiteY4" fmla="*/ 96342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41696 w 2232657"/>
                <a:gd name="connsiteY0" fmla="*/ 0 h 288033"/>
                <a:gd name="connsiteX1" fmla="*/ 2232657 w 2232657"/>
                <a:gd name="connsiteY1" fmla="*/ 4763 h 288033"/>
                <a:gd name="connsiteX2" fmla="*/ 2232657 w 2232657"/>
                <a:gd name="connsiteY2" fmla="*/ 288033 h 288033"/>
                <a:gd name="connsiteX3" fmla="*/ 632234 w 2232657"/>
                <a:gd name="connsiteY3" fmla="*/ 278508 h 288033"/>
                <a:gd name="connsiteX4" fmla="*/ 237171 w 2232657"/>
                <a:gd name="connsiteY4" fmla="*/ 95303 h 288033"/>
                <a:gd name="connsiteX5" fmla="*/ 141696 w 2232657"/>
                <a:gd name="connsiteY5" fmla="*/ 0 h 288033"/>
                <a:gd name="connsiteX0" fmla="*/ 116057 w 2340368"/>
                <a:gd name="connsiteY0" fmla="*/ 0 h 285651"/>
                <a:gd name="connsiteX1" fmla="*/ 2340368 w 2340368"/>
                <a:gd name="connsiteY1" fmla="*/ 2381 h 285651"/>
                <a:gd name="connsiteX2" fmla="*/ 2340368 w 2340368"/>
                <a:gd name="connsiteY2" fmla="*/ 285651 h 285651"/>
                <a:gd name="connsiteX3" fmla="*/ 739945 w 2340368"/>
                <a:gd name="connsiteY3" fmla="*/ 276126 h 285651"/>
                <a:gd name="connsiteX4" fmla="*/ 344882 w 2340368"/>
                <a:gd name="connsiteY4" fmla="*/ 92921 h 285651"/>
                <a:gd name="connsiteX5" fmla="*/ 116057 w 2340368"/>
                <a:gd name="connsiteY5" fmla="*/ 0 h 285651"/>
                <a:gd name="connsiteX0" fmla="*/ 0 w 1995486"/>
                <a:gd name="connsiteY0" fmla="*/ 98156 h 290886"/>
                <a:gd name="connsiteX1" fmla="*/ 1995486 w 1995486"/>
                <a:gd name="connsiteY1" fmla="*/ 7616 h 290886"/>
                <a:gd name="connsiteX2" fmla="*/ 1995486 w 1995486"/>
                <a:gd name="connsiteY2" fmla="*/ 290886 h 290886"/>
                <a:gd name="connsiteX3" fmla="*/ 395063 w 1995486"/>
                <a:gd name="connsiteY3" fmla="*/ 281361 h 290886"/>
                <a:gd name="connsiteX4" fmla="*/ 0 w 1995486"/>
                <a:gd name="connsiteY4" fmla="*/ 98156 h 290886"/>
                <a:gd name="connsiteX0" fmla="*/ 0 w 2171699"/>
                <a:gd name="connsiteY0" fmla="*/ 29394 h 312612"/>
                <a:gd name="connsiteX1" fmla="*/ 2171699 w 2171699"/>
                <a:gd name="connsiteY1" fmla="*/ 29342 h 312612"/>
                <a:gd name="connsiteX2" fmla="*/ 2171699 w 2171699"/>
                <a:gd name="connsiteY2" fmla="*/ 312612 h 312612"/>
                <a:gd name="connsiteX3" fmla="*/ 571276 w 2171699"/>
                <a:gd name="connsiteY3" fmla="*/ 303087 h 312612"/>
                <a:gd name="connsiteX4" fmla="*/ 0 w 2171699"/>
                <a:gd name="connsiteY4" fmla="*/ 29394 h 312612"/>
                <a:gd name="connsiteX0" fmla="*/ 0 w 2171699"/>
                <a:gd name="connsiteY0" fmla="*/ 30461 h 311298"/>
                <a:gd name="connsiteX1" fmla="*/ 2171699 w 2171699"/>
                <a:gd name="connsiteY1" fmla="*/ 28028 h 311298"/>
                <a:gd name="connsiteX2" fmla="*/ 2171699 w 2171699"/>
                <a:gd name="connsiteY2" fmla="*/ 311298 h 311298"/>
                <a:gd name="connsiteX3" fmla="*/ 571276 w 2171699"/>
                <a:gd name="connsiteY3" fmla="*/ 301773 h 311298"/>
                <a:gd name="connsiteX4" fmla="*/ 0 w 2171699"/>
                <a:gd name="connsiteY4" fmla="*/ 30461 h 311298"/>
                <a:gd name="connsiteX0" fmla="*/ 0 w 2171699"/>
                <a:gd name="connsiteY0" fmla="*/ 17231 h 298068"/>
                <a:gd name="connsiteX1" fmla="*/ 2171699 w 2171699"/>
                <a:gd name="connsiteY1" fmla="*/ 14798 h 298068"/>
                <a:gd name="connsiteX2" fmla="*/ 2171699 w 2171699"/>
                <a:gd name="connsiteY2" fmla="*/ 298068 h 298068"/>
                <a:gd name="connsiteX3" fmla="*/ 571276 w 2171699"/>
                <a:gd name="connsiteY3" fmla="*/ 288543 h 298068"/>
                <a:gd name="connsiteX4" fmla="*/ 0 w 2171699"/>
                <a:gd name="connsiteY4" fmla="*/ 17231 h 298068"/>
                <a:gd name="connsiteX0" fmla="*/ 0 w 2171699"/>
                <a:gd name="connsiteY0" fmla="*/ 3595 h 284432"/>
                <a:gd name="connsiteX1" fmla="*/ 2171699 w 2171699"/>
                <a:gd name="connsiteY1" fmla="*/ 1162 h 284432"/>
                <a:gd name="connsiteX2" fmla="*/ 2171699 w 2171699"/>
                <a:gd name="connsiteY2" fmla="*/ 284432 h 284432"/>
                <a:gd name="connsiteX3" fmla="*/ 571276 w 2171699"/>
                <a:gd name="connsiteY3" fmla="*/ 274907 h 284432"/>
                <a:gd name="connsiteX4" fmla="*/ 0 w 2171699"/>
                <a:gd name="connsiteY4" fmla="*/ 3595 h 284432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4295"/>
                <a:gd name="connsiteX1" fmla="*/ 2171699 w 2171699"/>
                <a:gd name="connsiteY1" fmla="*/ 0 h 284295"/>
                <a:gd name="connsiteX2" fmla="*/ 2171699 w 2171699"/>
                <a:gd name="connsiteY2" fmla="*/ 283270 h 284295"/>
                <a:gd name="connsiteX3" fmla="*/ 573657 w 2171699"/>
                <a:gd name="connsiteY3" fmla="*/ 280889 h 284295"/>
                <a:gd name="connsiteX4" fmla="*/ 0 w 2171699"/>
                <a:gd name="connsiteY4" fmla="*/ 2433 h 284295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1699" h="283270">
                  <a:moveTo>
                    <a:pt x="0" y="2433"/>
                  </a:moveTo>
                  <a:lnTo>
                    <a:pt x="2171699" y="0"/>
                  </a:lnTo>
                  <a:lnTo>
                    <a:pt x="2171699" y="283270"/>
                  </a:lnTo>
                  <a:lnTo>
                    <a:pt x="573657" y="280889"/>
                  </a:lnTo>
                  <a:cubicBezTo>
                    <a:pt x="303783" y="302344"/>
                    <a:pt x="189273" y="25030"/>
                    <a:pt x="0" y="2433"/>
                  </a:cubicBezTo>
                  <a:close/>
                </a:path>
              </a:pathLst>
            </a:custGeom>
            <a:solidFill>
              <a:srgbClr val="044A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41067" y="4763"/>
              <a:ext cx="8902004" cy="116632"/>
            </a:xfrm>
            <a:custGeom>
              <a:avLst/>
              <a:gdLst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0 w 8892480"/>
                <a:gd name="connsiteY3" fmla="*/ 11663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189913 w 8892480"/>
                <a:gd name="connsiteY3" fmla="*/ 11663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189913 w 8892480"/>
                <a:gd name="connsiteY3" fmla="*/ 116632 h 116632"/>
                <a:gd name="connsiteX4" fmla="*/ 0 w 8892480"/>
                <a:gd name="connsiteY4" fmla="*/ 0 h 116632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197057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354219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354219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275638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275638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30810"/>
                <a:gd name="connsiteX1" fmla="*/ 8892480 w 8892480"/>
                <a:gd name="connsiteY1" fmla="*/ 0 h 130810"/>
                <a:gd name="connsiteX2" fmla="*/ 8892480 w 8892480"/>
                <a:gd name="connsiteY2" fmla="*/ 116632 h 130810"/>
                <a:gd name="connsiteX3" fmla="*/ 345976 w 8892480"/>
                <a:gd name="connsiteY3" fmla="*/ 130810 h 130810"/>
                <a:gd name="connsiteX4" fmla="*/ 0 w 8892480"/>
                <a:gd name="connsiteY4" fmla="*/ 0 h 130810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317401 w 8892480"/>
                <a:gd name="connsiteY3" fmla="*/ 11652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317401 w 8892480"/>
                <a:gd name="connsiteY3" fmla="*/ 11652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317401 w 8892480"/>
                <a:gd name="connsiteY3" fmla="*/ 116522 h 116632"/>
                <a:gd name="connsiteX4" fmla="*/ 0 w 8892480"/>
                <a:gd name="connsiteY4" fmla="*/ 0 h 116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92480" h="116632">
                  <a:moveTo>
                    <a:pt x="0" y="0"/>
                  </a:moveTo>
                  <a:lnTo>
                    <a:pt x="8892480" y="0"/>
                  </a:lnTo>
                  <a:lnTo>
                    <a:pt x="8892480" y="116632"/>
                  </a:lnTo>
                  <a:lnTo>
                    <a:pt x="317401" y="116522"/>
                  </a:lnTo>
                  <a:cubicBezTo>
                    <a:pt x="28537" y="80026"/>
                    <a:pt x="46636" y="46021"/>
                    <a:pt x="0" y="0"/>
                  </a:cubicBezTo>
                  <a:close/>
                </a:path>
              </a:pathLst>
            </a:custGeom>
            <a:solidFill>
              <a:srgbClr val="044A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37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849" r:id="rId1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텍스트 개체 틀 3"/>
          <p:cNvSpPr>
            <a:spLocks noGrp="1" noChangeArrowheads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sp>
        <p:nvSpPr>
          <p:cNvPr id="4" name="날짜 개체 틀 4"/>
          <p:cNvSpPr>
            <a:spLocks noGrp="1" noChangeArrowheads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바닥글 개체 틀 5"/>
          <p:cNvSpPr>
            <a:spLocks noGrp="1" noChangeArrowheads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6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>
                    <a:tint val="75000"/>
                  </a:srgbClr>
                </a:solidFill>
                <a:latin typeface="HY헤드라인M" charset="0"/>
                <a:ea typeface="HY헤드라인M" charset="0"/>
              </a:rPr>
              <a:t>‹#›</a:t>
            </a:fld>
            <a:endParaRPr lang="en-US" altLang="ko-KR" sz="1200" dirty="0">
              <a:solidFill>
                <a:srgbClr val="000000">
                  <a:tint val="75000"/>
                </a:srgbClr>
              </a:solidFill>
              <a:latin typeface="HY헤드라인M" charset="0"/>
              <a:ea typeface="HY헤드라인M" charset="0"/>
            </a:endParaRPr>
          </a:p>
        </p:txBody>
      </p:sp>
      <p:pic>
        <p:nvPicPr>
          <p:cNvPr id="7" name="그림 7" descr="C:/Users/jjh08/AppData/Roaming/PolarisOffice/ETemp/8960_18088384/fImage3380714049917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" t="5763" r="1886"/>
          <a:stretch>
            <a:fillRect/>
          </a:stretch>
        </p:blipFill>
        <p:spPr>
          <a:xfrm>
            <a:off x="0" y="0"/>
            <a:ext cx="9144635" cy="6858635"/>
          </a:xfrm>
          <a:prstGeom prst="rect">
            <a:avLst/>
          </a:prstGeom>
          <a:noFill/>
          <a:ln w="0">
            <a:noFill/>
            <a:prstDash/>
          </a:ln>
        </p:spPr>
      </p:pic>
      <p:grpSp>
        <p:nvGrpSpPr>
          <p:cNvPr id="14" name="그룹 14"/>
          <p:cNvGrpSpPr/>
          <p:nvPr/>
        </p:nvGrpSpPr>
        <p:grpSpPr>
          <a:xfrm>
            <a:off x="241935" y="0"/>
            <a:ext cx="8902700" cy="393700"/>
            <a:chOff x="241935" y="0"/>
            <a:chExt cx="8902700" cy="393700"/>
          </a:xfrm>
          <a:effectLst>
            <a:outerShdw blurRad="50800" dist="38100" dir="5400000" algn="t" rotWithShape="0">
              <a:srgbClr val="000000">
                <a:alpha val="11775"/>
              </a:srgbClr>
            </a:outerShdw>
          </a:effectLst>
        </p:grpSpPr>
        <p:sp>
          <p:nvSpPr>
            <p:cNvPr id="9" name="도형 6"/>
            <p:cNvSpPr>
              <a:spLocks noGrp="1" noChangeArrowheads="1"/>
            </p:cNvSpPr>
            <p:nvPr/>
          </p:nvSpPr>
          <p:spPr>
            <a:xfrm>
              <a:off x="6517005" y="55880"/>
              <a:ext cx="2172335" cy="283845"/>
            </a:xfrm>
            <a:custGeom>
              <a:avLst/>
              <a:gdLst>
                <a:gd name="TX0" fmla="*/ 0 w 2171699"/>
                <a:gd name="TY0" fmla="*/ 2433 h 302344"/>
                <a:gd name="TX1" fmla="*/ 2171699 w 2171699"/>
                <a:gd name="TY1" fmla="*/ 0 h 302344"/>
                <a:gd name="TX2" fmla="*/ 2171699 w 2171699"/>
                <a:gd name="TY2" fmla="*/ 283270 h 302344"/>
                <a:gd name="TX3" fmla="*/ 573657 w 2171699"/>
                <a:gd name="TY3" fmla="*/ 280889 h 302344"/>
                <a:gd name="TX4" fmla="*/ 0 w 2171699"/>
                <a:gd name="TY4" fmla="*/ 2433 h 30234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71699" h="302344">
                  <a:moveTo>
                    <a:pt x="0" y="2433"/>
                  </a:moveTo>
                  <a:lnTo>
                    <a:pt x="2171699" y="0"/>
                  </a:lnTo>
                  <a:lnTo>
                    <a:pt x="2171699" y="283270"/>
                  </a:lnTo>
                  <a:lnTo>
                    <a:pt x="573657" y="280889"/>
                  </a:lnTo>
                  <a:cubicBezTo>
                    <a:pt x="303783" y="302344"/>
                    <a:pt x="189273" y="25030"/>
                    <a:pt x="0" y="2433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0">
              <a:noFill/>
              <a:prstDash/>
            </a:ln>
            <a:effectLst>
              <a:outerShdw blurRad="50800" dist="38100" dir="8100000" algn="tr" rotWithShape="0">
                <a:srgbClr val="000000">
                  <a:alpha val="4710"/>
                </a:srgbClr>
              </a:outerShdw>
            </a:effectLst>
          </p:spPr>
          <p:txBody>
            <a:bodyPr vert="horz" wrap="none" lIns="91440" tIns="45720" rIns="91440" bIns="45720" anchor="ctr"/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1" dirty="0">
                <a:solidFill>
                  <a:srgbClr val="FFFFFF"/>
                </a:solidFill>
                <a:latin typeface="HY헤드라인M" charset="0"/>
                <a:ea typeface="HY헤드라인M" charset="0"/>
              </a:endParaRPr>
            </a:p>
          </p:txBody>
        </p:sp>
        <p:sp>
          <p:nvSpPr>
            <p:cNvPr id="10" name="도형 7"/>
            <p:cNvSpPr>
              <a:spLocks noGrp="1" noChangeArrowheads="1"/>
            </p:cNvSpPr>
            <p:nvPr/>
          </p:nvSpPr>
          <p:spPr>
            <a:xfrm>
              <a:off x="6972300" y="109855"/>
              <a:ext cx="2172335" cy="283845"/>
            </a:xfrm>
            <a:custGeom>
              <a:avLst/>
              <a:gdLst>
                <a:gd name="TX0" fmla="*/ 0 w 2171699"/>
                <a:gd name="TY0" fmla="*/ 2433 h 302344"/>
                <a:gd name="TX1" fmla="*/ 2171699 w 2171699"/>
                <a:gd name="TY1" fmla="*/ 0 h 302344"/>
                <a:gd name="TX2" fmla="*/ 2171699 w 2171699"/>
                <a:gd name="TY2" fmla="*/ 283270 h 302344"/>
                <a:gd name="TX3" fmla="*/ 573657 w 2171699"/>
                <a:gd name="TY3" fmla="*/ 280889 h 302344"/>
                <a:gd name="TX4" fmla="*/ 0 w 2171699"/>
                <a:gd name="TY4" fmla="*/ 2433 h 30234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71699" h="302344">
                  <a:moveTo>
                    <a:pt x="0" y="2433"/>
                  </a:moveTo>
                  <a:lnTo>
                    <a:pt x="2171699" y="0"/>
                  </a:lnTo>
                  <a:lnTo>
                    <a:pt x="2171699" y="283270"/>
                  </a:lnTo>
                  <a:lnTo>
                    <a:pt x="573657" y="280889"/>
                  </a:lnTo>
                  <a:cubicBezTo>
                    <a:pt x="303783" y="302344"/>
                    <a:pt x="189273" y="25030"/>
                    <a:pt x="0" y="2433"/>
                  </a:cubicBezTo>
                  <a:close/>
                </a:path>
              </a:pathLst>
            </a:custGeom>
            <a:solidFill>
              <a:srgbClr val="044A6E"/>
            </a:solidFill>
            <a:ln w="0">
              <a:noFill/>
              <a:prstDash/>
            </a:ln>
          </p:spPr>
          <p:txBody>
            <a:bodyPr vert="horz" wrap="none" lIns="91440" tIns="45720" rIns="91440" bIns="45720" anchor="ctr"/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1" dirty="0">
                <a:solidFill>
                  <a:srgbClr val="FFFFFF"/>
                </a:solidFill>
                <a:latin typeface="HY헤드라인M" charset="0"/>
                <a:ea typeface="HY헤드라인M" charset="0"/>
              </a:endParaRPr>
            </a:p>
          </p:txBody>
        </p:sp>
        <p:sp>
          <p:nvSpPr>
            <p:cNvPr id="8" name="도형 8"/>
            <p:cNvSpPr>
              <a:spLocks noGrp="1" noChangeArrowheads="1"/>
            </p:cNvSpPr>
            <p:nvPr/>
          </p:nvSpPr>
          <p:spPr>
            <a:xfrm>
              <a:off x="241935" y="0"/>
              <a:ext cx="8902700" cy="117475"/>
            </a:xfrm>
            <a:custGeom>
              <a:avLst/>
              <a:gdLst>
                <a:gd name="TX0" fmla="*/ 0 w 8892480"/>
                <a:gd name="TY0" fmla="*/ 0 h 116632"/>
                <a:gd name="TX1" fmla="*/ 8892480 w 8892480"/>
                <a:gd name="TY1" fmla="*/ 0 h 116632"/>
                <a:gd name="TX2" fmla="*/ 8892480 w 8892480"/>
                <a:gd name="TY2" fmla="*/ 116632 h 116632"/>
                <a:gd name="TX3" fmla="*/ 317401 w 8892480"/>
                <a:gd name="TY3" fmla="*/ 116522 h 116632"/>
                <a:gd name="TX4" fmla="*/ 0 w 8892480"/>
                <a:gd name="TY4" fmla="*/ 0 h 11663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8892480" h="116632">
                  <a:moveTo>
                    <a:pt x="0" y="0"/>
                  </a:moveTo>
                  <a:lnTo>
                    <a:pt x="8892480" y="0"/>
                  </a:lnTo>
                  <a:lnTo>
                    <a:pt x="8892480" y="116632"/>
                  </a:lnTo>
                  <a:lnTo>
                    <a:pt x="317401" y="116522"/>
                  </a:lnTo>
                  <a:cubicBezTo>
                    <a:pt x="28537" y="80026"/>
                    <a:pt x="46636" y="46021"/>
                    <a:pt x="0" y="0"/>
                  </a:cubicBezTo>
                  <a:close/>
                </a:path>
              </a:pathLst>
            </a:custGeom>
            <a:solidFill>
              <a:srgbClr val="044A6E"/>
            </a:solidFill>
            <a:ln w="0">
              <a:noFill/>
              <a:prstDash/>
            </a:ln>
          </p:spPr>
          <p:txBody>
            <a:bodyPr vert="horz" wrap="none" lIns="91440" tIns="45720" rIns="91440" bIns="45720" anchor="ctr"/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1" dirty="0">
                <a:solidFill>
                  <a:srgbClr val="FFFFFF"/>
                </a:solidFill>
                <a:latin typeface="HY헤드라인M" charset="0"/>
                <a:ea typeface="HY헤드라인M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50" r:id="rId13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텍스트 개체 틀 3"/>
          <p:cNvSpPr>
            <a:spLocks noGrp="1" noChangeArrowheads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sp>
        <p:nvSpPr>
          <p:cNvPr id="4" name="날짜 개체 틀 4"/>
          <p:cNvSpPr>
            <a:spLocks noGrp="1" noChangeArrowheads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바닥글 개체 틀 5"/>
          <p:cNvSpPr>
            <a:spLocks noGrp="1" noChangeArrowheads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6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>
                    <a:tint val="75000"/>
                  </a:srgbClr>
                </a:solidFill>
                <a:latin typeface="HY헤드라인M" charset="0"/>
                <a:ea typeface="HY헤드라인M" charset="0"/>
              </a:rPr>
              <a:t>‹#›</a:t>
            </a:fld>
            <a:endParaRPr lang="en-US" altLang="ko-KR" sz="1200" dirty="0">
              <a:solidFill>
                <a:srgbClr val="000000">
                  <a:tint val="75000"/>
                </a:srgbClr>
              </a:solidFill>
              <a:latin typeface="HY헤드라인M" charset="0"/>
              <a:ea typeface="HY헤드라인M" charset="0"/>
            </a:endParaRPr>
          </a:p>
        </p:txBody>
      </p:sp>
      <p:pic>
        <p:nvPicPr>
          <p:cNvPr id="7" name="그림 7" descr="C:/Users/jjh08/AppData/Roaming/PolarisOffice/ETemp/8960_18088384/fImage338071489201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" t="5763" r="1886"/>
          <a:stretch>
            <a:fillRect/>
          </a:stretch>
        </p:blipFill>
        <p:spPr>
          <a:xfrm>
            <a:off x="0" y="0"/>
            <a:ext cx="9144635" cy="6858635"/>
          </a:xfrm>
          <a:prstGeom prst="rect">
            <a:avLst/>
          </a:prstGeom>
          <a:noFill/>
          <a:ln w="0">
            <a:noFill/>
            <a:prstDash/>
          </a:ln>
        </p:spPr>
      </p:pic>
      <p:grpSp>
        <p:nvGrpSpPr>
          <p:cNvPr id="14" name="그룹 14"/>
          <p:cNvGrpSpPr/>
          <p:nvPr/>
        </p:nvGrpSpPr>
        <p:grpSpPr>
          <a:xfrm>
            <a:off x="241935" y="0"/>
            <a:ext cx="8902700" cy="393700"/>
            <a:chOff x="241935" y="0"/>
            <a:chExt cx="8902700" cy="393700"/>
          </a:xfrm>
          <a:effectLst>
            <a:outerShdw blurRad="50800" dist="38100" dir="5400000" algn="t" rotWithShape="0">
              <a:srgbClr val="000000">
                <a:alpha val="11775"/>
              </a:srgbClr>
            </a:outerShdw>
          </a:effectLst>
        </p:grpSpPr>
        <p:sp>
          <p:nvSpPr>
            <p:cNvPr id="12" name="도형 12"/>
            <p:cNvSpPr>
              <a:spLocks noGrp="1" noChangeArrowheads="1"/>
            </p:cNvSpPr>
            <p:nvPr/>
          </p:nvSpPr>
          <p:spPr>
            <a:xfrm>
              <a:off x="6517005" y="55880"/>
              <a:ext cx="2172335" cy="283845"/>
            </a:xfrm>
            <a:custGeom>
              <a:avLst/>
              <a:gdLst>
                <a:gd name="TX0" fmla="*/ 0 w 2171699"/>
                <a:gd name="TY0" fmla="*/ 2433 h 302344"/>
                <a:gd name="TX1" fmla="*/ 2171699 w 2171699"/>
                <a:gd name="TY1" fmla="*/ 0 h 302344"/>
                <a:gd name="TX2" fmla="*/ 2171699 w 2171699"/>
                <a:gd name="TY2" fmla="*/ 283270 h 302344"/>
                <a:gd name="TX3" fmla="*/ 573657 w 2171699"/>
                <a:gd name="TY3" fmla="*/ 280889 h 302344"/>
                <a:gd name="TX4" fmla="*/ 0 w 2171699"/>
                <a:gd name="TY4" fmla="*/ 2433 h 30234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71699" h="302344">
                  <a:moveTo>
                    <a:pt x="0" y="2433"/>
                  </a:moveTo>
                  <a:lnTo>
                    <a:pt x="2171699" y="0"/>
                  </a:lnTo>
                  <a:lnTo>
                    <a:pt x="2171699" y="283270"/>
                  </a:lnTo>
                  <a:lnTo>
                    <a:pt x="573657" y="280889"/>
                  </a:lnTo>
                  <a:cubicBezTo>
                    <a:pt x="303783" y="302344"/>
                    <a:pt x="189273" y="25030"/>
                    <a:pt x="0" y="2433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0">
              <a:noFill/>
              <a:prstDash/>
            </a:ln>
            <a:effectLst>
              <a:outerShdw blurRad="50800" dist="38100" dir="8100000" algn="tr" rotWithShape="0">
                <a:srgbClr val="000000">
                  <a:alpha val="4710"/>
                </a:srgbClr>
              </a:outerShdw>
            </a:effectLst>
          </p:spPr>
          <p:txBody>
            <a:bodyPr vert="horz" wrap="none" lIns="91440" tIns="45720" rIns="91440" bIns="45720" anchor="ctr"/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1" dirty="0">
                <a:solidFill>
                  <a:srgbClr val="FFFFFF"/>
                </a:solidFill>
                <a:latin typeface="HY헤드라인M" charset="0"/>
                <a:ea typeface="HY헤드라인M" charset="0"/>
              </a:endParaRPr>
            </a:p>
          </p:txBody>
        </p:sp>
        <p:sp>
          <p:nvSpPr>
            <p:cNvPr id="13" name="도형 13"/>
            <p:cNvSpPr>
              <a:spLocks noGrp="1" noChangeArrowheads="1"/>
            </p:cNvSpPr>
            <p:nvPr/>
          </p:nvSpPr>
          <p:spPr>
            <a:xfrm>
              <a:off x="6972300" y="109855"/>
              <a:ext cx="2172335" cy="283845"/>
            </a:xfrm>
            <a:custGeom>
              <a:avLst/>
              <a:gdLst>
                <a:gd name="TX0" fmla="*/ 0 w 2171699"/>
                <a:gd name="TY0" fmla="*/ 2433 h 302344"/>
                <a:gd name="TX1" fmla="*/ 2171699 w 2171699"/>
                <a:gd name="TY1" fmla="*/ 0 h 302344"/>
                <a:gd name="TX2" fmla="*/ 2171699 w 2171699"/>
                <a:gd name="TY2" fmla="*/ 283270 h 302344"/>
                <a:gd name="TX3" fmla="*/ 573657 w 2171699"/>
                <a:gd name="TY3" fmla="*/ 280889 h 302344"/>
                <a:gd name="TX4" fmla="*/ 0 w 2171699"/>
                <a:gd name="TY4" fmla="*/ 2433 h 30234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71699" h="302344">
                  <a:moveTo>
                    <a:pt x="0" y="2433"/>
                  </a:moveTo>
                  <a:lnTo>
                    <a:pt x="2171699" y="0"/>
                  </a:lnTo>
                  <a:lnTo>
                    <a:pt x="2171699" y="283270"/>
                  </a:lnTo>
                  <a:lnTo>
                    <a:pt x="573657" y="280889"/>
                  </a:lnTo>
                  <a:cubicBezTo>
                    <a:pt x="303783" y="302344"/>
                    <a:pt x="189273" y="25030"/>
                    <a:pt x="0" y="2433"/>
                  </a:cubicBezTo>
                  <a:close/>
                </a:path>
              </a:pathLst>
            </a:custGeom>
            <a:solidFill>
              <a:srgbClr val="044A6E"/>
            </a:solidFill>
            <a:ln w="0">
              <a:noFill/>
              <a:prstDash/>
            </a:ln>
          </p:spPr>
          <p:txBody>
            <a:bodyPr vert="horz" wrap="none" lIns="91440" tIns="45720" rIns="91440" bIns="45720" anchor="ctr"/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1" dirty="0">
                <a:solidFill>
                  <a:srgbClr val="FFFFFF"/>
                </a:solidFill>
                <a:latin typeface="HY헤드라인M" charset="0"/>
                <a:ea typeface="HY헤드라인M" charset="0"/>
              </a:endParaRPr>
            </a:p>
          </p:txBody>
        </p:sp>
        <p:sp>
          <p:nvSpPr>
            <p:cNvPr id="8" name="도형 14"/>
            <p:cNvSpPr>
              <a:spLocks noGrp="1" noChangeArrowheads="1"/>
            </p:cNvSpPr>
            <p:nvPr/>
          </p:nvSpPr>
          <p:spPr>
            <a:xfrm>
              <a:off x="241935" y="0"/>
              <a:ext cx="8902700" cy="117475"/>
            </a:xfrm>
            <a:custGeom>
              <a:avLst/>
              <a:gdLst>
                <a:gd name="TX0" fmla="*/ 0 w 8892480"/>
                <a:gd name="TY0" fmla="*/ 0 h 116632"/>
                <a:gd name="TX1" fmla="*/ 8892480 w 8892480"/>
                <a:gd name="TY1" fmla="*/ 0 h 116632"/>
                <a:gd name="TX2" fmla="*/ 8892480 w 8892480"/>
                <a:gd name="TY2" fmla="*/ 116632 h 116632"/>
                <a:gd name="TX3" fmla="*/ 317401 w 8892480"/>
                <a:gd name="TY3" fmla="*/ 116522 h 116632"/>
                <a:gd name="TX4" fmla="*/ 0 w 8892480"/>
                <a:gd name="TY4" fmla="*/ 0 h 11663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8892480" h="116632">
                  <a:moveTo>
                    <a:pt x="0" y="0"/>
                  </a:moveTo>
                  <a:lnTo>
                    <a:pt x="8892480" y="0"/>
                  </a:lnTo>
                  <a:lnTo>
                    <a:pt x="8892480" y="116632"/>
                  </a:lnTo>
                  <a:lnTo>
                    <a:pt x="317401" y="116522"/>
                  </a:lnTo>
                  <a:cubicBezTo>
                    <a:pt x="28537" y="80026"/>
                    <a:pt x="46636" y="46021"/>
                    <a:pt x="0" y="0"/>
                  </a:cubicBezTo>
                  <a:close/>
                </a:path>
              </a:pathLst>
            </a:custGeom>
            <a:solidFill>
              <a:srgbClr val="044A6E"/>
            </a:solidFill>
            <a:ln w="0">
              <a:noFill/>
              <a:prstDash/>
            </a:ln>
          </p:spPr>
          <p:txBody>
            <a:bodyPr vert="horz" wrap="none" lIns="91440" tIns="45720" rIns="91440" bIns="45720" anchor="ctr"/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1" dirty="0">
                <a:solidFill>
                  <a:srgbClr val="FFFFFF"/>
                </a:solidFill>
                <a:latin typeface="HY헤드라인M" charset="0"/>
                <a:ea typeface="HY헤드라인M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infosec.pusan.ac.kr/" TargetMode="Externa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FFBD52BE-CEBC-4065-E9B0-B838E2F2B735}"/>
              </a:ext>
            </a:extLst>
          </p:cNvPr>
          <p:cNvSpPr txBox="1">
            <a:spLocks/>
          </p:cNvSpPr>
          <p:nvPr/>
        </p:nvSpPr>
        <p:spPr>
          <a:xfrm>
            <a:off x="685800" y="140214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j-cs"/>
              </a:defRPr>
            </a:lvl1pPr>
          </a:lstStyle>
          <a:p>
            <a:r>
              <a:rPr lang="ko-KR" altLang="en-US"/>
              <a:t>논리회로 설계 및 실험</a:t>
            </a:r>
            <a:endParaRPr lang="ko-KR" altLang="en-US" dirty="0"/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B10AE940-D261-9839-B42C-ABC6270F547A}"/>
              </a:ext>
            </a:extLst>
          </p:cNvPr>
          <p:cNvSpPr txBox="1">
            <a:spLocks/>
          </p:cNvSpPr>
          <p:nvPr/>
        </p:nvSpPr>
        <p:spPr>
          <a:xfrm>
            <a:off x="1441450" y="2584830"/>
            <a:ext cx="6400800" cy="58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C00000"/>
                </a:solidFill>
              </a:rPr>
              <a:t>- </a:t>
            </a:r>
            <a:r>
              <a:rPr lang="en-US" altLang="ko-KR" smtClean="0">
                <a:solidFill>
                  <a:srgbClr val="C00000"/>
                </a:solidFill>
              </a:rPr>
              <a:t>8</a:t>
            </a:r>
            <a:r>
              <a:rPr lang="ko-KR" altLang="en-US" smtClean="0">
                <a:solidFill>
                  <a:srgbClr val="C00000"/>
                </a:solidFill>
              </a:rPr>
              <a:t>주차 </a:t>
            </a:r>
            <a:r>
              <a:rPr lang="en-US" altLang="ko-KR">
                <a:solidFill>
                  <a:srgbClr val="C00000"/>
                </a:solidFill>
              </a:rPr>
              <a:t>:</a:t>
            </a:r>
            <a:r>
              <a:rPr lang="ko-KR" altLang="en-US">
                <a:solidFill>
                  <a:srgbClr val="C00000"/>
                </a:solidFill>
              </a:rPr>
              <a:t> </a:t>
            </a:r>
            <a:r>
              <a:rPr lang="en-US" altLang="ko-KR" smtClean="0">
                <a:solidFill>
                  <a:srgbClr val="C00000"/>
                </a:solidFill>
              </a:rPr>
              <a:t>FPGA </a:t>
            </a:r>
            <a:r>
              <a:rPr lang="ko-KR" altLang="en-US" smtClean="0">
                <a:solidFill>
                  <a:srgbClr val="C00000"/>
                </a:solidFill>
              </a:rPr>
              <a:t>보드 </a:t>
            </a:r>
            <a:r>
              <a:rPr lang="en-US" altLang="ko-KR" smtClean="0">
                <a:solidFill>
                  <a:srgbClr val="C00000"/>
                </a:solidFill>
              </a:rPr>
              <a:t>-</a:t>
            </a:r>
            <a:endParaRPr lang="en-US" altLang="ko-KR" dirty="0">
              <a:solidFill>
                <a:srgbClr val="C00000"/>
              </a:solidFill>
            </a:endParaRP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59999EB7-1EAF-4EC0-C317-825723ABC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5002593"/>
            <a:ext cx="84772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9pPr>
          </a:lstStyle>
          <a:p>
            <a:pPr algn="ctr"/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정보보호 및 사물지능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연구실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hlinkClick r:id="rId2"/>
              </a:rPr>
              <a:t>http://infosec.pusan.ac.kr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지능형융합보안대학원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: http://aisec.pusan.ac.kr</a:t>
            </a:r>
            <a:endParaRPr lang="ko-KR" altLang="en-US" sz="18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313CA3D5-2517-BA9A-D661-189BF22C7B4E}"/>
              </a:ext>
            </a:extLst>
          </p:cNvPr>
          <p:cNvSpPr txBox="1">
            <a:spLocks/>
          </p:cNvSpPr>
          <p:nvPr/>
        </p:nvSpPr>
        <p:spPr>
          <a:xfrm>
            <a:off x="1441450" y="3672726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담당 교수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 err="1">
                <a:solidFill>
                  <a:srgbClr val="0000CC"/>
                </a:solidFill>
              </a:rPr>
              <a:t>김호원</a:t>
            </a:r>
            <a:r>
              <a:rPr lang="ko-KR" altLang="en-US" sz="1600" dirty="0">
                <a:solidFill>
                  <a:srgbClr val="0000CC"/>
                </a:solidFill>
              </a:rPr>
              <a:t> 교수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조교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김요한 대학원생</a:t>
            </a:r>
            <a:r>
              <a:rPr lang="en-US" altLang="ko-KR" sz="1600" dirty="0">
                <a:solidFill>
                  <a:schemeClr val="tx1"/>
                </a:solidFill>
              </a:rPr>
              <a:t>(3</a:t>
            </a:r>
            <a:r>
              <a:rPr lang="ko-KR" altLang="en-US" sz="1600" dirty="0">
                <a:solidFill>
                  <a:schemeClr val="tx1"/>
                </a:solidFill>
              </a:rPr>
              <a:t>분반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월요일</a:t>
            </a:r>
            <a:r>
              <a:rPr lang="en-US" altLang="ko-KR" sz="1600" dirty="0">
                <a:solidFill>
                  <a:schemeClr val="tx1"/>
                </a:solidFill>
              </a:rPr>
              <a:t>), </a:t>
            </a:r>
            <a:r>
              <a:rPr lang="ko-KR" altLang="en-US" sz="1600" dirty="0">
                <a:solidFill>
                  <a:schemeClr val="tx1"/>
                </a:solidFill>
              </a:rPr>
              <a:t>홍윤영 대학원생</a:t>
            </a:r>
            <a:r>
              <a:rPr lang="en-US" altLang="ko-KR" sz="1600" dirty="0">
                <a:solidFill>
                  <a:schemeClr val="tx1"/>
                </a:solidFill>
              </a:rPr>
              <a:t>(4</a:t>
            </a:r>
            <a:r>
              <a:rPr lang="ko-KR" altLang="en-US" sz="1600" dirty="0">
                <a:solidFill>
                  <a:schemeClr val="tx1"/>
                </a:solidFill>
              </a:rPr>
              <a:t>분반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수요일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323215" y="147320"/>
            <a:ext cx="6266180" cy="40259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FPGA </a:t>
            </a:r>
            <a:r>
              <a:rPr lang="en-US" altLang="ko-KR" sz="2400" b="0" cap="none" dirty="0" err="1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보드</a:t>
            </a:r>
            <a:r>
              <a:rPr lang="en-US" altLang="ko-KR" sz="2400" b="0" cap="none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 </a:t>
            </a:r>
            <a:r>
              <a:rPr lang="ko-KR" altLang="en-US" sz="2400" b="0" cap="none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사용법</a:t>
            </a:r>
            <a:endParaRPr lang="ko-KR" altLang="en-US" sz="2400" b="0" cap="none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6F1D1C-E159-4DDC-85C5-28695A8E6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59" y="3042920"/>
            <a:ext cx="8672052" cy="1591534"/>
          </a:xfrm>
          <a:prstGeom prst="rect">
            <a:avLst/>
          </a:prstGeom>
        </p:spPr>
      </p:pic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4283710" y="6556375"/>
            <a:ext cx="64960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b="0" cap="none" dirty="0" smtClean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10</a:t>
            </a:fld>
            <a:endParaRPr lang="ko-KR" altLang="en-US" sz="1800" b="0" cap="none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57" name="TextBox 56"/>
          <p:cNvSpPr txBox="1">
            <a:spLocks/>
          </p:cNvSpPr>
          <p:nvPr/>
        </p:nvSpPr>
        <p:spPr>
          <a:xfrm>
            <a:off x="1262380" y="3042920"/>
            <a:ext cx="494664" cy="30734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cap="none" dirty="0">
              <a:solidFill>
                <a:srgbClr val="FF0000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58" name="TextBox 57"/>
          <p:cNvSpPr txBox="1">
            <a:spLocks/>
          </p:cNvSpPr>
          <p:nvPr/>
        </p:nvSpPr>
        <p:spPr>
          <a:xfrm>
            <a:off x="866775" y="1621155"/>
            <a:ext cx="6966972" cy="646331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err="1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아래와</a:t>
            </a:r>
            <a:r>
              <a:rPr lang="en-US" altLang="ko-KR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 같이 PIN설정이 끝나면 저장 후 PlanAhead </a:t>
            </a:r>
            <a:r>
              <a:rPr lang="en-US" altLang="ko-KR" sz="1800" b="0" cap="none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소프트웨어를 종료</a:t>
            </a: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(input</a:t>
            </a:r>
            <a:r>
              <a:rPr lang="ko-KR" altLang="en-US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:</a:t>
            </a:r>
            <a:r>
              <a:rPr lang="ko-KR" altLang="en-US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DIP Swich 1~2, output : LED 1~3)</a:t>
            </a:r>
            <a:endParaRPr lang="ko-KR" altLang="en-US" sz="1800" b="0" cap="none" dirty="0">
              <a:solidFill>
                <a:srgbClr val="0000CC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60" name="도형 59"/>
          <p:cNvSpPr>
            <a:spLocks/>
          </p:cNvSpPr>
          <p:nvPr/>
        </p:nvSpPr>
        <p:spPr>
          <a:xfrm>
            <a:off x="4136390" y="3625439"/>
            <a:ext cx="707390" cy="100901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323215" y="147320"/>
            <a:ext cx="6266180" cy="40259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FPGA </a:t>
            </a:r>
            <a:r>
              <a:rPr lang="en-US" altLang="ko-KR" sz="2400" b="0" cap="none" dirty="0" err="1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보드</a:t>
            </a:r>
            <a:r>
              <a:rPr lang="en-US" altLang="ko-KR" sz="2400" b="0" cap="none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 </a:t>
            </a:r>
            <a:r>
              <a:rPr lang="ko-KR" altLang="en-US" sz="2400" b="0" cap="none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사용법</a:t>
            </a:r>
            <a:endParaRPr lang="ko-KR" altLang="en-US" sz="2400" b="0" cap="none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4283710" y="6556375"/>
            <a:ext cx="64960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b="0" cap="none" dirty="0" smtClean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11</a:t>
            </a:fld>
            <a:endParaRPr lang="ko-KR" altLang="en-US" sz="1800" b="0" cap="none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57" name="TextBox 56"/>
          <p:cNvSpPr txBox="1">
            <a:spLocks/>
          </p:cNvSpPr>
          <p:nvPr/>
        </p:nvSpPr>
        <p:spPr>
          <a:xfrm>
            <a:off x="1262380" y="3042920"/>
            <a:ext cx="494664" cy="30734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cap="none" dirty="0">
              <a:solidFill>
                <a:srgbClr val="FF0000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58" name="TextBox 57"/>
          <p:cNvSpPr txBox="1">
            <a:spLocks/>
          </p:cNvSpPr>
          <p:nvPr/>
        </p:nvSpPr>
        <p:spPr>
          <a:xfrm>
            <a:off x="866775" y="1144077"/>
            <a:ext cx="7810151" cy="1477328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err="1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ISE에서</a:t>
            </a:r>
            <a:r>
              <a:rPr lang="en-US" altLang="ko-KR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 시뮬레이션이 </a:t>
            </a:r>
            <a:r>
              <a:rPr lang="en-US" altLang="ko-KR" sz="1800" b="0" cap="none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가능하지만 </a:t>
            </a:r>
            <a:r>
              <a:rPr lang="en-US" altLang="ko-KR" smtClean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Quartus</a:t>
            </a:r>
            <a:r>
              <a:rPr lang="en-US" altLang="ko-KR" sz="1800" b="0" cap="none" smtClean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에서 </a:t>
            </a:r>
            <a:r>
              <a:rPr lang="en-US" altLang="ko-KR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시뮬레이션까지 끝난 </a:t>
            </a:r>
            <a:endParaRPr lang="ko-KR" altLang="en-US" sz="1800" b="0" cap="none" dirty="0">
              <a:solidFill>
                <a:srgbClr val="0000CC"/>
              </a:solidFill>
              <a:latin typeface="나눔고딕 ExtraBold" charset="0"/>
              <a:ea typeface="나눔고딕 ExtraBold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err="1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코드이므로</a:t>
            </a:r>
            <a:r>
              <a:rPr lang="en-US" altLang="ko-KR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 바로 장비에 프로그래밍 하여 테스트</a:t>
            </a:r>
            <a:endParaRPr lang="ko-KR" altLang="en-US" sz="1800" b="0" cap="none" dirty="0">
              <a:solidFill>
                <a:srgbClr val="0000CC"/>
              </a:solidFill>
              <a:latin typeface="나눔고딕 ExtraBold" charset="0"/>
              <a:ea typeface="나눔고딕 ExtraBold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 - Process 창의 Generate Programming File 부분을 마우스 오른쪽 버튼으로 </a:t>
            </a:r>
            <a:endParaRPr lang="ko-KR" altLang="en-US" sz="1800" b="0" cap="none" dirty="0">
              <a:solidFill>
                <a:srgbClr val="0000CC"/>
              </a:solidFill>
              <a:latin typeface="나눔고딕 ExtraBold" charset="0"/>
              <a:ea typeface="나눔고딕 ExtraBold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   선택하여 Run </a:t>
            </a:r>
            <a:r>
              <a:rPr lang="en-US" altLang="ko-KR" sz="1800" b="0" cap="none" dirty="0" err="1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메뉴를</a:t>
            </a:r>
            <a:r>
              <a:rPr lang="en-US" altLang="ko-KR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sz="1800" b="0" cap="none" dirty="0" err="1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실행</a:t>
            </a:r>
            <a:endParaRPr lang="en-US" altLang="ko-KR" dirty="0">
              <a:solidFill>
                <a:srgbClr val="0000CC"/>
              </a:solidFill>
              <a:latin typeface="나눔고딕 ExtraBold" charset="0"/>
              <a:ea typeface="나눔고딕 ExtraBold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   * Synthesize </a:t>
            </a:r>
            <a:r>
              <a:rPr lang="en-US" altLang="ko-KR" sz="1800" b="0" cap="none" dirty="0" err="1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부터</a:t>
            </a:r>
            <a:r>
              <a:rPr lang="en-US" altLang="ko-KR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 bitstream </a:t>
            </a:r>
            <a:r>
              <a:rPr lang="ko-KR" altLang="en-US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생성</a:t>
            </a:r>
            <a:r>
              <a:rPr lang="en-US" altLang="ko-KR" sz="1800" b="0" cap="none" dirty="0" err="1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까지</a:t>
            </a:r>
            <a:r>
              <a:rPr lang="en-US" altLang="ko-KR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sz="1800" b="0" cap="none" dirty="0" err="1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진행</a:t>
            </a:r>
            <a:r>
              <a:rPr lang="en-US" altLang="ko-KR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 </a:t>
            </a:r>
            <a:r>
              <a:rPr lang="ko-KR" altLang="en-US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됨</a:t>
            </a:r>
          </a:p>
        </p:txBody>
      </p:sp>
      <p:pic>
        <p:nvPicPr>
          <p:cNvPr id="59" name="그림 58" descr="C:/Users/jjh08/AppData/Roaming/PolarisOffice/ETemp/8268_15566248/fImage142791090328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140" y="3082097"/>
            <a:ext cx="4232910" cy="29933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323215" y="147320"/>
            <a:ext cx="6266180" cy="40259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FPGA </a:t>
            </a:r>
            <a:r>
              <a:rPr lang="en-US" altLang="ko-KR" sz="2400" b="0" cap="none" dirty="0" err="1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보드</a:t>
            </a:r>
            <a:r>
              <a:rPr lang="en-US" altLang="ko-KR" sz="2400" b="0" cap="none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 </a:t>
            </a:r>
            <a:r>
              <a:rPr lang="ko-KR" altLang="en-US" sz="2400" b="0" cap="none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사용법</a:t>
            </a:r>
            <a:endParaRPr lang="ko-KR" altLang="en-US" sz="2400" b="0" cap="none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4283710" y="6556375"/>
            <a:ext cx="64960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b="0" cap="none" dirty="0" smtClean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12</a:t>
            </a:fld>
            <a:endParaRPr lang="ko-KR" altLang="en-US" sz="1800" b="0" cap="none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57" name="TextBox 56"/>
          <p:cNvSpPr txBox="1">
            <a:spLocks/>
          </p:cNvSpPr>
          <p:nvPr/>
        </p:nvSpPr>
        <p:spPr>
          <a:xfrm>
            <a:off x="1262380" y="3042920"/>
            <a:ext cx="494664" cy="30734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cap="none" dirty="0">
              <a:solidFill>
                <a:srgbClr val="FF0000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58" name="TextBox 57"/>
          <p:cNvSpPr txBox="1">
            <a:spLocks/>
          </p:cNvSpPr>
          <p:nvPr/>
        </p:nvSpPr>
        <p:spPr>
          <a:xfrm>
            <a:off x="866775" y="1621155"/>
            <a:ext cx="7796045" cy="646331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Error 없이 Generate </a:t>
            </a:r>
            <a:r>
              <a:rPr lang="en-US" altLang="ko-KR" sz="1800" b="0" cap="none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가 </a:t>
            </a:r>
            <a:r>
              <a:rPr lang="ko-KR" altLang="en-US" smtClean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되었</a:t>
            </a:r>
            <a:r>
              <a:rPr lang="en-US" altLang="ko-KR" sz="1800" b="0" cap="none" smtClean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다면</a:t>
            </a:r>
            <a:r>
              <a:rPr lang="en-US" altLang="ko-KR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, Configure Target Device 부분을 확장시켜</a:t>
            </a:r>
            <a:endParaRPr lang="ko-KR" altLang="en-US" sz="1800" b="0" cap="none" dirty="0">
              <a:solidFill>
                <a:srgbClr val="0000CC"/>
              </a:solidFill>
              <a:latin typeface="나눔고딕 ExtraBold" charset="0"/>
              <a:ea typeface="나눔고딕 ExtraBold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Manage Configuration Project(iMPACT)을 실행</a:t>
            </a:r>
            <a:endParaRPr lang="ko-KR" altLang="en-US" sz="1800" b="0" cap="none" dirty="0">
              <a:solidFill>
                <a:srgbClr val="0000CC"/>
              </a:solidFill>
              <a:latin typeface="나눔고딕 ExtraBold" charset="0"/>
              <a:ea typeface="나눔고딕 ExtraBold" charset="0"/>
            </a:endParaRPr>
          </a:p>
        </p:txBody>
      </p:sp>
      <p:pic>
        <p:nvPicPr>
          <p:cNvPr id="59" name="그림 58" descr="C:/Users/jjh08/AppData/Roaming/PolarisOffice/ETemp/8268_15566248/fImage108241098682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5" y="3715385"/>
            <a:ext cx="3700144" cy="1279525"/>
          </a:xfrm>
          <a:prstGeom prst="rect">
            <a:avLst/>
          </a:prstGeom>
          <a:noFill/>
        </p:spPr>
      </p:pic>
      <p:pic>
        <p:nvPicPr>
          <p:cNvPr id="60" name="그림 59" descr="C:/Users/jjh08/AppData/Roaming/PolarisOffice/ETemp/8268_15566248/fImage63931099996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980" y="3346450"/>
            <a:ext cx="5613400" cy="23787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323215" y="147320"/>
            <a:ext cx="6266180" cy="40259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FPGA </a:t>
            </a:r>
            <a:r>
              <a:rPr lang="en-US" altLang="ko-KR" sz="2400" b="0" cap="none" dirty="0" err="1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보드</a:t>
            </a:r>
            <a:r>
              <a:rPr lang="en-US" altLang="ko-KR" sz="2400" b="0" cap="none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 </a:t>
            </a:r>
            <a:r>
              <a:rPr lang="ko-KR" altLang="en-US" sz="2400" b="0" cap="none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사용법</a:t>
            </a:r>
            <a:endParaRPr lang="ko-KR" altLang="en-US" sz="2400" b="0" cap="none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4283710" y="6556375"/>
            <a:ext cx="64960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b="0" cap="none" dirty="0" smtClean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13</a:t>
            </a:fld>
            <a:endParaRPr lang="ko-KR" altLang="en-US" sz="1800" b="0" cap="none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57" name="TextBox 56"/>
          <p:cNvSpPr txBox="1">
            <a:spLocks/>
          </p:cNvSpPr>
          <p:nvPr/>
        </p:nvSpPr>
        <p:spPr>
          <a:xfrm>
            <a:off x="1262380" y="3042920"/>
            <a:ext cx="494664" cy="30734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cap="none" dirty="0">
              <a:solidFill>
                <a:srgbClr val="FF0000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58" name="TextBox 57"/>
          <p:cNvSpPr txBox="1">
            <a:spLocks/>
          </p:cNvSpPr>
          <p:nvPr/>
        </p:nvSpPr>
        <p:spPr>
          <a:xfrm>
            <a:off x="652779" y="978852"/>
            <a:ext cx="7911465" cy="147732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err="1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아래</a:t>
            </a:r>
            <a:r>
              <a:rPr lang="en-US" altLang="ko-KR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 iMPACT 가 실행된다면, Boundary Scan을 </a:t>
            </a:r>
            <a:r>
              <a:rPr lang="en-US" altLang="ko-KR" sz="1800" b="0" cap="none" dirty="0" err="1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더블클릭</a:t>
            </a:r>
            <a:r>
              <a:rPr lang="en-US" altLang="ko-KR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 후</a:t>
            </a: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File -&gt; Initialize Chain 으로 연결된 </a:t>
            </a:r>
            <a:r>
              <a:rPr lang="en-US" altLang="ko-KR" sz="1800" b="0" cap="none" dirty="0" err="1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디바이스를</a:t>
            </a:r>
            <a:r>
              <a:rPr lang="en-US" altLang="ko-KR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sz="1800" b="0" cap="none" dirty="0" err="1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찾음</a:t>
            </a:r>
            <a:endParaRPr lang="en-US" altLang="ko-KR" sz="1800" b="0" cap="none" dirty="0">
              <a:solidFill>
                <a:srgbClr val="0000CC"/>
              </a:solidFill>
              <a:latin typeface="나눔고딕 ExtraBold" charset="0"/>
              <a:ea typeface="나눔고딕 ExtraBold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만약 </a:t>
            </a:r>
            <a:r>
              <a:rPr lang="en-US" altLang="ko-KR" dirty="0">
                <a:solidFill>
                  <a:srgbClr val="FF0000"/>
                </a:solidFill>
                <a:latin typeface="나눔고딕 ExtraBold" charset="0"/>
                <a:ea typeface="나눔고딕 ExtraBold" charset="0"/>
              </a:rPr>
              <a:t>cable</a:t>
            </a:r>
            <a:r>
              <a:rPr lang="ko-KR" altLang="en-US" dirty="0">
                <a:solidFill>
                  <a:srgbClr val="FF0000"/>
                </a:solidFill>
                <a:latin typeface="나눔고딕 ExtraBold" charset="0"/>
                <a:ea typeface="나눔고딕 ExtraBold" charset="0"/>
              </a:rPr>
              <a:t>을 찾을 수 없다고 뜬다면 장치 관리자에서 이름을 확인</a:t>
            </a:r>
            <a:r>
              <a:rPr lang="ko-KR" altLang="en-US" dirty="0">
                <a:latin typeface="나눔고딕 ExtraBold" charset="0"/>
                <a:ea typeface="나눔고딕 ExtraBold" charset="0"/>
              </a:rPr>
              <a:t>할 것 </a:t>
            </a:r>
            <a:r>
              <a:rPr lang="en-US" altLang="ko-KR" dirty="0">
                <a:latin typeface="나눔고딕 ExtraBold" charset="0"/>
                <a:ea typeface="나눔고딕 ExtraBold" charset="0"/>
              </a:rPr>
              <a:t>(</a:t>
            </a:r>
            <a:r>
              <a:rPr lang="en-US" altLang="ko-KR" dirty="0">
                <a:solidFill>
                  <a:srgbClr val="FF0000"/>
                </a:solidFill>
                <a:latin typeface="나눔고딕 ExtraBold" charset="0"/>
                <a:ea typeface="나눔고딕 ExtraBold" charset="0"/>
              </a:rPr>
              <a:t>Xilinx USB cable</a:t>
            </a:r>
            <a:r>
              <a:rPr lang="ko-KR" altLang="en-US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이 있어야하며</a:t>
            </a:r>
            <a:r>
              <a:rPr lang="en-US" altLang="ko-KR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(</a:t>
            </a:r>
            <a:r>
              <a:rPr lang="ko-KR" altLang="en-US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펌웨어 어쩌고는 안됨</a:t>
            </a:r>
            <a:r>
              <a:rPr lang="en-US" altLang="ko-KR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),</a:t>
            </a:r>
            <a:r>
              <a:rPr lang="ko-KR" altLang="en-US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 없을 시에 연결을 해제한 이후 </a:t>
            </a:r>
            <a:r>
              <a:rPr lang="en-US" altLang="ko-KR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USB</a:t>
            </a:r>
            <a:r>
              <a:rPr lang="ko-KR" altLang="en-US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와 </a:t>
            </a:r>
            <a:r>
              <a:rPr lang="en-US" altLang="ko-KR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JTAG</a:t>
            </a:r>
            <a:r>
              <a:rPr lang="ko-KR" altLang="en-US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 먼저 연결 후 </a:t>
            </a:r>
            <a:r>
              <a:rPr lang="ko-KR" altLang="en-US" dirty="0" err="1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장치관리자</a:t>
            </a:r>
            <a:r>
              <a:rPr lang="ko-KR" altLang="en-US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 이름을 확인</a:t>
            </a:r>
            <a:r>
              <a:rPr lang="en-US" altLang="ko-KR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-&gt;</a:t>
            </a:r>
            <a:r>
              <a:rPr lang="ko-KR" altLang="en-US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FPGA</a:t>
            </a:r>
            <a:r>
              <a:rPr lang="ko-KR" altLang="en-US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 보드와 연결</a:t>
            </a:r>
            <a:r>
              <a:rPr lang="en-US" altLang="ko-KR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)</a:t>
            </a:r>
            <a:endParaRPr lang="ko-KR" altLang="en-US" sz="1800" b="0" cap="none" dirty="0">
              <a:solidFill>
                <a:srgbClr val="0000CC"/>
              </a:solidFill>
              <a:latin typeface="나눔고딕 ExtraBold" charset="0"/>
              <a:ea typeface="나눔고딕 ExtraBold" charset="0"/>
            </a:endParaRPr>
          </a:p>
        </p:txBody>
      </p:sp>
      <p:pic>
        <p:nvPicPr>
          <p:cNvPr id="59" name="그림 58" descr="C:/Users/jjh08/AppData/Roaming/PolarisOffice/ETemp/8268_15566248/fImage26874110749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50" y="2503170"/>
            <a:ext cx="2668270" cy="3642360"/>
          </a:xfrm>
          <a:prstGeom prst="rect">
            <a:avLst/>
          </a:prstGeom>
          <a:noFill/>
        </p:spPr>
      </p:pic>
      <p:pic>
        <p:nvPicPr>
          <p:cNvPr id="60" name="그림 59" descr="C:/Users/jjh08/AppData/Roaming/PolarisOffice/ETemp/8268_15566248/fImage698521109299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810" y="2500630"/>
            <a:ext cx="3338195" cy="35610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323215" y="147320"/>
            <a:ext cx="6266180" cy="40259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FPGA </a:t>
            </a:r>
            <a:r>
              <a:rPr lang="en-US" altLang="ko-KR" sz="2400" b="0" cap="none" dirty="0" err="1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보드</a:t>
            </a:r>
            <a:r>
              <a:rPr lang="en-US" altLang="ko-KR" sz="2400" b="0" cap="none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 </a:t>
            </a:r>
            <a:r>
              <a:rPr lang="ko-KR" altLang="en-US" sz="2400" b="0" cap="none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사용법</a:t>
            </a:r>
            <a:endParaRPr lang="ko-KR" altLang="en-US" sz="2400" b="0" cap="none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4283710" y="6556375"/>
            <a:ext cx="64960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b="0" cap="none" dirty="0" smtClean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14</a:t>
            </a:fld>
            <a:endParaRPr lang="ko-KR" altLang="en-US" sz="1800" b="0" cap="none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57" name="TextBox 56"/>
          <p:cNvSpPr txBox="1">
            <a:spLocks/>
          </p:cNvSpPr>
          <p:nvPr/>
        </p:nvSpPr>
        <p:spPr>
          <a:xfrm>
            <a:off x="1262380" y="3042920"/>
            <a:ext cx="494664" cy="30734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cap="none" dirty="0">
              <a:solidFill>
                <a:srgbClr val="FF0000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58" name="TextBox 57"/>
          <p:cNvSpPr txBox="1">
            <a:spLocks/>
          </p:cNvSpPr>
          <p:nvPr/>
        </p:nvSpPr>
        <p:spPr>
          <a:xfrm>
            <a:off x="866775" y="1240197"/>
            <a:ext cx="7635875" cy="6457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err="1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Generate된</a:t>
            </a:r>
            <a:r>
              <a:rPr lang="en-US" altLang="ko-KR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 bit </a:t>
            </a:r>
            <a:r>
              <a:rPr lang="en-US" altLang="ko-KR" sz="1800" b="0" cap="none" dirty="0" err="1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파일을</a:t>
            </a:r>
            <a:r>
              <a:rPr lang="en-US" altLang="ko-KR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sz="1800" b="0" cap="none" dirty="0" err="1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불러옴</a:t>
            </a:r>
            <a:endParaRPr lang="en-US" altLang="ko-KR" dirty="0">
              <a:solidFill>
                <a:srgbClr val="0000CC"/>
              </a:solidFill>
              <a:latin typeface="나눔고딕 ExtraBold" charset="0"/>
              <a:ea typeface="나눔고딕 ExtraBold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- bit파일이 verilog파일은 합성 및 bitstream 으로 생성된 파일</a:t>
            </a:r>
            <a:endParaRPr lang="ko-KR" altLang="en-US" sz="1800" b="0" cap="none" dirty="0">
              <a:solidFill>
                <a:srgbClr val="0000CC"/>
              </a:solidFill>
              <a:latin typeface="나눔고딕 ExtraBold" charset="0"/>
              <a:ea typeface="나눔고딕 ExtraBold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A98121-C3EA-4E23-8CF3-7DA392653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158" y="2014180"/>
            <a:ext cx="5701103" cy="385190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323215" y="147320"/>
            <a:ext cx="6266180" cy="40259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FPGA </a:t>
            </a:r>
            <a:r>
              <a:rPr lang="en-US" altLang="ko-KR" sz="2400" b="0" cap="none" dirty="0" err="1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보드</a:t>
            </a:r>
            <a:r>
              <a:rPr lang="en-US" altLang="ko-KR" sz="2400" b="0" cap="none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 </a:t>
            </a:r>
            <a:r>
              <a:rPr lang="ko-KR" altLang="en-US" sz="2400" b="0" cap="none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사용법</a:t>
            </a:r>
            <a:endParaRPr lang="ko-KR" altLang="en-US" sz="2400" b="0" cap="none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4283710" y="6556375"/>
            <a:ext cx="64960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b="0" cap="none" dirty="0" smtClean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15</a:t>
            </a:fld>
            <a:endParaRPr lang="ko-KR" altLang="en-US" sz="1800" b="0" cap="none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57" name="TextBox 56"/>
          <p:cNvSpPr txBox="1">
            <a:spLocks/>
          </p:cNvSpPr>
          <p:nvPr/>
        </p:nvSpPr>
        <p:spPr>
          <a:xfrm>
            <a:off x="1262380" y="3042920"/>
            <a:ext cx="494664" cy="30734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cap="none" dirty="0">
              <a:solidFill>
                <a:srgbClr val="FF0000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58" name="TextBox 57"/>
          <p:cNvSpPr txBox="1">
            <a:spLocks/>
          </p:cNvSpPr>
          <p:nvPr/>
        </p:nvSpPr>
        <p:spPr>
          <a:xfrm>
            <a:off x="866775" y="1024058"/>
            <a:ext cx="7635875" cy="6457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err="1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메세지</a:t>
            </a:r>
            <a:r>
              <a:rPr lang="en-US" altLang="ko-KR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 창이 뜨면 추가 Prom을 사용하지 않으므로 No를 선택 또한</a:t>
            </a:r>
            <a:endParaRPr lang="ko-KR" altLang="en-US" sz="1800" b="0" cap="none" dirty="0">
              <a:solidFill>
                <a:srgbClr val="0000CC"/>
              </a:solidFill>
              <a:latin typeface="나눔고딕 ExtraBold" charset="0"/>
              <a:ea typeface="나눔고딕 ExtraBold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err="1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디바이스가</a:t>
            </a:r>
            <a:r>
              <a:rPr lang="en-US" altLang="ko-KR" sz="1800" b="0" cap="none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sz="1800" b="0" cap="none" smtClean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Scan</a:t>
            </a:r>
            <a:r>
              <a:rPr lang="ko-KR" altLang="en-US" smtClean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되었</a:t>
            </a:r>
            <a:r>
              <a:rPr lang="en-US" altLang="ko-KR" sz="1800" b="0" cap="none" smtClean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다면 </a:t>
            </a:r>
            <a:r>
              <a:rPr lang="en-US" altLang="ko-KR" sz="1800" b="0" cap="none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Verify</a:t>
            </a:r>
            <a:r>
              <a:rPr lang="ko-KR" altLang="en-US" sz="1800" b="0" cap="none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를 체크하고 </a:t>
            </a:r>
            <a:r>
              <a:rPr lang="en-US" altLang="ko-KR" sz="1800" b="0" cap="none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OK </a:t>
            </a:r>
            <a:r>
              <a:rPr lang="en-US" altLang="ko-KR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선택</a:t>
            </a:r>
            <a:endParaRPr lang="ko-KR" altLang="en-US" sz="1800" b="0" cap="none" dirty="0">
              <a:solidFill>
                <a:srgbClr val="0000CC"/>
              </a:solidFill>
              <a:latin typeface="나눔고딕 ExtraBold" charset="0"/>
              <a:ea typeface="나눔고딕 ExtraBold" charset="0"/>
            </a:endParaRPr>
          </a:p>
        </p:txBody>
      </p:sp>
      <p:pic>
        <p:nvPicPr>
          <p:cNvPr id="59" name="그림 58" descr="C:/Users/jjh08/AppData/Roaming/PolarisOffice/ETemp/8268_15566248/fImage143711125482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23" y="2478722"/>
            <a:ext cx="3029585" cy="1435735"/>
          </a:xfrm>
          <a:prstGeom prst="rect">
            <a:avLst/>
          </a:prstGeom>
          <a:noFill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361A60-3603-47F9-9EA1-38BED47BE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5" y="4023361"/>
            <a:ext cx="3390342" cy="223207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F05D8C6-B84C-4E81-9525-F6E01E0BBF74}"/>
              </a:ext>
            </a:extLst>
          </p:cNvPr>
          <p:cNvSpPr/>
          <p:nvPr/>
        </p:nvSpPr>
        <p:spPr>
          <a:xfrm>
            <a:off x="2111969" y="3598665"/>
            <a:ext cx="595835" cy="3157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D978864-53E4-4ED8-A8F0-993E4B8B7321}"/>
              </a:ext>
            </a:extLst>
          </p:cNvPr>
          <p:cNvSpPr/>
          <p:nvPr/>
        </p:nvSpPr>
        <p:spPr>
          <a:xfrm>
            <a:off x="3140690" y="5699991"/>
            <a:ext cx="396421" cy="2101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DF8C942-9532-4DED-8AD4-09E6CFF98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758" y="3042920"/>
            <a:ext cx="4288029" cy="247556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25EDA31-7B15-483D-B776-33438F6E5ED7}"/>
              </a:ext>
            </a:extLst>
          </p:cNvPr>
          <p:cNvSpPr/>
          <p:nvPr/>
        </p:nvSpPr>
        <p:spPr>
          <a:xfrm>
            <a:off x="5664631" y="3651509"/>
            <a:ext cx="2441083" cy="1358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323215" y="147320"/>
            <a:ext cx="6266180" cy="40259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FPGA </a:t>
            </a:r>
            <a:r>
              <a:rPr lang="en-US" altLang="ko-KR" sz="2400" b="0" cap="none" dirty="0" err="1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보드</a:t>
            </a:r>
            <a:r>
              <a:rPr lang="en-US" altLang="ko-KR" sz="2400" b="0" cap="none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 </a:t>
            </a:r>
            <a:r>
              <a:rPr lang="ko-KR" altLang="en-US" sz="2400" b="0" cap="none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사용법</a:t>
            </a:r>
            <a:endParaRPr lang="ko-KR" altLang="en-US" sz="2400" b="0" cap="none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4283710" y="6556375"/>
            <a:ext cx="64960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b="0" cap="none" dirty="0" smtClean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16</a:t>
            </a:fld>
            <a:endParaRPr lang="ko-KR" altLang="en-US" sz="1800" b="0" cap="none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57" name="TextBox 56"/>
          <p:cNvSpPr txBox="1">
            <a:spLocks/>
          </p:cNvSpPr>
          <p:nvPr/>
        </p:nvSpPr>
        <p:spPr>
          <a:xfrm>
            <a:off x="1262380" y="3042920"/>
            <a:ext cx="494664" cy="30734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cap="none" dirty="0">
              <a:solidFill>
                <a:srgbClr val="FF0000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58" name="TextBox 57"/>
          <p:cNvSpPr txBox="1">
            <a:spLocks/>
          </p:cNvSpPr>
          <p:nvPr/>
        </p:nvSpPr>
        <p:spPr>
          <a:xfrm>
            <a:off x="866775" y="1175882"/>
            <a:ext cx="7720330" cy="9226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err="1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마지막으로</a:t>
            </a:r>
            <a:r>
              <a:rPr lang="en-US" altLang="ko-KR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 최종 Program 시키면 디바이스에서 Test 가 가능함</a:t>
            </a:r>
            <a:endParaRPr lang="ko-KR" altLang="en-US" sz="1800" b="0" cap="none" dirty="0">
              <a:solidFill>
                <a:srgbClr val="0000CC"/>
              </a:solidFill>
              <a:latin typeface="나눔고딕 ExtraBold" charset="0"/>
              <a:ea typeface="나눔고딕 ExtraBold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 * 디바이스 </a:t>
            </a:r>
            <a:r>
              <a:rPr lang="en-US" altLang="ko-KR" sz="1800" b="0" cap="none" dirty="0" err="1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전원</a:t>
            </a:r>
            <a:r>
              <a:rPr lang="en-US" altLang="ko-KR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sz="1800" b="0" cap="none" dirty="0" err="1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연결이</a:t>
            </a:r>
            <a:r>
              <a:rPr lang="en-US" altLang="ko-KR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sz="1800" b="0" cap="none" dirty="0" err="1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되어있지</a:t>
            </a:r>
            <a:r>
              <a:rPr lang="en-US" altLang="ko-KR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sz="1800" b="0" cap="none" dirty="0" err="1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않거나</a:t>
            </a:r>
            <a:r>
              <a:rPr lang="en-US" altLang="ko-KR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sz="1800" b="0" cap="none" dirty="0" err="1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JTAG가</a:t>
            </a:r>
            <a:r>
              <a:rPr lang="en-US" altLang="ko-KR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sz="1800" b="0" cap="none" dirty="0" err="1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연결되</a:t>
            </a:r>
            <a:r>
              <a:rPr lang="ko-KR" altLang="en-US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어 </a:t>
            </a:r>
            <a:r>
              <a:rPr lang="ko-KR" altLang="en-US" sz="1800" b="0" cap="none" dirty="0" err="1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있</a:t>
            </a:r>
            <a:r>
              <a:rPr lang="en-US" altLang="ko-KR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지 않</a:t>
            </a:r>
            <a:r>
              <a:rPr lang="ko-KR" altLang="en-US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다면</a:t>
            </a:r>
            <a:r>
              <a:rPr lang="en-US" altLang="ko-KR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  </a:t>
            </a: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    </a:t>
            </a:r>
            <a:r>
              <a:rPr lang="en-US" altLang="ko-KR" sz="1800" b="0" cap="none" smtClean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디바이스가 </a:t>
            </a:r>
            <a:r>
              <a:rPr lang="en-US" altLang="ko-KR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Scan</a:t>
            </a:r>
            <a:r>
              <a:rPr lang="ko-KR" altLang="en-US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되지 않을 </a:t>
            </a:r>
            <a:r>
              <a:rPr lang="en-US" altLang="ko-KR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수 </a:t>
            </a:r>
            <a:r>
              <a:rPr lang="en-US" altLang="ko-KR" sz="1800" b="0" cap="none" dirty="0" err="1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있습니다</a:t>
            </a:r>
            <a:r>
              <a:rPr lang="en-US" altLang="ko-KR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.</a:t>
            </a:r>
            <a:endParaRPr lang="ko-KR" altLang="en-US" sz="1800" b="0" cap="none" dirty="0">
              <a:solidFill>
                <a:srgbClr val="0000CC"/>
              </a:solidFill>
              <a:latin typeface="나눔고딕 ExtraBold" charset="0"/>
              <a:ea typeface="나눔고딕 ExtraBold" charset="0"/>
            </a:endParaRPr>
          </a:p>
        </p:txBody>
      </p:sp>
      <p:pic>
        <p:nvPicPr>
          <p:cNvPr id="59" name="그림 58" descr="C:/Users/jjh08/AppData/Roaming/PolarisOffice/ETemp/8268_15566248/fImage770301135239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2040752"/>
            <a:ext cx="6436995" cy="40951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323215" y="147320"/>
            <a:ext cx="6266180" cy="40259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FPGA </a:t>
            </a:r>
            <a:r>
              <a:rPr lang="en-US" altLang="ko-KR" sz="2400" b="0" cap="none" dirty="0" err="1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보드</a:t>
            </a:r>
            <a:r>
              <a:rPr lang="en-US" altLang="ko-KR" sz="2400" b="0" cap="none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 </a:t>
            </a:r>
            <a:r>
              <a:rPr lang="ko-KR" altLang="en-US" sz="2400" b="0" cap="none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사용법</a:t>
            </a:r>
            <a:endParaRPr lang="ko-KR" altLang="en-US" sz="2400" b="0" cap="none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4283710" y="6556375"/>
            <a:ext cx="64960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b="0" cap="none" dirty="0" smtClean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17</a:t>
            </a:fld>
            <a:endParaRPr lang="ko-KR" altLang="en-US" sz="1800" b="0" cap="none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57" name="TextBox 56"/>
          <p:cNvSpPr txBox="1">
            <a:spLocks/>
          </p:cNvSpPr>
          <p:nvPr/>
        </p:nvSpPr>
        <p:spPr>
          <a:xfrm>
            <a:off x="1262380" y="3042920"/>
            <a:ext cx="494664" cy="30734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cap="none" dirty="0">
              <a:solidFill>
                <a:srgbClr val="FF0000"/>
              </a:solidFill>
              <a:latin typeface="나눔고딕 ExtraBold" charset="0"/>
              <a:ea typeface="나눔고딕 ExtraBold" charset="0"/>
            </a:endParaRPr>
          </a:p>
        </p:txBody>
      </p:sp>
      <p:pic>
        <p:nvPicPr>
          <p:cNvPr id="5" name="그림 4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7E354617-5C81-4293-AD3C-EDCA0871E9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02366" y="983532"/>
            <a:ext cx="5261898" cy="526189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4DA435C-438D-4098-B5F6-F89357A24363}"/>
              </a:ext>
            </a:extLst>
          </p:cNvPr>
          <p:cNvSpPr/>
          <p:nvPr/>
        </p:nvSpPr>
        <p:spPr>
          <a:xfrm>
            <a:off x="6217920" y="3970324"/>
            <a:ext cx="277270" cy="513186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EF5C5C-5AD7-4F21-8A8B-37E8F5EC8A70}"/>
              </a:ext>
            </a:extLst>
          </p:cNvPr>
          <p:cNvSpPr txBox="1">
            <a:spLocks/>
          </p:cNvSpPr>
          <p:nvPr/>
        </p:nvSpPr>
        <p:spPr>
          <a:xfrm>
            <a:off x="7625818" y="3970324"/>
            <a:ext cx="1435591" cy="4616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>
                <a:latin typeface="나눔고딕 ExtraBold" charset="0"/>
                <a:ea typeface="나눔고딕 ExtraBold" charset="0"/>
              </a:rPr>
              <a:t>1~2</a:t>
            </a:r>
            <a:r>
              <a:rPr lang="ko-KR" altLang="en-US" sz="1200" b="0" cap="none">
                <a:latin typeface="나눔고딕 ExtraBold" charset="0"/>
                <a:ea typeface="나눔고딕 ExtraBold" charset="0"/>
              </a:rPr>
              <a:t>번 </a:t>
            </a:r>
            <a:r>
              <a:rPr lang="en-US" altLang="ko-KR" sz="1200" b="0" cap="none">
                <a:latin typeface="나눔고딕 ExtraBold" charset="0"/>
                <a:ea typeface="나눔고딕 ExtraBold" charset="0"/>
              </a:rPr>
              <a:t>DIP SWITCH</a:t>
            </a:r>
            <a:r>
              <a:rPr lang="ko-KR" altLang="en-US" sz="1200" b="0" cap="none">
                <a:latin typeface="나눔고딕 ExtraBold" charset="0"/>
                <a:ea typeface="나눔고딕 ExtraBold" charset="0"/>
              </a:rPr>
              <a:t>로 제어</a:t>
            </a:r>
            <a:endParaRPr lang="ko-KR" altLang="en-US" sz="1200" b="0" cap="none" dirty="0">
              <a:latin typeface="나눔고딕 ExtraBold" charset="0"/>
              <a:ea typeface="나눔고딕 ExtraBold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0B48E8-D48C-4055-A811-C39EA32EC6CE}"/>
              </a:ext>
            </a:extLst>
          </p:cNvPr>
          <p:cNvSpPr/>
          <p:nvPr/>
        </p:nvSpPr>
        <p:spPr>
          <a:xfrm>
            <a:off x="2624230" y="3172407"/>
            <a:ext cx="1180854" cy="513186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A9AB42-08B4-4747-945E-EBF74646F2CE}"/>
              </a:ext>
            </a:extLst>
          </p:cNvPr>
          <p:cNvSpPr txBox="1">
            <a:spLocks/>
          </p:cNvSpPr>
          <p:nvPr/>
        </p:nvSpPr>
        <p:spPr>
          <a:xfrm>
            <a:off x="468917" y="2734925"/>
            <a:ext cx="1707945" cy="64633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>
                <a:latin typeface="나눔고딕 ExtraBold" charset="0"/>
                <a:ea typeface="나눔고딕 ExtraBold" charset="0"/>
              </a:rPr>
              <a:t>None : -</a:t>
            </a: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>
                <a:latin typeface="나눔고딕 ExtraBold" charset="0"/>
                <a:ea typeface="나눔고딕 ExtraBold" charset="0"/>
              </a:rPr>
              <a:t>1 or 2 : LED 2,3</a:t>
            </a: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latin typeface="나눔고딕 ExtraBold" charset="0"/>
                <a:ea typeface="나눔고딕 ExtraBold" charset="0"/>
              </a:rPr>
              <a:t>1 and 2 : LED 1,2</a:t>
            </a:r>
            <a:endParaRPr lang="ko-KR" altLang="en-US" sz="1200" b="0" cap="none" dirty="0">
              <a:latin typeface="나눔고딕 ExtraBold" charset="0"/>
              <a:ea typeface="나눔고딕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0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215" y="147320"/>
            <a:ext cx="6266180" cy="402590"/>
          </a:xfr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FPGA </a:t>
            </a:r>
            <a:r>
              <a:rPr lang="en-US" altLang="ko-KR" sz="2400" b="0" cap="none" dirty="0" err="1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보드</a:t>
            </a:r>
            <a:r>
              <a:rPr lang="en-US" altLang="ko-KR" sz="2400" b="0" cap="none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 </a:t>
            </a:r>
            <a:r>
              <a:rPr lang="ko-KR" altLang="en-US" sz="2400" b="0" cap="none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사용법</a:t>
            </a:r>
            <a:endParaRPr lang="ko-KR" altLang="en-US" sz="2400" b="0" cap="none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4283710" y="6556375"/>
            <a:ext cx="648970" cy="365760"/>
          </a:xfrm>
        </p:spPr>
        <p:txBody>
          <a:bodyPr/>
          <a:lstStyle/>
          <a:p>
            <a:fld id="{EC7CE730-840F-46C5-B375-B608F83D27B0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262380" y="3042920"/>
            <a:ext cx="494664" cy="3073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cap="none" dirty="0">
              <a:solidFill>
                <a:srgbClr val="FF0000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66775" y="1621155"/>
            <a:ext cx="5690982" cy="92333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A,B 의 입</a:t>
            </a:r>
            <a:r>
              <a:rPr lang="ko-KR" altLang="en-US" sz="1800" b="0" cap="none" dirty="0" err="1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력</a:t>
            </a:r>
            <a:r>
              <a:rPr lang="en-US" altLang="ko-KR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에 AND, OR, XOR 게이트를 </a:t>
            </a:r>
            <a:r>
              <a:rPr lang="en-US" altLang="ko-KR" sz="1800" b="0" cap="none" dirty="0" err="1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실험하는</a:t>
            </a:r>
            <a:r>
              <a:rPr lang="en-US" altLang="ko-KR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sz="1800" b="0" cap="none" dirty="0" err="1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예제</a:t>
            </a:r>
            <a:endParaRPr lang="en-US" altLang="ko-KR" dirty="0">
              <a:solidFill>
                <a:srgbClr val="0000CC"/>
              </a:solidFill>
              <a:latin typeface="나눔고딕 ExtraBold" charset="0"/>
              <a:ea typeface="나눔고딕 ExtraBold" charset="0"/>
            </a:endParaRPr>
          </a:p>
          <a:p>
            <a:pPr marL="285750" indent="-28575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X,Y,Z 의 </a:t>
            </a:r>
            <a:r>
              <a:rPr lang="en-US" altLang="ko-KR" sz="1800" b="0" cap="none" dirty="0" err="1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출력은</a:t>
            </a:r>
            <a:r>
              <a:rPr lang="en-US" altLang="ko-KR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sz="1800" b="0" cap="none" dirty="0" err="1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각각</a:t>
            </a:r>
            <a:r>
              <a:rPr lang="en-US" altLang="ko-KR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  LED 1,2,3을 </a:t>
            </a:r>
            <a:r>
              <a:rPr lang="en-US" altLang="ko-KR" sz="1800" b="0" cap="none" dirty="0" err="1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컨트롤</a:t>
            </a:r>
            <a:r>
              <a:rPr lang="en-US" altLang="ko-KR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 할 수 </a:t>
            </a:r>
            <a:r>
              <a:rPr lang="en-US" altLang="ko-KR" sz="1800" b="0" cap="none" dirty="0" err="1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있음</a:t>
            </a:r>
            <a:endParaRPr lang="en-US" altLang="ko-KR" dirty="0">
              <a:solidFill>
                <a:srgbClr val="0000CC"/>
              </a:solidFill>
              <a:latin typeface="나눔고딕 ExtraBold" charset="0"/>
              <a:ea typeface="나눔고딕 ExtraBold" charset="0"/>
            </a:endParaRPr>
          </a:p>
          <a:p>
            <a:pPr marL="285750" indent="-28575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800" b="0" cap="none" dirty="0" err="1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해당</a:t>
            </a:r>
            <a:r>
              <a:rPr lang="en-US" altLang="ko-KR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 회로에 대한 시뮬레이션까지 확인 하기</a:t>
            </a:r>
            <a:endParaRPr lang="ko-KR" altLang="en-US" sz="1800" b="0" cap="none" dirty="0">
              <a:solidFill>
                <a:srgbClr val="0000CC"/>
              </a:solidFill>
              <a:latin typeface="나눔고딕 ExtraBold" charset="0"/>
              <a:ea typeface="나눔고딕 ExtraBold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D16FDA-18F8-41E8-A065-BCF6325B0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673" y="2713703"/>
            <a:ext cx="6216655" cy="301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08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215" y="147320"/>
            <a:ext cx="6266180" cy="402590"/>
          </a:xfr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FPGA </a:t>
            </a:r>
            <a:r>
              <a:rPr lang="en-US" altLang="ko-KR" sz="2400" b="0" cap="none" dirty="0" err="1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보드</a:t>
            </a:r>
            <a:r>
              <a:rPr lang="en-US" altLang="ko-KR" sz="2400" b="0" cap="none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 </a:t>
            </a:r>
            <a:r>
              <a:rPr lang="ko-KR" altLang="en-US" sz="2400" b="0" cap="none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사용법</a:t>
            </a:r>
            <a:endParaRPr lang="ko-KR" altLang="en-US" sz="2400" b="0" cap="none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4283710" y="6556375"/>
            <a:ext cx="648970" cy="365760"/>
          </a:xfrm>
        </p:spPr>
        <p:txBody>
          <a:bodyPr/>
          <a:lstStyle/>
          <a:p>
            <a:fld id="{EC7CE730-840F-46C5-B375-B608F83D27B0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380367" y="1986935"/>
            <a:ext cx="494664" cy="3073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cap="none" dirty="0">
              <a:solidFill>
                <a:srgbClr val="FF0000"/>
              </a:solidFill>
              <a:latin typeface="나눔고딕 ExtraBold" charset="0"/>
              <a:ea typeface="나눔고딕 ExtraBold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36620D2-1E37-414A-94AE-81EDFFB81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02" y="2451756"/>
            <a:ext cx="5223216" cy="24769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A61256E-C328-4FB9-A357-AA516D621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577" y="2487631"/>
            <a:ext cx="2305009" cy="25239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0CF03B-62AF-4AD4-8624-5286CA6D9449}"/>
              </a:ext>
            </a:extLst>
          </p:cNvPr>
          <p:cNvSpPr txBox="1"/>
          <p:nvPr/>
        </p:nvSpPr>
        <p:spPr>
          <a:xfrm>
            <a:off x="3231130" y="1607198"/>
            <a:ext cx="3742307" cy="369332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ISE</a:t>
            </a:r>
            <a:r>
              <a:rPr lang="ko-KR" altLang="en-US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에서 사용할 </a:t>
            </a:r>
            <a:r>
              <a:rPr lang="en-US" altLang="ko-KR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Verilog HDL</a:t>
            </a:r>
            <a:r>
              <a:rPr lang="ko-KR" altLang="en-US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로 저장 </a:t>
            </a:r>
          </a:p>
        </p:txBody>
      </p:sp>
    </p:spTree>
    <p:extLst>
      <p:ext uri="{BB962C8B-B14F-4D97-AF65-F5344CB8AC3E}">
        <p14:creationId xmlns:p14="http://schemas.microsoft.com/office/powerpoint/2010/main" val="166315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323215" y="147320"/>
            <a:ext cx="6266180" cy="40259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FPGA </a:t>
            </a:r>
            <a:r>
              <a:rPr lang="en-US" altLang="ko-KR" sz="2400" b="0" cap="none" dirty="0" err="1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보드</a:t>
            </a:r>
            <a:r>
              <a:rPr lang="en-US" altLang="ko-KR" sz="2400" b="0" cap="none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 </a:t>
            </a:r>
            <a:r>
              <a:rPr lang="ko-KR" altLang="en-US" sz="2400" b="0" cap="none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사용법</a:t>
            </a:r>
            <a:endParaRPr lang="ko-KR" altLang="en-US" sz="2400" b="0" cap="none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4283710" y="6556375"/>
            <a:ext cx="64960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b="0" cap="none" dirty="0" smtClean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4</a:t>
            </a:fld>
            <a:endParaRPr lang="ko-KR" altLang="en-US" sz="1800" b="0" cap="none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57" name="TextBox 56"/>
          <p:cNvSpPr txBox="1">
            <a:spLocks/>
          </p:cNvSpPr>
          <p:nvPr/>
        </p:nvSpPr>
        <p:spPr>
          <a:xfrm>
            <a:off x="1262380" y="3042920"/>
            <a:ext cx="494664" cy="30734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cap="none" dirty="0">
              <a:solidFill>
                <a:srgbClr val="FF0000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58" name="TextBox 57"/>
          <p:cNvSpPr txBox="1">
            <a:spLocks/>
          </p:cNvSpPr>
          <p:nvPr/>
        </p:nvSpPr>
        <p:spPr>
          <a:xfrm>
            <a:off x="866775" y="1621155"/>
            <a:ext cx="6131807" cy="369332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ISE 실행하여 ISE 프로그램의 File &gt; New Project 메뉴를 선택</a:t>
            </a:r>
            <a:endParaRPr lang="ko-KR" altLang="en-US" sz="1800" b="0" cap="none" dirty="0">
              <a:solidFill>
                <a:srgbClr val="0000CC"/>
              </a:solidFill>
              <a:latin typeface="나눔고딕 ExtraBold" charset="0"/>
              <a:ea typeface="나눔고딕 ExtraBold" charset="0"/>
            </a:endParaRPr>
          </a:p>
        </p:txBody>
      </p:sp>
      <p:pic>
        <p:nvPicPr>
          <p:cNvPr id="59" name="그림 58" descr="C:/Users/jjh08/AppData/Roaming/PolarisOffice/ETemp/8268_15566248/fImage43513991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90" y="2235200"/>
            <a:ext cx="4738370" cy="38106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323215" y="147320"/>
            <a:ext cx="6266180" cy="40259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FPGA </a:t>
            </a:r>
            <a:r>
              <a:rPr lang="en-US" altLang="ko-KR" sz="2400" b="0" cap="none" dirty="0" err="1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보드</a:t>
            </a:r>
            <a:r>
              <a:rPr lang="en-US" altLang="ko-KR" sz="2400" b="0" cap="none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 </a:t>
            </a:r>
            <a:r>
              <a:rPr lang="ko-KR" altLang="en-US" sz="2400" b="0" cap="none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사용법</a:t>
            </a:r>
            <a:endParaRPr lang="ko-KR" altLang="en-US" sz="2400" b="0" cap="none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4283710" y="6556375"/>
            <a:ext cx="64960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b="0" cap="none" dirty="0" smtClean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5</a:t>
            </a:fld>
            <a:endParaRPr lang="ko-KR" altLang="en-US" sz="1800" b="0" cap="none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57" name="TextBox 56"/>
          <p:cNvSpPr txBox="1">
            <a:spLocks/>
          </p:cNvSpPr>
          <p:nvPr/>
        </p:nvSpPr>
        <p:spPr>
          <a:xfrm>
            <a:off x="1262380" y="3042920"/>
            <a:ext cx="494664" cy="30734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cap="none" dirty="0">
              <a:solidFill>
                <a:srgbClr val="FF0000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58" name="TextBox 57"/>
          <p:cNvSpPr txBox="1">
            <a:spLocks/>
          </p:cNvSpPr>
          <p:nvPr/>
        </p:nvSpPr>
        <p:spPr>
          <a:xfrm>
            <a:off x="866775" y="1252339"/>
            <a:ext cx="3470822" cy="369332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err="1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다음과</a:t>
            </a:r>
            <a:r>
              <a:rPr lang="en-US" altLang="ko-KR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 같이 프로젝트 설정을 한다</a:t>
            </a:r>
            <a:endParaRPr lang="ko-KR" altLang="en-US" sz="1800" b="0" cap="none" dirty="0">
              <a:solidFill>
                <a:srgbClr val="0000CC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59" name="텍스트 상자 58"/>
          <p:cNvSpPr txBox="1">
            <a:spLocks/>
          </p:cNvSpPr>
          <p:nvPr/>
        </p:nvSpPr>
        <p:spPr>
          <a:xfrm>
            <a:off x="613410" y="4965065"/>
            <a:ext cx="4420870" cy="12007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Name : 프로젝트이름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Location : 원하는 위치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Working Directory : 원하는 위치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Top-level source type : HDL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텍스트 상자 59"/>
          <p:cNvSpPr txBox="1">
            <a:spLocks/>
          </p:cNvSpPr>
          <p:nvPr/>
        </p:nvSpPr>
        <p:spPr>
          <a:xfrm>
            <a:off x="4992370" y="4965065"/>
            <a:ext cx="3538220" cy="14776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Device Family : Spartan6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Device : XC6SLX45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Package : FGG484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Speed : -3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Simulator : ISim(VHDL/Verilog)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1" name="그림 60" descr="C:/Users/jjh08/AppData/Roaming/PolarisOffice/ETemp/8268_15566248/fImage60797992633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70" y="1972310"/>
            <a:ext cx="3242310" cy="2993390"/>
          </a:xfrm>
          <a:prstGeom prst="rect">
            <a:avLst/>
          </a:prstGeom>
          <a:noFill/>
        </p:spPr>
      </p:pic>
      <p:pic>
        <p:nvPicPr>
          <p:cNvPr id="62" name="그림 61" descr="C:/Users/jjh08/AppData/Roaming/PolarisOffice/ETemp/8268_15566248/fImage99240993650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730" y="1814195"/>
            <a:ext cx="3374390" cy="3151505"/>
          </a:xfrm>
          <a:prstGeom prst="rect">
            <a:avLst/>
          </a:prstGeom>
          <a:noFill/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55A5FAB-7BD9-46EC-9D55-F0E7192049CE}"/>
              </a:ext>
            </a:extLst>
          </p:cNvPr>
          <p:cNvSpPr/>
          <p:nvPr/>
        </p:nvSpPr>
        <p:spPr>
          <a:xfrm>
            <a:off x="6287770" y="2870199"/>
            <a:ext cx="1233805" cy="53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11D896-A2C6-4B7D-ADD8-B4C71E25E617}"/>
              </a:ext>
            </a:extLst>
          </p:cNvPr>
          <p:cNvSpPr/>
          <p:nvPr/>
        </p:nvSpPr>
        <p:spPr>
          <a:xfrm>
            <a:off x="6638925" y="5036820"/>
            <a:ext cx="1374140" cy="259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6F6AB3-FA83-40AC-8DD6-C39A8110E82B}"/>
              </a:ext>
            </a:extLst>
          </p:cNvPr>
          <p:cNvSpPr/>
          <p:nvPr/>
        </p:nvSpPr>
        <p:spPr>
          <a:xfrm>
            <a:off x="5902325" y="5318761"/>
            <a:ext cx="137414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B22B81-4E92-49A6-AD28-340DEE8CBAE3}"/>
              </a:ext>
            </a:extLst>
          </p:cNvPr>
          <p:cNvSpPr/>
          <p:nvPr/>
        </p:nvSpPr>
        <p:spPr>
          <a:xfrm>
            <a:off x="6095365" y="5589906"/>
            <a:ext cx="922655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9054CFA-AB06-4D22-8EF9-7696B90FFCD3}"/>
              </a:ext>
            </a:extLst>
          </p:cNvPr>
          <p:cNvSpPr/>
          <p:nvPr/>
        </p:nvSpPr>
        <p:spPr>
          <a:xfrm>
            <a:off x="5859779" y="5865497"/>
            <a:ext cx="427991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D71A5C-9724-4523-80F4-FF18A0B959D7}"/>
              </a:ext>
            </a:extLst>
          </p:cNvPr>
          <p:cNvSpPr/>
          <p:nvPr/>
        </p:nvSpPr>
        <p:spPr>
          <a:xfrm>
            <a:off x="6250940" y="6142359"/>
            <a:ext cx="200914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2A1C73-2CDA-48F3-877E-EAAF1404EC9F}"/>
              </a:ext>
            </a:extLst>
          </p:cNvPr>
          <p:cNvSpPr txBox="1"/>
          <p:nvPr/>
        </p:nvSpPr>
        <p:spPr>
          <a:xfrm>
            <a:off x="6198235" y="2812547"/>
            <a:ext cx="475615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XC6SLX45</a:t>
            </a:r>
            <a:endParaRPr lang="ko-KR" altLang="en-US" sz="5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5BD5AC-3896-4B2C-83E8-15AD37CBC599}"/>
              </a:ext>
            </a:extLst>
          </p:cNvPr>
          <p:cNvSpPr/>
          <p:nvPr/>
        </p:nvSpPr>
        <p:spPr>
          <a:xfrm>
            <a:off x="6287770" y="2974656"/>
            <a:ext cx="1233805" cy="60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024C40-C3EB-4EAA-B148-EC785902353A}"/>
              </a:ext>
            </a:extLst>
          </p:cNvPr>
          <p:cNvSpPr txBox="1"/>
          <p:nvPr/>
        </p:nvSpPr>
        <p:spPr>
          <a:xfrm>
            <a:off x="6198235" y="2912607"/>
            <a:ext cx="41275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FGG484</a:t>
            </a:r>
            <a:endParaRPr lang="ko-KR" altLang="en-US" sz="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323215" y="147320"/>
            <a:ext cx="6266180" cy="40259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FPGA </a:t>
            </a:r>
            <a:r>
              <a:rPr lang="en-US" altLang="ko-KR" sz="2400" b="0" cap="none" dirty="0" err="1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보드</a:t>
            </a:r>
            <a:r>
              <a:rPr lang="en-US" altLang="ko-KR" sz="2400" b="0" cap="none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 </a:t>
            </a:r>
            <a:r>
              <a:rPr lang="ko-KR" altLang="en-US" sz="2400" b="0" cap="none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사용법</a:t>
            </a:r>
            <a:endParaRPr lang="ko-KR" altLang="en-US" sz="2400" b="0" cap="none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4283710" y="6556375"/>
            <a:ext cx="64960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b="0" cap="none" dirty="0" smtClean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6</a:t>
            </a:fld>
            <a:endParaRPr lang="ko-KR" altLang="en-US" sz="1800" b="0" cap="none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57" name="TextBox 56"/>
          <p:cNvSpPr txBox="1">
            <a:spLocks/>
          </p:cNvSpPr>
          <p:nvPr/>
        </p:nvSpPr>
        <p:spPr>
          <a:xfrm>
            <a:off x="1262380" y="3042920"/>
            <a:ext cx="494664" cy="30734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cap="none" dirty="0">
              <a:solidFill>
                <a:srgbClr val="FF0000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58" name="TextBox 57"/>
          <p:cNvSpPr txBox="1">
            <a:spLocks/>
          </p:cNvSpPr>
          <p:nvPr/>
        </p:nvSpPr>
        <p:spPr>
          <a:xfrm>
            <a:off x="866775" y="1621155"/>
            <a:ext cx="4478085" cy="369332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Quartus</a:t>
            </a:r>
            <a:r>
              <a:rPr lang="en-US" altLang="ko-KR" sz="1800" b="0" cap="none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에서 </a:t>
            </a:r>
            <a:r>
              <a:rPr lang="en-US" altLang="ko-KR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생성한 Verilog 파일 불러오기</a:t>
            </a:r>
            <a:endParaRPr lang="ko-KR" altLang="en-US" sz="1800" b="0" cap="none" dirty="0">
              <a:solidFill>
                <a:srgbClr val="0000CC"/>
              </a:solidFill>
              <a:latin typeface="나눔고딕 ExtraBold" charset="0"/>
              <a:ea typeface="나눔고딕 ExtraBold" charset="0"/>
            </a:endParaRPr>
          </a:p>
        </p:txBody>
      </p:sp>
      <p:pic>
        <p:nvPicPr>
          <p:cNvPr id="59" name="그림 58" descr="C:/Users/jjh08/AppData/Roaming/PolarisOffice/ETemp/8268_15566248/fImage353630994916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35" y="2207260"/>
            <a:ext cx="4104005" cy="4222750"/>
          </a:xfrm>
          <a:prstGeom prst="rect">
            <a:avLst/>
          </a:prstGeom>
          <a:noFill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F1509F3-EC9F-4A85-8A78-6C5DE08FC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224" y="2513125"/>
            <a:ext cx="3729034" cy="33355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323215" y="147320"/>
            <a:ext cx="6266180" cy="40259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FPGA </a:t>
            </a:r>
            <a:r>
              <a:rPr lang="en-US" altLang="ko-KR" sz="2400" b="0" cap="none" dirty="0" err="1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보드</a:t>
            </a:r>
            <a:r>
              <a:rPr lang="en-US" altLang="ko-KR" sz="2400" b="0" cap="none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 </a:t>
            </a:r>
            <a:r>
              <a:rPr lang="ko-KR" altLang="en-US" sz="2400" b="0" cap="none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사용법</a:t>
            </a:r>
            <a:endParaRPr lang="ko-KR" altLang="en-US" sz="2400" b="0" cap="none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4283710" y="6556375"/>
            <a:ext cx="64960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b="0" cap="none" dirty="0" smtClean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7</a:t>
            </a:fld>
            <a:endParaRPr lang="ko-KR" altLang="en-US" sz="1800" b="0" cap="none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57" name="TextBox 56"/>
          <p:cNvSpPr txBox="1">
            <a:spLocks/>
          </p:cNvSpPr>
          <p:nvPr/>
        </p:nvSpPr>
        <p:spPr>
          <a:xfrm>
            <a:off x="1262380" y="3042920"/>
            <a:ext cx="494664" cy="30734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cap="none" dirty="0">
              <a:solidFill>
                <a:srgbClr val="FF0000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58" name="TextBox 57"/>
          <p:cNvSpPr txBox="1">
            <a:spLocks/>
          </p:cNvSpPr>
          <p:nvPr/>
        </p:nvSpPr>
        <p:spPr>
          <a:xfrm>
            <a:off x="866775" y="1136126"/>
            <a:ext cx="7348487" cy="646331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ISE 소프트웨어의 Process 창에서 Syntheize-XST 부분에서 마우스 오른쪽</a:t>
            </a:r>
            <a:endParaRPr lang="ko-KR" altLang="en-US" sz="1800" b="0" cap="none" dirty="0">
              <a:solidFill>
                <a:srgbClr val="0000CC"/>
              </a:solidFill>
              <a:latin typeface="나눔고딕 ExtraBold" charset="0"/>
              <a:ea typeface="나눔고딕 ExtraBold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err="1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버튼으로</a:t>
            </a:r>
            <a:r>
              <a:rPr lang="en-US" altLang="ko-KR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 클릭한 후 , Run으로 문법체크 및 논리 합성 과정 진행</a:t>
            </a:r>
            <a:endParaRPr lang="ko-KR" altLang="en-US" sz="1800" b="0" cap="none" dirty="0">
              <a:solidFill>
                <a:srgbClr val="0000CC"/>
              </a:solidFill>
              <a:latin typeface="나눔고딕 ExtraBold" charset="0"/>
              <a:ea typeface="나눔고딕 ExtraBold" charset="0"/>
            </a:endParaRPr>
          </a:p>
        </p:txBody>
      </p:sp>
      <p:pic>
        <p:nvPicPr>
          <p:cNvPr id="59" name="그림 58" descr="C:/Users/jjh08/AppData/Roaming/PolarisOffice/ETemp/8268_15566248/fImage368216996147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980" y="2017083"/>
            <a:ext cx="5927090" cy="43046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323215" y="147320"/>
            <a:ext cx="6266180" cy="40259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FPGA </a:t>
            </a:r>
            <a:r>
              <a:rPr lang="en-US" altLang="ko-KR" sz="2400" b="0" cap="none" dirty="0" err="1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보드</a:t>
            </a:r>
            <a:r>
              <a:rPr lang="en-US" altLang="ko-KR" sz="2400" b="0" cap="none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 </a:t>
            </a:r>
            <a:r>
              <a:rPr lang="ko-KR" altLang="en-US" sz="2400" b="0" cap="none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사용법</a:t>
            </a:r>
            <a:endParaRPr lang="ko-KR" altLang="en-US" sz="2400" b="0" cap="none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4283710" y="6556375"/>
            <a:ext cx="64960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b="0" cap="none" dirty="0" smtClean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8</a:t>
            </a:fld>
            <a:endParaRPr lang="ko-KR" altLang="en-US" sz="1800" b="0" cap="none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57" name="TextBox 56"/>
          <p:cNvSpPr txBox="1">
            <a:spLocks/>
          </p:cNvSpPr>
          <p:nvPr/>
        </p:nvSpPr>
        <p:spPr>
          <a:xfrm>
            <a:off x="1262380" y="3042920"/>
            <a:ext cx="494664" cy="30734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cap="none" dirty="0">
              <a:solidFill>
                <a:srgbClr val="FF0000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58" name="TextBox 57"/>
          <p:cNvSpPr txBox="1">
            <a:spLocks/>
          </p:cNvSpPr>
          <p:nvPr/>
        </p:nvSpPr>
        <p:spPr>
          <a:xfrm>
            <a:off x="866775" y="1281430"/>
            <a:ext cx="7342587" cy="1477328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err="1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최종</a:t>
            </a:r>
            <a:r>
              <a:rPr lang="en-US" altLang="ko-KR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 목적인 FPGA 보드에 프로그램을 위해 디바이스의 핀 위치를 설정</a:t>
            </a:r>
            <a:endParaRPr lang="ko-KR" altLang="en-US" sz="1800" b="0" cap="none" dirty="0">
              <a:solidFill>
                <a:srgbClr val="0000CC"/>
              </a:solidFill>
              <a:latin typeface="나눔고딕 ExtraBold" charset="0"/>
              <a:ea typeface="나눔고딕 ExtraBold" charset="0"/>
            </a:endParaRPr>
          </a:p>
          <a:p>
            <a:pPr marL="285750" indent="-28575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Process 창에서 User Constraints &gt; I/O Pin Planning </a:t>
            </a:r>
            <a:r>
              <a:rPr lang="en-US" altLang="ko-KR" sz="1800" b="0" cap="none" dirty="0" err="1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부분을</a:t>
            </a:r>
            <a:r>
              <a:rPr lang="en-US" altLang="ko-KR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sz="1800" b="0" cap="none" dirty="0" err="1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마우스</a:t>
            </a:r>
            <a:r>
              <a:rPr lang="en-US" altLang="ko-KR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 </a:t>
            </a:r>
            <a:endParaRPr lang="en-US" altLang="ko-KR" dirty="0">
              <a:solidFill>
                <a:srgbClr val="0000CC"/>
              </a:solidFill>
              <a:latin typeface="나눔고딕 ExtraBold" charset="0"/>
              <a:ea typeface="나눔고딕 ExtraBold" charset="0"/>
            </a:endParaRPr>
          </a:p>
          <a:p>
            <a:pPr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cap="none" dirty="0" err="1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오른쪽</a:t>
            </a:r>
            <a:r>
              <a:rPr lang="en-US" altLang="ko-KR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sz="1800" b="0" cap="none" dirty="0" err="1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버튼으로</a:t>
            </a:r>
            <a:r>
              <a:rPr lang="en-US" altLang="ko-KR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sz="1800" b="0" cap="none" dirty="0" err="1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클릭하여</a:t>
            </a:r>
            <a:r>
              <a:rPr lang="en-US" altLang="ko-KR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 Run </a:t>
            </a:r>
            <a:r>
              <a:rPr lang="en-US" altLang="ko-KR" sz="1800" b="0" cap="none" dirty="0" err="1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메뉴를</a:t>
            </a:r>
            <a:r>
              <a:rPr lang="en-US" altLang="ko-KR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sz="1800" b="0" cap="none" dirty="0" err="1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선택</a:t>
            </a:r>
            <a:endParaRPr lang="ko-KR" altLang="en-US" sz="1800" b="0" cap="none" dirty="0">
              <a:solidFill>
                <a:srgbClr val="0000CC"/>
              </a:solidFill>
              <a:latin typeface="나눔고딕 ExtraBold" charset="0"/>
              <a:ea typeface="나눔고딕 ExtraBold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- 다음과 같은 메시지가 나타나면 Yes 버튼을 클릭한다. 핀 설정을 위한 </a:t>
            </a:r>
            <a:endParaRPr lang="ko-KR" altLang="en-US" sz="1800" b="0" cap="none" dirty="0">
              <a:solidFill>
                <a:srgbClr val="0000CC"/>
              </a:solidFill>
              <a:latin typeface="나눔고딕 ExtraBold" charset="0"/>
              <a:ea typeface="나눔고딕 ExtraBold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UCF 파일을 생성하여 프로젝트에 추가할 것인지를 묻는 부분</a:t>
            </a:r>
            <a:endParaRPr lang="ko-KR" altLang="en-US" sz="1800" b="0" cap="none" dirty="0">
              <a:solidFill>
                <a:srgbClr val="0000CC"/>
              </a:solidFill>
              <a:latin typeface="나눔고딕 ExtraBold" charset="0"/>
              <a:ea typeface="나눔고딕 ExtraBold" charset="0"/>
            </a:endParaRPr>
          </a:p>
        </p:txBody>
      </p:sp>
      <p:pic>
        <p:nvPicPr>
          <p:cNvPr id="59" name="그림 58" descr="C:/Users/jjh08/AppData/Roaming/PolarisOffice/ETemp/8268_15566248/fImage16889998935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" y="3006725"/>
            <a:ext cx="4224020" cy="2818130"/>
          </a:xfrm>
          <a:prstGeom prst="rect">
            <a:avLst/>
          </a:prstGeom>
          <a:noFill/>
        </p:spPr>
      </p:pic>
      <p:pic>
        <p:nvPicPr>
          <p:cNvPr id="60" name="그림 59" descr="C:/Users/jjh08/AppData/Roaming/PolarisOffice/ETemp/8268_15566248/fImage45103999696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825" y="3549650"/>
            <a:ext cx="4272915" cy="1732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323215" y="147320"/>
            <a:ext cx="6266180" cy="40259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FPGA </a:t>
            </a:r>
            <a:r>
              <a:rPr lang="en-US" altLang="ko-KR" sz="2400" b="0" cap="none" dirty="0" err="1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보드</a:t>
            </a:r>
            <a:r>
              <a:rPr lang="en-US" altLang="ko-KR" sz="2400" b="0" cap="none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 </a:t>
            </a:r>
            <a:r>
              <a:rPr lang="ko-KR" altLang="en-US" sz="2400" b="0" cap="none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사용법</a:t>
            </a:r>
            <a:endParaRPr lang="ko-KR" altLang="en-US" sz="2400" b="0" cap="none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4283710" y="6556375"/>
            <a:ext cx="64960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b="0" cap="none" dirty="0" smtClean="0">
                <a:solidFill>
                  <a:schemeClr val="tx1"/>
                </a:solidFill>
                <a:latin typeface="나눔고딕 ExtraBold" charset="0"/>
                <a:ea typeface="나눔고딕 ExtraBold" charset="0"/>
              </a:rPr>
              <a:t>9</a:t>
            </a:fld>
            <a:endParaRPr lang="ko-KR" altLang="en-US" sz="1800" b="0" cap="none" dirty="0">
              <a:solidFill>
                <a:schemeClr val="tx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57" name="TextBox 56"/>
          <p:cNvSpPr txBox="1">
            <a:spLocks/>
          </p:cNvSpPr>
          <p:nvPr/>
        </p:nvSpPr>
        <p:spPr>
          <a:xfrm>
            <a:off x="1262380" y="3042920"/>
            <a:ext cx="494664" cy="30734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cap="none" dirty="0">
              <a:solidFill>
                <a:srgbClr val="FF0000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58" name="TextBox 57"/>
          <p:cNvSpPr txBox="1">
            <a:spLocks/>
          </p:cNvSpPr>
          <p:nvPr/>
        </p:nvSpPr>
        <p:spPr>
          <a:xfrm>
            <a:off x="451321" y="718553"/>
            <a:ext cx="8241359" cy="92333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err="1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Yes를</a:t>
            </a:r>
            <a:r>
              <a:rPr lang="en-US" altLang="ko-KR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 누르면 PlanAhead 라는 소프트웨어가 실행되며 다음과 같은 화면임</a:t>
            </a:r>
            <a:endParaRPr lang="ko-KR" altLang="en-US" sz="1800" b="0" cap="none" dirty="0">
              <a:solidFill>
                <a:srgbClr val="0000CC"/>
              </a:solidFill>
              <a:latin typeface="나눔고딕 ExtraBold" charset="0"/>
              <a:ea typeface="나눔고딕 ExtraBold" charset="0"/>
            </a:endParaRPr>
          </a:p>
          <a:p>
            <a:pPr marL="285750" indent="-28575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800" b="0" cap="none" dirty="0" err="1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아래</a:t>
            </a:r>
            <a:r>
              <a:rPr lang="en-US" altLang="ko-KR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 표는 실습과정에서 필요한 </a:t>
            </a:r>
            <a:r>
              <a:rPr lang="en-US" altLang="ko-KR" sz="1800" b="0" cap="none" dirty="0" err="1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PIN번호를</a:t>
            </a:r>
            <a:r>
              <a:rPr lang="en-US" altLang="ko-KR" sz="1800" b="0" cap="none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sz="1800" b="0" cap="none" dirty="0" err="1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나타냄</a:t>
            </a:r>
            <a:endParaRPr lang="en-US" altLang="ko-KR" sz="1800" b="0" cap="none" dirty="0">
              <a:solidFill>
                <a:srgbClr val="0000CC"/>
              </a:solidFill>
              <a:latin typeface="나눔고딕 ExtraBold" charset="0"/>
              <a:ea typeface="나눔고딕 ExtraBold" charset="0"/>
            </a:endParaRPr>
          </a:p>
          <a:p>
            <a:pPr marL="285750" indent="-28575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추후 </a:t>
            </a:r>
            <a:r>
              <a:rPr lang="ko-KR" altLang="en-US" dirty="0" err="1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실습때</a:t>
            </a:r>
            <a:r>
              <a:rPr lang="ko-KR" altLang="en-US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 사용할 </a:t>
            </a:r>
            <a:r>
              <a:rPr lang="en-US" altLang="ko-KR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PIN </a:t>
            </a:r>
            <a:r>
              <a:rPr lang="ko-KR" altLang="en-US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번호는 </a:t>
            </a:r>
            <a:r>
              <a:rPr lang="en-US" altLang="ko-KR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“</a:t>
            </a:r>
            <a:r>
              <a:rPr lang="ko-KR" altLang="en-US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디지털 논리 회로 설계 </a:t>
            </a:r>
            <a:r>
              <a:rPr lang="en-US" altLang="ko-KR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Xilinx</a:t>
            </a:r>
            <a:r>
              <a:rPr lang="ko-KR" altLang="en-US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편</a:t>
            </a:r>
            <a:r>
              <a:rPr lang="en-US" altLang="ko-KR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“</a:t>
            </a:r>
            <a:r>
              <a:rPr lang="ko-KR" altLang="en-US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460~468</a:t>
            </a:r>
            <a:r>
              <a:rPr lang="ko-KR" altLang="en-US" dirty="0">
                <a:solidFill>
                  <a:srgbClr val="0000CC"/>
                </a:solidFill>
                <a:latin typeface="나눔고딕 ExtraBold" charset="0"/>
                <a:ea typeface="나눔고딕 ExtraBold" charset="0"/>
              </a:rPr>
              <a:t> 참고</a:t>
            </a:r>
            <a:endParaRPr lang="en-US" altLang="ko-KR" dirty="0">
              <a:solidFill>
                <a:srgbClr val="0000CC"/>
              </a:solidFill>
              <a:latin typeface="나눔고딕 ExtraBold" charset="0"/>
              <a:ea typeface="나눔고딕 ExtraBold" charset="0"/>
            </a:endParaRPr>
          </a:p>
        </p:txBody>
      </p:sp>
      <p:pic>
        <p:nvPicPr>
          <p:cNvPr id="59" name="그림 58" descr="C:/Users/jjh08/AppData/Roaming/PolarisOffice/ETemp/8268_15566248/fImage4734411000446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825" y="3430905"/>
            <a:ext cx="3375025" cy="3245485"/>
          </a:xfrm>
          <a:prstGeom prst="rect">
            <a:avLst/>
          </a:prstGeom>
          <a:noFill/>
        </p:spPr>
      </p:pic>
      <p:pic>
        <p:nvPicPr>
          <p:cNvPr id="60" name="그림 59" descr="C:/Users/jjh08/AppData/Roaming/PolarisOffice/ETemp/8268_15566248/fImage216371002570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2371725"/>
            <a:ext cx="5216525" cy="9347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S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44A6E"/>
        </a:solidFill>
        <a:ln w="9525">
          <a:noFill/>
          <a:miter lim="800000"/>
          <a:headEnd/>
          <a:tailEnd/>
        </a:ln>
        <a:effectLst/>
      </a:spPr>
      <a:bodyPr wrap="none" rtlCol="0" anchor="ctr"/>
      <a:lstStyle>
        <a:defPPr algn="ctr">
          <a:defRPr sz="1000" b="1">
            <a:solidFill>
              <a:schemeClr val="bg1"/>
            </a:solidFill>
          </a:defRPr>
        </a:defPPr>
      </a:lstStyle>
    </a:spDef>
    <a:lnDef>
      <a:spPr>
        <a:ln w="50800">
          <a:solidFill>
            <a:schemeClr val="bg1">
              <a:lumMod val="75000"/>
            </a:schemeClr>
          </a:solidFill>
          <a:headEnd type="stealth"/>
          <a:tailEnd type="stealt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SLab" id="{CD4F460D-337F-4754-B6E0-8F0EC29975E7}" vid="{CECC5B15-43F5-4D55-B562-F88F71953B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1798</TotalTime>
  <Pages>15</Pages>
  <Words>532</Words>
  <Characters>0</Characters>
  <Application>Microsoft Office PowerPoint</Application>
  <DocSecurity>0</DocSecurity>
  <PresentationFormat>화면 슬라이드 쇼(4:3)</PresentationFormat>
  <Lines>0</Lines>
  <Paragraphs>89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±¼¸²</vt:lpstr>
      <vt:lpstr>HY헤드라인M</vt:lpstr>
      <vt:lpstr>나눔고딕 ExtraBold</vt:lpstr>
      <vt:lpstr>나눔스퀘어 Bold</vt:lpstr>
      <vt:lpstr>맑은 고딕</vt:lpstr>
      <vt:lpstr>Arial</vt:lpstr>
      <vt:lpstr>Times New Roman</vt:lpstr>
      <vt:lpstr>ISLab</vt:lpstr>
      <vt:lpstr>Office theme</vt:lpstr>
      <vt:lpstr>Office theme</vt:lpstr>
      <vt:lpstr>PowerPoint 프레젠테이션</vt:lpstr>
      <vt:lpstr>FPGA 보드 사용법</vt:lpstr>
      <vt:lpstr>FPGA 보드 사용법</vt:lpstr>
      <vt:lpstr>FPGA 보드 사용법</vt:lpstr>
      <vt:lpstr>FPGA 보드 사용법</vt:lpstr>
      <vt:lpstr>FPGA 보드 사용법</vt:lpstr>
      <vt:lpstr>FPGA 보드 사용법</vt:lpstr>
      <vt:lpstr>FPGA 보드 사용법</vt:lpstr>
      <vt:lpstr>FPGA 보드 사용법</vt:lpstr>
      <vt:lpstr>FPGA 보드 사용법</vt:lpstr>
      <vt:lpstr>FPGA 보드 사용법</vt:lpstr>
      <vt:lpstr>FPGA 보드 사용법</vt:lpstr>
      <vt:lpstr>FPGA 보드 사용법</vt:lpstr>
      <vt:lpstr>FPGA 보드 사용법</vt:lpstr>
      <vt:lpstr>FPGA 보드 사용법</vt:lpstr>
      <vt:lpstr>FPGA 보드 사용법</vt:lpstr>
      <vt:lpstr>FPGA 보드 사용법</vt:lpstr>
    </vt:vector>
  </TitlesOfParts>
  <Company>ISLab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박종규</dc:creator>
  <cp:lastModifiedBy>USER</cp:lastModifiedBy>
  <cp:revision>33</cp:revision>
  <dcterms:modified xsi:type="dcterms:W3CDTF">2022-10-21T09:49:15Z</dcterms:modified>
</cp:coreProperties>
</file>