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0" r:id="rId1"/>
    <p:sldMasterId id="2147483861" r:id="rId2"/>
    <p:sldMasterId id="2147483862" r:id="rId3"/>
  </p:sldMasterIdLst>
  <p:notesMasterIdLst>
    <p:notesMasterId r:id="rId13"/>
  </p:notesMasterIdLst>
  <p:sldIdLst>
    <p:sldId id="256" r:id="rId4"/>
    <p:sldId id="263" r:id="rId5"/>
    <p:sldId id="350" r:id="rId6"/>
    <p:sldId id="368" r:id="rId7"/>
    <p:sldId id="369" r:id="rId8"/>
    <p:sldId id="370" r:id="rId9"/>
    <p:sldId id="373" r:id="rId10"/>
    <p:sldId id="375" r:id="rId11"/>
    <p:sldId id="37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1F497D"/>
    <a:srgbClr val="044A6E"/>
    <a:srgbClr val="5FA0CD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32FEB-C40B-495A-8D85-418AC027E26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E5B16-89DB-460D-82FF-67C2F450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9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3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4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2875" y="0"/>
            <a:ext cx="8543925" cy="6126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0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87363" y="2959100"/>
            <a:ext cx="4013200" cy="465138"/>
            <a:chOff x="2014" y="1864"/>
            <a:chExt cx="3005" cy="317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2014" y="1864"/>
              <a:ext cx="2364" cy="317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4671" y="1864"/>
              <a:ext cx="150" cy="317"/>
            </a:xfrm>
            <a:prstGeom prst="rect">
              <a:avLst/>
            </a:prstGeom>
            <a:solidFill>
              <a:srgbClr val="9ABCDE">
                <a:alpha val="27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4855" y="1864"/>
              <a:ext cx="164" cy="317"/>
            </a:xfrm>
            <a:prstGeom prst="rect">
              <a:avLst/>
            </a:prstGeom>
            <a:solidFill>
              <a:srgbClr val="9ABCDE">
                <a:alpha val="2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4428" y="1864"/>
              <a:ext cx="206" cy="317"/>
            </a:xfrm>
            <a:prstGeom prst="rect">
              <a:avLst/>
            </a:prstGeom>
            <a:solidFill>
              <a:srgbClr val="9ABCDE">
                <a:alpha val="3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57313" y="4443413"/>
            <a:ext cx="7786687" cy="57150"/>
          </a:xfrm>
          <a:prstGeom prst="rect">
            <a:avLst/>
          </a:prstGeom>
          <a:solidFill>
            <a:srgbClr val="9ABCDE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lIns="91431" tIns="45715" rIns="91431" bIns="45715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4414" y="32861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51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>
            <a:normAutofit/>
          </a:bodyPr>
          <a:lstStyle>
            <a:lvl1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300"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2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1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내용 개체 틀 20"/>
          <p:cNvSpPr>
            <a:spLocks noGrp="1"/>
          </p:cNvSpPr>
          <p:nvPr>
            <p:ph sz="quarter" idx="13"/>
          </p:nvPr>
        </p:nvSpPr>
        <p:spPr>
          <a:xfrm>
            <a:off x="7353254" y="144696"/>
            <a:ext cx="1638345" cy="2032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FEE7685-0B25-4A0C-909C-B9B89006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195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마스터 텍스트 스타일을 편집합니다</a:t>
            </a:r>
          </a:p>
        </p:txBody>
      </p:sp>
      <p:pic>
        <p:nvPicPr>
          <p:cNvPr id="11" name="그림 11" descr="C:/Users/jjh08/AppData/Roaming/PolarisOffice/ETemp/8960_18088384/fImage3163242290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423996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5" name="날짜 개체 틀 5"/>
          <p:cNvSpPr>
            <a:spLocks noGrp="1" noChangeArrowheads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6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7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HY헤드라인M" charset="0"/>
                <a:ea typeface="HY헤드라인M" charset="0"/>
              </a:rPr>
              <a:t>‹#›</a:t>
            </a:fld>
            <a:endParaRPr lang="en-US" altLang="ko-KR" sz="1200" dirty="0">
              <a:solidFill>
                <a:srgbClr val="000000">
                  <a:tint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5" name="텍스트 개체 틀 5"/>
          <p:cNvSpPr>
            <a:spLocks noGrp="1" noChangeArrowheads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sp>
        <p:nvSpPr>
          <p:cNvPr id="6" name="내용 개체 틀 6"/>
          <p:cNvSpPr txBox="1">
            <a:spLocks noGrp="1" noChangeArrowheads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4" name="그림 14" descr="C:/Users/jjh08/AppData/Roaming/PolarisOffice/ETemp/8960_18088384/fImage3163243642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5" name="그림 15" descr="C:/Users/jjh08/AppData/Roaming/PolarisOffice/ETemp/8960_18088384/fImage67934371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6" name="슬라이드 번호 개체 틀 16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pic>
        <p:nvPicPr>
          <p:cNvPr id="10" name="그림 10" descr="C:/Users/jjh08/AppData/Roaming/PolarisOffice/ETemp/8960_18088384/fImage31632440922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1" name="그림 11" descr="C:/Users/jjh08/AppData/Roaming/PolarisOffice/ETemp/8960_18088384/fImage6793441161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2" name="슬라이드 번호 개체 틀 12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 descr="C:/Users/jjh08/AppData/Roaming/PolarisOffice/ETemp/8960_18088384/fImage31632443370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1" name="그림 11" descr="C:/Users/jjh08/AppData/Roaming/PolarisOffice/ETemp/8960_18088384/fImage6793444904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2" name="슬라이드 번호 개체 틀 12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/>
          <a:lstStyle>
            <a:lvl1pPr latinLnBrk="0">
              <a:defRPr sz="24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2000"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800"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93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pic>
        <p:nvPicPr>
          <p:cNvPr id="12" name="그림 12" descr="C:/Users/jjh08/AppData/Roaming/PolarisOffice/ETemp/8960_18088384/fImage31632449564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3" name="그림 13" descr="C:/Users/jjh08/AppData/Roaming/PolarisOffice/ETemp/8960_18088384/fImage6793450527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4" name="슬라이드 번호 개체 틀 14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그림 개체 틀 3"/>
          <p:cNvSpPr>
            <a:spLocks noGrp="1" noChangeArrowheads="1"/>
          </p:cNvSpPr>
          <p:nvPr>
            <p:ph type="pic"/>
          </p:nvPr>
        </p:nvSpPr>
        <p:spPr>
          <a:xfrm>
            <a:off x="1792605" y="612775"/>
            <a:ext cx="5487035" cy="4115435"/>
          </a:xfrm>
        </p:spPr>
        <p:txBody>
          <a:bodyPr vert="horz" wrap="square" lIns="0" tIns="0" rIns="0" bIns="0" anchor="t"/>
          <a:lstStyle/>
          <a:p>
            <a:pPr algn="ctr">
              <a:buFontTx/>
              <a:buNone/>
            </a:pPr>
            <a:endParaRPr lang="ko-KR" altLang="en-US" sz="2000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pic>
        <p:nvPicPr>
          <p:cNvPr id="12" name="그림 12" descr="C:/Users/jjh08/AppData/Roaming/PolarisOffice/ETemp/8960_18088384/fImage3163245587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3" name="그림 13" descr="C:/Users/jjh08/AppData/Roaming/PolarisOffice/ETemp/8960_18088384/fImage6793456108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4" name="슬라이드 번호 개체 틀 14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1" name="그림 11" descr="C:/Users/jjh08/AppData/Roaming/PolarisOffice/ETemp/8960_18088384/fImage3163246067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461914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>
            <a:spLocks noGrp="1" noChangeArrowheads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1" name="그림 11" descr="C:/Users/jjh08/AppData/Roaming/PolarisOffice/ETemp/8960_18088384/fImage31632465735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466442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 noGrp="1" noChangeArrowheads="1"/>
          </p:cNvSpPr>
          <p:nvPr>
            <p:ph/>
          </p:nvPr>
        </p:nvSpPr>
        <p:spPr>
          <a:xfrm>
            <a:off x="142875" y="0"/>
            <a:ext cx="8544560" cy="612711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9" name="그림 9" descr="C:/Users/jjh08/AppData/Roaming/PolarisOffice/ETemp/8960_18088384/fImage31632469702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0" name="그림 10" descr="C:/Users/jjh08/AppData/Roaming/PolarisOffice/ETemp/8960_18088384/fImage6793470639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1" name="슬라이드 번호 개체 틀 11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"/>
          <p:cNvGrpSpPr/>
          <p:nvPr/>
        </p:nvGrpSpPr>
        <p:grpSpPr>
          <a:xfrm>
            <a:off x="487680" y="2959100"/>
            <a:ext cx="4013835" cy="466089"/>
            <a:chOff x="487680" y="2959100"/>
            <a:chExt cx="4013835" cy="466089"/>
          </a:xfrm>
        </p:grpSpPr>
        <p:sp>
          <p:nvSpPr>
            <p:cNvPr id="6" name="도형 6"/>
            <p:cNvSpPr>
              <a:spLocks noGrp="1" noChangeArrowheads="1"/>
            </p:cNvSpPr>
            <p:nvPr/>
          </p:nvSpPr>
          <p:spPr>
            <a:xfrm>
              <a:off x="487680" y="2959100"/>
              <a:ext cx="3157855" cy="466089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scaled="1"/>
            </a:gra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7" name="도형 7"/>
            <p:cNvSpPr>
              <a:spLocks noGrp="1" noChangeArrowheads="1"/>
            </p:cNvSpPr>
            <p:nvPr/>
          </p:nvSpPr>
          <p:spPr>
            <a:xfrm>
              <a:off x="4036060" y="2959100"/>
              <a:ext cx="200660" cy="466089"/>
            </a:xfrm>
            <a:prstGeom prst="rect">
              <a:avLst/>
            </a:prstGeom>
            <a:solidFill>
              <a:srgbClr val="9ABCDE">
                <a:alpha val="26690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4" name="도형 8"/>
            <p:cNvSpPr>
              <a:spLocks noGrp="1" noChangeArrowheads="1"/>
            </p:cNvSpPr>
            <p:nvPr/>
          </p:nvSpPr>
          <p:spPr>
            <a:xfrm>
              <a:off x="4281805" y="2959100"/>
              <a:ext cx="219710" cy="466089"/>
            </a:xfrm>
            <a:prstGeom prst="rect">
              <a:avLst/>
            </a:prstGeom>
            <a:solidFill>
              <a:srgbClr val="9ABCDE">
                <a:alpha val="20017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9" name="도형 9"/>
            <p:cNvSpPr>
              <a:spLocks noGrp="1" noChangeArrowheads="1"/>
            </p:cNvSpPr>
            <p:nvPr/>
          </p:nvSpPr>
          <p:spPr>
            <a:xfrm>
              <a:off x="3711575" y="2959100"/>
              <a:ext cx="275590" cy="466089"/>
            </a:xfrm>
            <a:prstGeom prst="rect">
              <a:avLst/>
            </a:prstGeom>
            <a:solidFill>
              <a:srgbClr val="9ABCDE">
                <a:alpha val="38857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</p:grpSp>
      <p:sp>
        <p:nvSpPr>
          <p:cNvPr id="8" name="도형 8"/>
          <p:cNvSpPr>
            <a:spLocks noGrp="1" noChangeArrowheads="1"/>
          </p:cNvSpPr>
          <p:nvPr/>
        </p:nvSpPr>
        <p:spPr>
          <a:xfrm>
            <a:off x="1357630" y="4443730"/>
            <a:ext cx="7787005" cy="57785"/>
          </a:xfrm>
          <a:prstGeom prst="rect">
            <a:avLst/>
          </a:prstGeom>
          <a:solidFill>
            <a:srgbClr val="9ABCDE"/>
          </a:solidFill>
          <a:ln w="0">
            <a:noFill/>
            <a:prstDash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non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" name="텍스트 개체 틀 2"/>
          <p:cNvSpPr>
            <a:spLocks noGrp="1" noChangeArrowheads="1"/>
          </p:cNvSpPr>
          <p:nvPr>
            <p:ph type="ctrTitle"/>
          </p:nvPr>
        </p:nvSpPr>
        <p:spPr>
          <a:xfrm>
            <a:off x="1214120" y="32861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rgbClr val="1F497D">
                    <a:lumMod val="50000"/>
                  </a:srgbClr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10" name="바닥글 개체 틀 10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/>
          <a:lstStyle>
            <a:lvl1pPr latinLnBrk="0">
              <a:defRPr sz="24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2000"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800"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964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0393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부제목 3"/>
          <p:cNvSpPr>
            <a:spLocks noGrp="1" noChangeArrowheads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마스터 부제목 스타일 편집</a:t>
            </a:r>
          </a:p>
        </p:txBody>
      </p:sp>
      <p:pic>
        <p:nvPicPr>
          <p:cNvPr id="14" name="그림 14" descr="C:/Users/jjh08/AppData/Roaming/PolarisOffice/ETemp/8960_18088384/fImage3163249741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5" name="그림 15" descr="C:/Users/jjh08/AppData/Roaming/PolarisOffice/ETemp/8960_18088384/fImage6793498859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6" name="슬라이드 번호 개체 틀 16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C:/Users/jjh08/AppData/Roaming/PolarisOffice/ETemp/8960_18088384/fImage3163250094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323215" y="147320"/>
            <a:ext cx="6265545" cy="4019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323215" y="764540"/>
            <a:ext cx="8497570" cy="53619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텍스트 스타일을 편집합니다</a:t>
            </a:r>
          </a:p>
          <a:p>
            <a:pPr marL="742950" indent="-28575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둘째 수준</a:t>
            </a: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셋째 수준</a:t>
            </a:r>
          </a:p>
          <a:p>
            <a:pPr marL="1600200" indent="-2286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넷째 수준</a:t>
            </a:r>
          </a:p>
          <a:p>
            <a:pPr marL="2057400" indent="-2286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다섯째 수준</a:t>
            </a:r>
          </a:p>
        </p:txBody>
      </p:sp>
      <p:pic>
        <p:nvPicPr>
          <p:cNvPr id="12" name="그림 12" descr="C:/Users/jjh08/AppData/Roaming/PolarisOffice/ETemp/8960_18088384/fImage6793503498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8" name="슬라이드 번호 개체 틀 8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669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마스터 텍스트 스타일을 편집합니다</a:t>
            </a:r>
          </a:p>
        </p:txBody>
      </p:sp>
      <p:pic>
        <p:nvPicPr>
          <p:cNvPr id="11" name="그림 11" descr="C:/Users/jjh08/AppData/Roaming/PolarisOffice/ETemp/8960_18088384/fImage316325072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50827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5" name="날짜 개체 틀 5"/>
          <p:cNvSpPr>
            <a:spLocks noGrp="1" noChangeArrowheads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6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7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HY헤드라인M" charset="0"/>
                <a:ea typeface="HY헤드라인M" charset="0"/>
              </a:rPr>
              <a:t>‹#›</a:t>
            </a:fld>
            <a:endParaRPr lang="en-US" altLang="ko-KR" sz="1200" dirty="0">
              <a:solidFill>
                <a:srgbClr val="000000">
                  <a:tint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5" name="텍스트 개체 틀 5"/>
          <p:cNvSpPr>
            <a:spLocks noGrp="1" noChangeArrowheads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sp>
        <p:nvSpPr>
          <p:cNvPr id="6" name="내용 개체 틀 6"/>
          <p:cNvSpPr txBox="1">
            <a:spLocks noGrp="1" noChangeArrowheads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4" name="그림 14" descr="C:/Users/jjh08/AppData/Roaming/PolarisOffice/ETemp/8960_18088384/fImage3163252129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5" name="그림 15" descr="C:/Users/jjh08/AppData/Roaming/PolarisOffice/ETemp/8960_18088384/fImage67935223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6" name="슬라이드 번호 개체 틀 16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pic>
        <p:nvPicPr>
          <p:cNvPr id="10" name="그림 10" descr="C:/Users/jjh08/AppData/Roaming/PolarisOffice/ETemp/8960_18088384/fImage3163252594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1" name="그림 11" descr="C:/Users/jjh08/AppData/Roaming/PolarisOffice/ETemp/8960_18088384/fImage6793526511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2" name="슬라이드 번호 개체 틀 12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 descr="C:/Users/jjh08/AppData/Roaming/PolarisOffice/ETemp/8960_18088384/fImage316325283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1" name="그림 11" descr="C:/Users/jjh08/AppData/Roaming/PolarisOffice/ETemp/8960_18088384/fImage6793529142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2" name="슬라이드 번호 개체 틀 12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pic>
        <p:nvPicPr>
          <p:cNvPr id="12" name="그림 12" descr="C:/Users/jjh08/AppData/Roaming/PolarisOffice/ETemp/8960_18088384/fImage31632534824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3" name="그림 13" descr="C:/Users/jjh08/AppData/Roaming/PolarisOffice/ETemp/8960_18088384/fImage679353512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4" name="슬라이드 번호 개체 틀 14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그림 개체 틀 3"/>
          <p:cNvSpPr>
            <a:spLocks noGrp="1" noChangeArrowheads="1"/>
          </p:cNvSpPr>
          <p:nvPr>
            <p:ph type="pic"/>
          </p:nvPr>
        </p:nvSpPr>
        <p:spPr>
          <a:xfrm>
            <a:off x="1792605" y="612775"/>
            <a:ext cx="5487035" cy="4115435"/>
          </a:xfrm>
        </p:spPr>
        <p:txBody>
          <a:bodyPr vert="horz" wrap="square" lIns="0" tIns="0" rIns="0" bIns="0" anchor="t"/>
          <a:lstStyle/>
          <a:p>
            <a:pPr algn="ctr">
              <a:buFontTx/>
              <a:buNone/>
            </a:pPr>
            <a:endParaRPr lang="ko-KR" altLang="en-US" sz="2000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pic>
        <p:nvPicPr>
          <p:cNvPr id="12" name="그림 12" descr="C:/Users/jjh08/AppData/Roaming/PolarisOffice/ETemp/8960_18088384/fImage3163254093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3" name="그림 13" descr="C:/Users/jjh08/AppData/Roaming/PolarisOffice/ETemp/8960_18088384/fImage6793541349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4" name="슬라이드 번호 개체 틀 14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1" name="그림 11" descr="C:/Users/jjh08/AppData/Roaming/PolarisOffice/ETemp/8960_18088384/fImage31632545158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54624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>
            <a:spLocks noGrp="1" noChangeArrowheads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1" name="그림 11" descr="C:/Users/jjh08/AppData/Roaming/PolarisOffice/ETemp/8960_18088384/fImage316325505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55134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 noGrp="1" noChangeArrowheads="1"/>
          </p:cNvSpPr>
          <p:nvPr>
            <p:ph/>
          </p:nvPr>
        </p:nvSpPr>
        <p:spPr>
          <a:xfrm>
            <a:off x="142875" y="0"/>
            <a:ext cx="8544560" cy="612711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9" name="그림 9" descr="C:/Users/jjh08/AppData/Roaming/PolarisOffice/ETemp/8960_18088384/fImage31632554126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0" name="그림 10" descr="C:/Users/jjh08/AppData/Roaming/PolarisOffice/ETemp/8960_18088384/fImage679355541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1" name="슬라이드 번호 개체 틀 11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610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"/>
          <p:cNvGrpSpPr/>
          <p:nvPr/>
        </p:nvGrpSpPr>
        <p:grpSpPr>
          <a:xfrm>
            <a:off x="487680" y="2959100"/>
            <a:ext cx="4013835" cy="466089"/>
            <a:chOff x="487680" y="2959100"/>
            <a:chExt cx="4013835" cy="466089"/>
          </a:xfrm>
        </p:grpSpPr>
        <p:sp>
          <p:nvSpPr>
            <p:cNvPr id="12" name="도형 12"/>
            <p:cNvSpPr>
              <a:spLocks noGrp="1" noChangeArrowheads="1"/>
            </p:cNvSpPr>
            <p:nvPr/>
          </p:nvSpPr>
          <p:spPr>
            <a:xfrm>
              <a:off x="487680" y="2959100"/>
              <a:ext cx="3157855" cy="466089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scaled="1"/>
            </a:gra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3" name="도형 13"/>
            <p:cNvSpPr>
              <a:spLocks noGrp="1" noChangeArrowheads="1"/>
            </p:cNvSpPr>
            <p:nvPr/>
          </p:nvSpPr>
          <p:spPr>
            <a:xfrm>
              <a:off x="4036060" y="2959100"/>
              <a:ext cx="200660" cy="466089"/>
            </a:xfrm>
            <a:prstGeom prst="rect">
              <a:avLst/>
            </a:prstGeom>
            <a:solidFill>
              <a:srgbClr val="9ABCDE">
                <a:alpha val="26690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4" name="도형 14"/>
            <p:cNvSpPr>
              <a:spLocks noGrp="1" noChangeArrowheads="1"/>
            </p:cNvSpPr>
            <p:nvPr/>
          </p:nvSpPr>
          <p:spPr>
            <a:xfrm>
              <a:off x="4281805" y="2959100"/>
              <a:ext cx="219710" cy="466089"/>
            </a:xfrm>
            <a:prstGeom prst="rect">
              <a:avLst/>
            </a:prstGeom>
            <a:solidFill>
              <a:srgbClr val="9ABCDE">
                <a:alpha val="20017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5" name="도형 15"/>
            <p:cNvSpPr>
              <a:spLocks noGrp="1" noChangeArrowheads="1"/>
            </p:cNvSpPr>
            <p:nvPr/>
          </p:nvSpPr>
          <p:spPr>
            <a:xfrm>
              <a:off x="3711575" y="2959100"/>
              <a:ext cx="275590" cy="466089"/>
            </a:xfrm>
            <a:prstGeom prst="rect">
              <a:avLst/>
            </a:prstGeom>
            <a:solidFill>
              <a:srgbClr val="9ABCDE">
                <a:alpha val="38857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</p:grpSp>
      <p:sp>
        <p:nvSpPr>
          <p:cNvPr id="8" name="도형 8"/>
          <p:cNvSpPr>
            <a:spLocks noGrp="1" noChangeArrowheads="1"/>
          </p:cNvSpPr>
          <p:nvPr/>
        </p:nvSpPr>
        <p:spPr>
          <a:xfrm>
            <a:off x="1357630" y="4443730"/>
            <a:ext cx="7787005" cy="57785"/>
          </a:xfrm>
          <a:prstGeom prst="rect">
            <a:avLst/>
          </a:prstGeom>
          <a:solidFill>
            <a:srgbClr val="9ABCDE"/>
          </a:solidFill>
          <a:ln w="0">
            <a:noFill/>
            <a:prstDash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non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" name="텍스트 개체 틀 2"/>
          <p:cNvSpPr>
            <a:spLocks noGrp="1" noChangeArrowheads="1"/>
          </p:cNvSpPr>
          <p:nvPr>
            <p:ph type="ctrTitle"/>
          </p:nvPr>
        </p:nvSpPr>
        <p:spPr>
          <a:xfrm>
            <a:off x="1214120" y="32861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rgbClr val="1F497D">
                    <a:lumMod val="50000"/>
                  </a:srgbClr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10" name="바닥글 개체 틀 10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3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9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1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6" cstate="print"/>
          <a:srcRect l="3016" t="5763" r="188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/>
        </p:nvGrpSpPr>
        <p:grpSpPr>
          <a:xfrm>
            <a:off x="241996" y="0"/>
            <a:ext cx="8902004" cy="392867"/>
            <a:chOff x="241067" y="4763"/>
            <a:chExt cx="8902004" cy="392867"/>
          </a:xfrm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grpSpPr>
        <p:sp>
          <p:nvSpPr>
            <p:cNvPr id="17" name="직사각형 11"/>
            <p:cNvSpPr/>
            <p:nvPr/>
          </p:nvSpPr>
          <p:spPr bwMode="auto">
            <a:xfrm>
              <a:off x="6516215" y="60697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971372" y="114360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41067" y="4763"/>
              <a:ext cx="8902004" cy="116632"/>
            </a:xfrm>
            <a:custGeom>
              <a:avLst/>
              <a:gdLst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0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197057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30810"/>
                <a:gd name="connsiteX1" fmla="*/ 8892480 w 8892480"/>
                <a:gd name="connsiteY1" fmla="*/ 0 h 130810"/>
                <a:gd name="connsiteX2" fmla="*/ 8892480 w 8892480"/>
                <a:gd name="connsiteY2" fmla="*/ 116632 h 130810"/>
                <a:gd name="connsiteX3" fmla="*/ 345976 w 8892480"/>
                <a:gd name="connsiteY3" fmla="*/ 130810 h 130810"/>
                <a:gd name="connsiteX4" fmla="*/ 0 w 8892480"/>
                <a:gd name="connsiteY4" fmla="*/ 0 h 130810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849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날짜 개체 틀 4"/>
          <p:cNvSpPr>
            <a:spLocks noGrp="1" noChangeArrowheads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5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HY헤드라인M" charset="0"/>
                <a:ea typeface="HY헤드라인M" charset="0"/>
              </a:rPr>
              <a:t>‹#›</a:t>
            </a:fld>
            <a:endParaRPr lang="en-US" altLang="ko-KR" sz="1200" dirty="0">
              <a:solidFill>
                <a:srgbClr val="000000">
                  <a:tint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7" name="그림 7" descr="C:/Users/jjh08/AppData/Roaming/PolarisOffice/ETemp/8960_18088384/fImage3380714049917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5763" r="1886"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14" name="그룹 14"/>
          <p:cNvGrpSpPr/>
          <p:nvPr/>
        </p:nvGrpSpPr>
        <p:grpSpPr>
          <a:xfrm>
            <a:off x="241935" y="0"/>
            <a:ext cx="8902700" cy="393700"/>
            <a:chOff x="241935" y="0"/>
            <a:chExt cx="8902700" cy="393700"/>
          </a:xfrm>
          <a:effectLst>
            <a:outerShdw blurRad="50800" dist="38100" dir="5400000" algn="t" rotWithShape="0">
              <a:srgbClr val="000000">
                <a:alpha val="11775"/>
              </a:srgbClr>
            </a:outerShdw>
          </a:effectLst>
        </p:grpSpPr>
        <p:sp>
          <p:nvSpPr>
            <p:cNvPr id="9" name="도형 6"/>
            <p:cNvSpPr>
              <a:spLocks noGrp="1" noChangeArrowheads="1"/>
            </p:cNvSpPr>
            <p:nvPr/>
          </p:nvSpPr>
          <p:spPr>
            <a:xfrm>
              <a:off x="6517005" y="55880"/>
              <a:ext cx="2172335" cy="283845"/>
            </a:xfrm>
            <a:custGeom>
              <a:avLst/>
              <a:gdLst>
                <a:gd name="TX0" fmla="*/ 0 w 2171699"/>
                <a:gd name="TY0" fmla="*/ 2433 h 302344"/>
                <a:gd name="TX1" fmla="*/ 2171699 w 2171699"/>
                <a:gd name="TY1" fmla="*/ 0 h 302344"/>
                <a:gd name="TX2" fmla="*/ 2171699 w 2171699"/>
                <a:gd name="TY2" fmla="*/ 283270 h 302344"/>
                <a:gd name="TX3" fmla="*/ 573657 w 2171699"/>
                <a:gd name="TY3" fmla="*/ 280889 h 302344"/>
                <a:gd name="TX4" fmla="*/ 0 w 2171699"/>
                <a:gd name="TY4" fmla="*/ 2433 h 30234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71699" h="302344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0">
              <a:noFill/>
              <a:prstDash/>
            </a:ln>
            <a:effectLst>
              <a:outerShdw blurRad="50800" dist="38100" dir="8100000" algn="tr" rotWithShape="0">
                <a:srgbClr val="000000">
                  <a:alpha val="4710"/>
                </a:srgbClr>
              </a:outerShdw>
            </a:effectLst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10" name="도형 7"/>
            <p:cNvSpPr>
              <a:spLocks noGrp="1" noChangeArrowheads="1"/>
            </p:cNvSpPr>
            <p:nvPr/>
          </p:nvSpPr>
          <p:spPr>
            <a:xfrm>
              <a:off x="6972300" y="109855"/>
              <a:ext cx="2172335" cy="283845"/>
            </a:xfrm>
            <a:custGeom>
              <a:avLst/>
              <a:gdLst>
                <a:gd name="TX0" fmla="*/ 0 w 2171699"/>
                <a:gd name="TY0" fmla="*/ 2433 h 302344"/>
                <a:gd name="TX1" fmla="*/ 2171699 w 2171699"/>
                <a:gd name="TY1" fmla="*/ 0 h 302344"/>
                <a:gd name="TX2" fmla="*/ 2171699 w 2171699"/>
                <a:gd name="TY2" fmla="*/ 283270 h 302344"/>
                <a:gd name="TX3" fmla="*/ 573657 w 2171699"/>
                <a:gd name="TY3" fmla="*/ 280889 h 302344"/>
                <a:gd name="TX4" fmla="*/ 0 w 2171699"/>
                <a:gd name="TY4" fmla="*/ 2433 h 30234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71699" h="302344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8" name="도형 8"/>
            <p:cNvSpPr>
              <a:spLocks noGrp="1" noChangeArrowheads="1"/>
            </p:cNvSpPr>
            <p:nvPr/>
          </p:nvSpPr>
          <p:spPr>
            <a:xfrm>
              <a:off x="241935" y="0"/>
              <a:ext cx="8902700" cy="117475"/>
            </a:xfrm>
            <a:custGeom>
              <a:avLst/>
              <a:gdLst>
                <a:gd name="TX0" fmla="*/ 0 w 8892480"/>
                <a:gd name="TY0" fmla="*/ 0 h 116632"/>
                <a:gd name="TX1" fmla="*/ 8892480 w 8892480"/>
                <a:gd name="TY1" fmla="*/ 0 h 116632"/>
                <a:gd name="TX2" fmla="*/ 8892480 w 8892480"/>
                <a:gd name="TY2" fmla="*/ 116632 h 116632"/>
                <a:gd name="TX3" fmla="*/ 317401 w 8892480"/>
                <a:gd name="TY3" fmla="*/ 116522 h 116632"/>
                <a:gd name="TX4" fmla="*/ 0 w 8892480"/>
                <a:gd name="TY4" fmla="*/ 0 h 11663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50" r:id="rId12"/>
    <p:sldLayoutId id="2147483863" r:id="rId1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날짜 개체 틀 4"/>
          <p:cNvSpPr>
            <a:spLocks noGrp="1" noChangeArrowheads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5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HY헤드라인M" charset="0"/>
                <a:ea typeface="HY헤드라인M" charset="0"/>
              </a:rPr>
              <a:t>‹#›</a:t>
            </a:fld>
            <a:endParaRPr lang="en-US" altLang="ko-KR" sz="1200" dirty="0">
              <a:solidFill>
                <a:srgbClr val="000000">
                  <a:tint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7" name="그림 7" descr="C:/Users/jjh08/AppData/Roaming/PolarisOffice/ETemp/8960_18088384/fImage33807148920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5763" r="1886"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14" name="그룹 14"/>
          <p:cNvGrpSpPr/>
          <p:nvPr/>
        </p:nvGrpSpPr>
        <p:grpSpPr>
          <a:xfrm>
            <a:off x="241935" y="0"/>
            <a:ext cx="8902700" cy="393700"/>
            <a:chOff x="241935" y="0"/>
            <a:chExt cx="8902700" cy="393700"/>
          </a:xfrm>
          <a:effectLst>
            <a:outerShdw blurRad="50800" dist="38100" dir="5400000" algn="t" rotWithShape="0">
              <a:srgbClr val="000000">
                <a:alpha val="11775"/>
              </a:srgbClr>
            </a:outerShdw>
          </a:effectLst>
        </p:grpSpPr>
        <p:sp>
          <p:nvSpPr>
            <p:cNvPr id="12" name="도형 12"/>
            <p:cNvSpPr>
              <a:spLocks noGrp="1" noChangeArrowheads="1"/>
            </p:cNvSpPr>
            <p:nvPr/>
          </p:nvSpPr>
          <p:spPr>
            <a:xfrm>
              <a:off x="6517005" y="55880"/>
              <a:ext cx="2172335" cy="283845"/>
            </a:xfrm>
            <a:custGeom>
              <a:avLst/>
              <a:gdLst>
                <a:gd name="TX0" fmla="*/ 0 w 2171699"/>
                <a:gd name="TY0" fmla="*/ 2433 h 302344"/>
                <a:gd name="TX1" fmla="*/ 2171699 w 2171699"/>
                <a:gd name="TY1" fmla="*/ 0 h 302344"/>
                <a:gd name="TX2" fmla="*/ 2171699 w 2171699"/>
                <a:gd name="TY2" fmla="*/ 283270 h 302344"/>
                <a:gd name="TX3" fmla="*/ 573657 w 2171699"/>
                <a:gd name="TY3" fmla="*/ 280889 h 302344"/>
                <a:gd name="TX4" fmla="*/ 0 w 2171699"/>
                <a:gd name="TY4" fmla="*/ 2433 h 30234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71699" h="302344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0">
              <a:noFill/>
              <a:prstDash/>
            </a:ln>
            <a:effectLst>
              <a:outerShdw blurRad="50800" dist="38100" dir="8100000" algn="tr" rotWithShape="0">
                <a:srgbClr val="000000">
                  <a:alpha val="4710"/>
                </a:srgbClr>
              </a:outerShdw>
            </a:effectLst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13" name="도형 13"/>
            <p:cNvSpPr>
              <a:spLocks noGrp="1" noChangeArrowheads="1"/>
            </p:cNvSpPr>
            <p:nvPr/>
          </p:nvSpPr>
          <p:spPr>
            <a:xfrm>
              <a:off x="6972300" y="109855"/>
              <a:ext cx="2172335" cy="283845"/>
            </a:xfrm>
            <a:custGeom>
              <a:avLst/>
              <a:gdLst>
                <a:gd name="TX0" fmla="*/ 0 w 2171699"/>
                <a:gd name="TY0" fmla="*/ 2433 h 302344"/>
                <a:gd name="TX1" fmla="*/ 2171699 w 2171699"/>
                <a:gd name="TY1" fmla="*/ 0 h 302344"/>
                <a:gd name="TX2" fmla="*/ 2171699 w 2171699"/>
                <a:gd name="TY2" fmla="*/ 283270 h 302344"/>
                <a:gd name="TX3" fmla="*/ 573657 w 2171699"/>
                <a:gd name="TY3" fmla="*/ 280889 h 302344"/>
                <a:gd name="TX4" fmla="*/ 0 w 2171699"/>
                <a:gd name="TY4" fmla="*/ 2433 h 30234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71699" h="302344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8" name="도형 14"/>
            <p:cNvSpPr>
              <a:spLocks noGrp="1" noChangeArrowheads="1"/>
            </p:cNvSpPr>
            <p:nvPr/>
          </p:nvSpPr>
          <p:spPr>
            <a:xfrm>
              <a:off x="241935" y="0"/>
              <a:ext cx="8902700" cy="117475"/>
            </a:xfrm>
            <a:custGeom>
              <a:avLst/>
              <a:gdLst>
                <a:gd name="TX0" fmla="*/ 0 w 8892480"/>
                <a:gd name="TY0" fmla="*/ 0 h 116632"/>
                <a:gd name="TX1" fmla="*/ 8892480 w 8892480"/>
                <a:gd name="TY1" fmla="*/ 0 h 116632"/>
                <a:gd name="TX2" fmla="*/ 8892480 w 8892480"/>
                <a:gd name="TY2" fmla="*/ 116632 h 116632"/>
                <a:gd name="TX3" fmla="*/ 317401 w 8892480"/>
                <a:gd name="TY3" fmla="*/ 116522 h 116632"/>
                <a:gd name="TX4" fmla="*/ 0 w 8892480"/>
                <a:gd name="TY4" fmla="*/ 0 h 11663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sec.pusan.ac.kr/" TargetMode="Externa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FBD52BE-CEBC-4065-E9B0-B838E2F2B735}"/>
              </a:ext>
            </a:extLst>
          </p:cNvPr>
          <p:cNvSpPr txBox="1">
            <a:spLocks/>
          </p:cNvSpPr>
          <p:nvPr/>
        </p:nvSpPr>
        <p:spPr>
          <a:xfrm>
            <a:off x="685800" y="14021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r>
              <a:rPr lang="ko-KR" altLang="en-US"/>
              <a:t>논리회로 설계 및 실험</a:t>
            </a:r>
            <a:endParaRPr lang="ko-KR" altLang="en-US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10AE940-D261-9839-B42C-ABC6270F547A}"/>
              </a:ext>
            </a:extLst>
          </p:cNvPr>
          <p:cNvSpPr txBox="1">
            <a:spLocks/>
          </p:cNvSpPr>
          <p:nvPr/>
        </p:nvSpPr>
        <p:spPr>
          <a:xfrm>
            <a:off x="1441450" y="2584830"/>
            <a:ext cx="6400800" cy="58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altLang="ko-KR" dirty="0">
                <a:solidFill>
                  <a:srgbClr val="C00000"/>
                </a:solidFill>
              </a:rPr>
              <a:t>9</a:t>
            </a:r>
            <a:r>
              <a:rPr lang="ko-KR" altLang="en-US" dirty="0">
                <a:solidFill>
                  <a:srgbClr val="C00000"/>
                </a:solidFill>
              </a:rPr>
              <a:t>주차 </a:t>
            </a:r>
            <a:r>
              <a:rPr lang="en-US" altLang="ko-KR" dirty="0">
                <a:solidFill>
                  <a:srgbClr val="C00000"/>
                </a:solidFill>
              </a:rPr>
              <a:t>:FPGA </a:t>
            </a:r>
            <a:r>
              <a:rPr lang="ko-KR" altLang="en-US" dirty="0">
                <a:solidFill>
                  <a:srgbClr val="C00000"/>
                </a:solidFill>
              </a:rPr>
              <a:t>보드의 기타 모듈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59999EB7-1EAF-4EC0-C317-825723ABC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002593"/>
            <a:ext cx="8477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9pPr>
          </a:lstStyle>
          <a:p>
            <a:pPr algn="ctr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정보보호 및 사물지능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연구실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hlinkClick r:id="rId2"/>
              </a:rPr>
              <a:t>http://infosec.pusan.ac.kr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지능형융합보안대학원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: http://aisec.pusan.ac.kr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313CA3D5-2517-BA9A-D661-189BF22C7B4E}"/>
              </a:ext>
            </a:extLst>
          </p:cNvPr>
          <p:cNvSpPr txBox="1">
            <a:spLocks/>
          </p:cNvSpPr>
          <p:nvPr/>
        </p:nvSpPr>
        <p:spPr>
          <a:xfrm>
            <a:off x="1441450" y="367272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담당 교수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 err="1">
                <a:solidFill>
                  <a:srgbClr val="0000CC"/>
                </a:solidFill>
              </a:rPr>
              <a:t>김호원</a:t>
            </a:r>
            <a:r>
              <a:rPr lang="ko-KR" altLang="en-US" sz="1600" dirty="0">
                <a:solidFill>
                  <a:srgbClr val="0000CC"/>
                </a:solidFill>
              </a:rPr>
              <a:t> 교수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조교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김요한 대학원생</a:t>
            </a:r>
            <a:r>
              <a:rPr lang="en-US" altLang="ko-KR" sz="1600" dirty="0">
                <a:solidFill>
                  <a:schemeClr val="tx1"/>
                </a:solidFill>
              </a:rPr>
              <a:t>(3</a:t>
            </a:r>
            <a:r>
              <a:rPr lang="ko-KR" altLang="en-US" sz="1600" dirty="0">
                <a:solidFill>
                  <a:schemeClr val="tx1"/>
                </a:solidFill>
              </a:rPr>
              <a:t>분반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월요일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홍윤영 대학원생</a:t>
            </a:r>
            <a:r>
              <a:rPr lang="en-US" altLang="ko-KR" sz="1600" dirty="0">
                <a:solidFill>
                  <a:schemeClr val="tx1"/>
                </a:solidFill>
              </a:rPr>
              <a:t>(4</a:t>
            </a:r>
            <a:r>
              <a:rPr lang="ko-KR" altLang="en-US" sz="1600" dirty="0">
                <a:solidFill>
                  <a:schemeClr val="tx1"/>
                </a:solidFill>
              </a:rPr>
              <a:t>분반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수요일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94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목표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목표</a:t>
            </a:r>
          </a:p>
        </p:txBody>
      </p:sp>
      <p:sp>
        <p:nvSpPr>
          <p:cNvPr id="22" name="TextBox 21"/>
          <p:cNvSpPr txBox="1">
            <a:spLocks noGrp="1" noChangeArrowheads="1"/>
          </p:cNvSpPr>
          <p:nvPr/>
        </p:nvSpPr>
        <p:spPr>
          <a:xfrm>
            <a:off x="866774" y="1660525"/>
            <a:ext cx="6865675" cy="120032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buFont typeface="+mj-lt"/>
              <a:buAutoNum type="arabicPeriod"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FPGA 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보드의 </a:t>
            </a:r>
            <a:r>
              <a:rPr lang="ko-KR" altLang="en-US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기타 모듈들의 동작과 사용방법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을 익힘</a:t>
            </a:r>
            <a:endParaRPr lang="en-US" altLang="ko-KR" dirty="0">
              <a:latin typeface="나눔고딕 ExtraBold" charset="0"/>
              <a:ea typeface="나눔고딕 ExtraBold" charset="0"/>
            </a:endParaRPr>
          </a:p>
          <a:p>
            <a:pPr marL="742950" lvl="1" indent="-285750" eaLnBrk="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  <a:latin typeface="나눔고딕 ExtraBold" charset="0"/>
                <a:ea typeface="나눔고딕 ExtraBold" charset="0"/>
              </a:rPr>
              <a:t>Piezo</a:t>
            </a:r>
          </a:p>
          <a:p>
            <a:pPr marL="742950" lvl="1" indent="-285750" eaLnBrk="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  <a:latin typeface="나눔고딕 ExtraBold" charset="0"/>
                <a:ea typeface="나눔고딕 ExtraBold" charset="0"/>
              </a:rPr>
              <a:t>Step Motor</a:t>
            </a:r>
          </a:p>
          <a:p>
            <a:pPr marL="742950" lvl="1" indent="-285750" eaLnBrk="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  <a:latin typeface="나눔고딕 ExtraBold" charset="0"/>
                <a:ea typeface="나눔고딕 ExtraBold" charset="0"/>
              </a:rPr>
              <a:t>Full Color LED</a:t>
            </a:r>
            <a:endParaRPr lang="ko-KR" altLang="en-US" dirty="0">
              <a:solidFill>
                <a:srgbClr val="0070C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6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보드 실습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9125" y="971550"/>
            <a:ext cx="889987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400" dirty="0">
                <a:latin typeface="HY헤드라인M" charset="0"/>
                <a:ea typeface="HY헤드라인M" charset="0"/>
              </a:rPr>
              <a:t>PIEZO</a:t>
            </a:r>
            <a:endParaRPr lang="ko-KR" altLang="en-US" sz="2400" b="0" cap="none" dirty="0">
              <a:latin typeface="HY헤드라인M" charset="0"/>
              <a:ea typeface="HY헤드라인M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866775" y="1621155"/>
            <a:ext cx="6808274" cy="170585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나눔고딕 ExtraBold" charset="0"/>
                <a:ea typeface="나눔고딕 ExtraBold" charset="0"/>
              </a:rPr>
              <a:t>소리를 출력하는 장치로 간단한 스피커의 역할을 할 수 있음</a:t>
            </a:r>
          </a:p>
          <a:p>
            <a:pPr marL="342900" indent="-342900" eaLnBrk="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PIEZO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는 소리의 높낮이는 조절하지 못하지만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고딕 ExtraBold" charset="0"/>
                <a:ea typeface="나눔고딕 ExtraBold" charset="0"/>
              </a:rPr>
              <a:t>주파수를 조정하여</a:t>
            </a:r>
            <a:br>
              <a:rPr lang="en-US" altLang="ko-KR" dirty="0">
                <a:solidFill>
                  <a:srgbClr val="0070C0"/>
                </a:solidFill>
                <a:latin typeface="나눔고딕 ExtraBold" charset="0"/>
                <a:ea typeface="나눔고딕 ExtraBold" charset="0"/>
              </a:rPr>
            </a:br>
            <a:r>
              <a:rPr lang="ko-KR" altLang="en-US" dirty="0">
                <a:solidFill>
                  <a:srgbClr val="0070C0"/>
                </a:solidFill>
                <a:latin typeface="나눔고딕 ExtraBold" charset="0"/>
                <a:ea typeface="나눔고딕 ExtraBold" charset="0"/>
              </a:rPr>
              <a:t> 소리를 발생시킬 수 있음</a:t>
            </a:r>
          </a:p>
          <a:p>
            <a:pPr marL="342900" indent="-342900" eaLnBrk="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나눔고딕 ExtraBold" charset="0"/>
                <a:ea typeface="나눔고딕 ExtraBold" charset="0"/>
              </a:rPr>
              <a:t>일반적으로 </a:t>
            </a:r>
            <a:r>
              <a:rPr lang="en-US" altLang="ko-KR" dirty="0">
                <a:solidFill>
                  <a:srgbClr val="0070C0"/>
                </a:solidFill>
                <a:latin typeface="나눔고딕 ExtraBold" charset="0"/>
                <a:ea typeface="나눔고딕 ExtraBold" charset="0"/>
              </a:rPr>
              <a:t>3 </a:t>
            </a:r>
            <a:r>
              <a:rPr lang="ko-KR" altLang="en-US" dirty="0">
                <a:solidFill>
                  <a:srgbClr val="0070C0"/>
                </a:solidFill>
                <a:latin typeface="나눔고딕 ExtraBold" charset="0"/>
                <a:ea typeface="나눔고딕 ExtraBold" charset="0"/>
              </a:rPr>
              <a:t>옥타브가 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우리가 일반적으로 사용하는 옥타브임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ACA61DD-2A0B-47D4-8203-B1C3E996E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91" y="3327007"/>
            <a:ext cx="7866408" cy="28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0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보드 실습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9125" y="971550"/>
            <a:ext cx="4442242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400" dirty="0">
                <a:latin typeface="HY헤드라인M" charset="0"/>
                <a:ea typeface="HY헤드라인M" charset="0"/>
              </a:rPr>
              <a:t>분주 사용 </a:t>
            </a:r>
            <a:r>
              <a:rPr lang="en-US" altLang="ko-KR" sz="2400" dirty="0">
                <a:latin typeface="HY헤드라인M" charset="0"/>
                <a:ea typeface="HY헤드라인M" charset="0"/>
              </a:rPr>
              <a:t>(</a:t>
            </a:r>
            <a:r>
              <a:rPr lang="en-US" altLang="ko-KR" sz="2400" dirty="0" err="1">
                <a:latin typeface="HY헤드라인M" charset="0"/>
                <a:ea typeface="HY헤드라인M" charset="0"/>
              </a:rPr>
              <a:t>PNU_clk_div.v</a:t>
            </a:r>
            <a:r>
              <a:rPr lang="en-US" altLang="ko-KR" sz="2400" dirty="0">
                <a:latin typeface="HY헤드라인M" charset="0"/>
                <a:ea typeface="HY헤드라인M" charset="0"/>
              </a:rPr>
              <a:t> </a:t>
            </a:r>
            <a:r>
              <a:rPr lang="ko-KR" altLang="en-US" sz="2400" dirty="0">
                <a:latin typeface="HY헤드라인M" charset="0"/>
                <a:ea typeface="HY헤드라인M" charset="0"/>
              </a:rPr>
              <a:t>제공</a:t>
            </a:r>
            <a:r>
              <a:rPr lang="en-US" altLang="ko-KR" sz="2400" dirty="0">
                <a:latin typeface="HY헤드라인M" charset="0"/>
                <a:ea typeface="HY헤드라인M" charset="0"/>
              </a:rPr>
              <a:t>)</a:t>
            </a:r>
            <a:endParaRPr lang="ko-KR" altLang="en-US" sz="2400" dirty="0">
              <a:latin typeface="HY헤드라인M" charset="0"/>
              <a:ea typeface="HY헤드라인M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DDCCC-74CB-4448-B17D-597D0A0FA042}"/>
              </a:ext>
            </a:extLst>
          </p:cNvPr>
          <p:cNvSpPr txBox="1">
            <a:spLocks/>
          </p:cNvSpPr>
          <p:nvPr/>
        </p:nvSpPr>
        <p:spPr>
          <a:xfrm>
            <a:off x="866775" y="1621155"/>
            <a:ext cx="7802136" cy="170585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PEIZO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는 일반적으로 </a:t>
            </a:r>
            <a:r>
              <a:rPr lang="ko-KR" altLang="en-US" dirty="0">
                <a:solidFill>
                  <a:srgbClr val="0070C0"/>
                </a:solidFill>
                <a:latin typeface="나눔고딕 ExtraBold" charset="0"/>
                <a:ea typeface="나눔고딕 ExtraBold" charset="0"/>
              </a:rPr>
              <a:t>분주를 통해 </a:t>
            </a:r>
            <a:r>
              <a:rPr lang="en-US" altLang="ko-KR" dirty="0">
                <a:solidFill>
                  <a:srgbClr val="0070C0"/>
                </a:solidFill>
                <a:latin typeface="나눔고딕 ExtraBold" charset="0"/>
                <a:ea typeface="나눔고딕 ExtraBold" charset="0"/>
              </a:rPr>
              <a:t>clock </a:t>
            </a:r>
            <a:r>
              <a:rPr lang="ko-KR" altLang="en-US" dirty="0">
                <a:solidFill>
                  <a:srgbClr val="0070C0"/>
                </a:solidFill>
                <a:latin typeface="나눔고딕 ExtraBold" charset="0"/>
                <a:ea typeface="나눔고딕 ExtraBold" charset="0"/>
              </a:rPr>
              <a:t>조절이 필요함</a:t>
            </a:r>
            <a:br>
              <a:rPr lang="en-US" altLang="ko-KR" dirty="0">
                <a:latin typeface="나눔고딕 ExtraBold" charset="0"/>
                <a:ea typeface="나눔고딕 ExtraBold" charset="0"/>
              </a:rPr>
            </a:br>
            <a:r>
              <a:rPr lang="en-US" altLang="ko-KR" sz="1600" dirty="0">
                <a:latin typeface="나눔고딕 ExtraBold" charset="0"/>
                <a:ea typeface="나눔고딕 ExtraBold" charset="0"/>
              </a:rPr>
              <a:t>- </a:t>
            </a:r>
            <a:r>
              <a:rPr lang="ko-KR" altLang="en-US" sz="1600" dirty="0">
                <a:latin typeface="나눔고딕 ExtraBold" charset="0"/>
                <a:ea typeface="나눔고딕 ExtraBold" charset="0"/>
              </a:rPr>
              <a:t>분주 </a:t>
            </a:r>
            <a:r>
              <a:rPr lang="en-US" altLang="ko-KR" sz="1600" dirty="0">
                <a:latin typeface="나눔고딕 ExtraBold" charset="0"/>
                <a:ea typeface="나눔고딕 ExtraBold" charset="0"/>
              </a:rPr>
              <a:t>: </a:t>
            </a:r>
            <a:r>
              <a:rPr lang="ko-KR" altLang="en-US" sz="1600" dirty="0">
                <a:latin typeface="나눔고딕 ExtraBold" charset="0"/>
                <a:ea typeface="나눔고딕 ExtraBold" charset="0"/>
              </a:rPr>
              <a:t>주파수를  </a:t>
            </a:r>
            <a:r>
              <a:rPr lang="en-US" altLang="ko-KR" sz="1600" dirty="0">
                <a:latin typeface="나눔고딕 ExtraBold" charset="0"/>
                <a:ea typeface="나눔고딕 ExtraBold" charset="0"/>
              </a:rPr>
              <a:t>1/n</a:t>
            </a:r>
            <a:r>
              <a:rPr lang="ko-KR" altLang="en-US" sz="1600" dirty="0">
                <a:latin typeface="나눔고딕 ExtraBold" charset="0"/>
                <a:ea typeface="나눔고딕 ExtraBold" charset="0"/>
              </a:rPr>
              <a:t>로 하는 일 </a:t>
            </a:r>
            <a:r>
              <a:rPr lang="en-US" altLang="ko-KR" sz="1600" dirty="0">
                <a:latin typeface="나눔고딕 ExtraBold" charset="0"/>
                <a:ea typeface="나눔고딕 ExtraBold" charset="0"/>
              </a:rPr>
              <a:t>( </a:t>
            </a:r>
            <a:r>
              <a:rPr lang="ko-KR" altLang="en-US" sz="1600" dirty="0">
                <a:latin typeface="나눔고딕 ExtraBold" charset="0"/>
                <a:ea typeface="나눔고딕 ExtraBold" charset="0"/>
              </a:rPr>
              <a:t>카운터 </a:t>
            </a:r>
            <a:r>
              <a:rPr lang="en-US" altLang="ko-KR" sz="1600" dirty="0">
                <a:latin typeface="나눔고딕 ExtraBold" charset="0"/>
                <a:ea typeface="나눔고딕 ExtraBold" charset="0"/>
              </a:rPr>
              <a:t>, D F/F </a:t>
            </a:r>
            <a:r>
              <a:rPr lang="ko-KR" altLang="en-US" sz="1600" dirty="0">
                <a:latin typeface="나눔고딕 ExtraBold" charset="0"/>
                <a:ea typeface="나눔고딕 ExtraBold" charset="0"/>
              </a:rPr>
              <a:t>등으로 가능 </a:t>
            </a:r>
            <a:r>
              <a:rPr lang="en-US" altLang="ko-KR" sz="1600" dirty="0">
                <a:latin typeface="나눔고딕 ExtraBold" charset="0"/>
                <a:ea typeface="나눔고딕 ExtraBold" charset="0"/>
              </a:rPr>
              <a:t>)</a:t>
            </a:r>
          </a:p>
          <a:p>
            <a:pPr marL="342900" indent="-342900" eaLnBrk="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나눔고딕 ExtraBold" charset="0"/>
                <a:ea typeface="나눔고딕 ExtraBold" charset="0"/>
              </a:rPr>
              <a:t>해당 아이콘은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FPGA clock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을 넣지만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, 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분주를 위해 </a:t>
            </a:r>
            <a:r>
              <a:rPr lang="en-US" altLang="ko-KR" dirty="0">
                <a:solidFill>
                  <a:srgbClr val="0070C0"/>
                </a:solidFill>
                <a:latin typeface="나눔고딕 ExtraBold" charset="0"/>
                <a:ea typeface="나눔고딕 ExtraBold" charset="0"/>
              </a:rPr>
              <a:t>Count </a:t>
            </a:r>
            <a:r>
              <a:rPr lang="ko-KR" altLang="en-US" dirty="0">
                <a:solidFill>
                  <a:srgbClr val="0070C0"/>
                </a:solidFill>
                <a:latin typeface="나눔고딕 ExtraBold" charset="0"/>
                <a:ea typeface="나눔고딕 ExtraBold" charset="0"/>
              </a:rPr>
              <a:t>값 지정이 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필요함</a:t>
            </a:r>
          </a:p>
          <a:p>
            <a:pPr marL="342900" indent="-342900" eaLnBrk="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Count 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값을 조절하여 우리가 원하는 주파수로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clock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을 출력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(piezo)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을 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4C6519-24A8-4FC4-B258-412DF3DFF8AE}"/>
              </a:ext>
            </a:extLst>
          </p:cNvPr>
          <p:cNvGrpSpPr/>
          <p:nvPr/>
        </p:nvGrpSpPr>
        <p:grpSpPr>
          <a:xfrm>
            <a:off x="542711" y="3429000"/>
            <a:ext cx="8058577" cy="1477328"/>
            <a:chOff x="610333" y="3643700"/>
            <a:chExt cx="8058577" cy="1477328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AF949D6-2F40-468D-AECC-DE087C8BF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0023" y="3778662"/>
              <a:ext cx="5138887" cy="120740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27A3601-EDE0-4A33-A3F5-EB54C79AD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333" y="3643700"/>
              <a:ext cx="2919690" cy="1477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199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보드 실습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9125" y="971550"/>
            <a:ext cx="1915909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400" dirty="0">
                <a:latin typeface="HY헤드라인M" charset="0"/>
                <a:ea typeface="HY헤드라인M" charset="0"/>
              </a:rPr>
              <a:t>PIEZO </a:t>
            </a:r>
            <a:r>
              <a:rPr lang="ko-KR" altLang="en-US" sz="2400" dirty="0">
                <a:latin typeface="HY헤드라인M" charset="0"/>
                <a:ea typeface="HY헤드라인M" charset="0"/>
              </a:rPr>
              <a:t>사용법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249BDA-9345-41DA-9893-9B51645B96F5}"/>
              </a:ext>
            </a:extLst>
          </p:cNvPr>
          <p:cNvSpPr txBox="1">
            <a:spLocks/>
          </p:cNvSpPr>
          <p:nvPr/>
        </p:nvSpPr>
        <p:spPr>
          <a:xfrm>
            <a:off x="866774" y="1621155"/>
            <a:ext cx="8277226" cy="124957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rgbClr val="0070C0"/>
                </a:solidFill>
                <a:latin typeface="나눔고딕 ExtraBold" charset="0"/>
                <a:ea typeface="나눔고딕 ExtraBold" charset="0"/>
              </a:rPr>
              <a:t>분주 </a:t>
            </a:r>
            <a:r>
              <a:rPr lang="en-US" altLang="ko-KR" dirty="0" err="1">
                <a:solidFill>
                  <a:srgbClr val="0070C0"/>
                </a:solidFill>
                <a:latin typeface="나눔고딕 ExtraBold" charset="0"/>
                <a:ea typeface="나눔고딕 ExtraBold" charset="0"/>
              </a:rPr>
              <a:t>cnt_num</a:t>
            </a:r>
            <a:r>
              <a:rPr lang="en-US" altLang="ko-KR" dirty="0">
                <a:solidFill>
                  <a:srgbClr val="0070C0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나눔고딕 ExtraBold" charset="0"/>
                <a:ea typeface="나눔고딕 ExtraBold" charset="0"/>
              </a:rPr>
              <a:t>계산법</a:t>
            </a:r>
            <a:br>
              <a:rPr lang="en-US" altLang="ko-KR" dirty="0">
                <a:latin typeface="나눔고딕 ExtraBold" charset="0"/>
                <a:ea typeface="나눔고딕 ExtraBold" charset="0"/>
              </a:rPr>
            </a:br>
            <a:r>
              <a:rPr lang="en-US" altLang="ko-KR" dirty="0">
                <a:latin typeface="나눔고딕 ExtraBold" charset="0"/>
                <a:ea typeface="나눔고딕 ExtraBold" charset="0"/>
              </a:rPr>
              <a:t>-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600" dirty="0">
                <a:latin typeface="나눔고딕 ExtraBold" charset="0"/>
                <a:ea typeface="나눔고딕 ExtraBold" charset="0"/>
              </a:rPr>
              <a:t>Ex) 3</a:t>
            </a:r>
            <a:r>
              <a:rPr lang="ko-KR" altLang="en-US" sz="1600" dirty="0">
                <a:latin typeface="나눔고딕 ExtraBold" charset="0"/>
                <a:ea typeface="나눔고딕 ExtraBold" charset="0"/>
              </a:rPr>
              <a:t>옥타브 “도” </a:t>
            </a:r>
            <a:r>
              <a:rPr lang="en-US" altLang="ko-KR" sz="1600" dirty="0">
                <a:latin typeface="나눔고딕 ExtraBold" charset="0"/>
                <a:ea typeface="나눔고딕 ExtraBold" charset="0"/>
              </a:rPr>
              <a:t>(1MHz</a:t>
            </a:r>
            <a:r>
              <a:rPr lang="ko-KR" altLang="en-US" sz="1600" dirty="0">
                <a:latin typeface="나눔고딕 ExtraBold" charset="0"/>
                <a:ea typeface="나눔고딕 ExtraBold" charset="0"/>
              </a:rPr>
              <a:t>의 클럭 사용시</a:t>
            </a:r>
            <a:r>
              <a:rPr lang="en-US" altLang="ko-KR" sz="1600" dirty="0">
                <a:latin typeface="나눔고딕 ExtraBold" charset="0"/>
                <a:ea typeface="나눔고딕 ExtraBold" charset="0"/>
              </a:rPr>
              <a:t>) 1000000 / 261.6256 = 3822.25…</a:t>
            </a:r>
            <a:br>
              <a:rPr lang="en-US" altLang="ko-KR" sz="1600" dirty="0">
                <a:latin typeface="나눔고딕 ExtraBold" charset="0"/>
                <a:ea typeface="나눔고딕 ExtraBold" charset="0"/>
              </a:rPr>
            </a:br>
            <a:r>
              <a:rPr lang="en-US" altLang="ko-KR" sz="1600" dirty="0">
                <a:latin typeface="나눔고딕 ExtraBold" charset="0"/>
                <a:ea typeface="나눔고딕 ExtraBold" charset="0"/>
              </a:rPr>
              <a:t>- Parameter</a:t>
            </a:r>
            <a:r>
              <a:rPr lang="ko-KR" altLang="en-US" sz="1600" dirty="0">
                <a:latin typeface="나눔고딕 ExtraBold" charset="0"/>
                <a:ea typeface="나눔고딕 ExtraBold" charset="0"/>
              </a:rPr>
              <a:t>로 </a:t>
            </a:r>
            <a:r>
              <a:rPr lang="ko-KR" altLang="en-US" sz="1600" dirty="0" err="1">
                <a:latin typeface="나눔고딕 ExtraBold" charset="0"/>
                <a:ea typeface="나눔고딕 ExtraBold" charset="0"/>
              </a:rPr>
              <a:t>분주값</a:t>
            </a:r>
            <a:r>
              <a:rPr lang="ko-KR" altLang="en-US" sz="1600" dirty="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600" dirty="0">
                <a:latin typeface="나눔고딕 ExtraBold" charset="0"/>
                <a:ea typeface="나눔고딕 ExtraBold" charset="0"/>
              </a:rPr>
              <a:t>3822</a:t>
            </a:r>
            <a:r>
              <a:rPr lang="ko-KR" altLang="en-US" sz="1600" dirty="0">
                <a:latin typeface="나눔고딕 ExtraBold" charset="0"/>
                <a:ea typeface="나눔고딕 ExtraBold" charset="0"/>
              </a:rPr>
              <a:t>를 지정</a:t>
            </a:r>
            <a:endParaRPr lang="ko-KR" altLang="en-US" dirty="0">
              <a:latin typeface="나눔고딕 ExtraBold" charset="0"/>
              <a:ea typeface="나눔고딕 ExtraBold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D92459A-0E03-4CD6-8A7D-12DF53DB4815}"/>
              </a:ext>
            </a:extLst>
          </p:cNvPr>
          <p:cNvGrpSpPr/>
          <p:nvPr/>
        </p:nvGrpSpPr>
        <p:grpSpPr>
          <a:xfrm>
            <a:off x="535518" y="2990786"/>
            <a:ext cx="8072964" cy="3364992"/>
            <a:chOff x="782746" y="2990786"/>
            <a:chExt cx="8072964" cy="3364992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EA2D15D-9210-4068-8783-DC76F87D9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2746" y="2990786"/>
              <a:ext cx="3385162" cy="3364992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35E1C26-ED64-4849-8296-2CFDB1CE9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3710" y="3582523"/>
              <a:ext cx="4572000" cy="2773255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DB7FB1C-AD0C-40FB-93F8-436CAD546003}"/>
                </a:ext>
              </a:extLst>
            </p:cNvPr>
            <p:cNvSpPr txBox="1"/>
            <p:nvPr/>
          </p:nvSpPr>
          <p:spPr>
            <a:xfrm>
              <a:off x="5390231" y="3155739"/>
              <a:ext cx="235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cnt_num</a:t>
              </a:r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의 값 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151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보드 실습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9125" y="971550"/>
            <a:ext cx="4378122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400" dirty="0">
                <a:latin typeface="HY헤드라인M" charset="0"/>
                <a:ea typeface="HY헤드라인M" charset="0"/>
              </a:rPr>
              <a:t>PIEZO </a:t>
            </a:r>
            <a:r>
              <a:rPr lang="ko-KR" altLang="en-US" sz="2400" dirty="0">
                <a:latin typeface="HY헤드라인M" charset="0"/>
                <a:ea typeface="HY헤드라인M" charset="0"/>
              </a:rPr>
              <a:t>옥타브 및 </a:t>
            </a:r>
            <a:r>
              <a:rPr lang="ko-KR" altLang="en-US" sz="2400" dirty="0" err="1">
                <a:latin typeface="HY헤드라인M" charset="0"/>
                <a:ea typeface="HY헤드라인M" charset="0"/>
              </a:rPr>
              <a:t>음계별</a:t>
            </a:r>
            <a:r>
              <a:rPr lang="ko-KR" altLang="en-US" sz="2400" dirty="0">
                <a:latin typeface="HY헤드라인M" charset="0"/>
                <a:ea typeface="HY헤드라인M" charset="0"/>
              </a:rPr>
              <a:t> 주파수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64A967-B189-41ED-A524-30C3A4FDD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3"/>
          <a:stretch/>
        </p:blipFill>
        <p:spPr>
          <a:xfrm>
            <a:off x="785191" y="1433215"/>
            <a:ext cx="7573617" cy="471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0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보드 실습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9125" y="971550"/>
            <a:ext cx="1826141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400" dirty="0">
                <a:latin typeface="HY헤드라인M" charset="0"/>
                <a:ea typeface="HY헤드라인M" charset="0"/>
              </a:rPr>
              <a:t>Step Motor</a:t>
            </a:r>
            <a:endParaRPr lang="ko-KR" altLang="en-US" sz="2400" dirty="0">
              <a:latin typeface="HY헤드라인M" charset="0"/>
              <a:ea typeface="HY헤드라인M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A12B6F-2FCB-4F88-B2B1-0BBA55AD3840}"/>
              </a:ext>
            </a:extLst>
          </p:cNvPr>
          <p:cNvSpPr txBox="1">
            <a:spLocks/>
          </p:cNvSpPr>
          <p:nvPr/>
        </p:nvSpPr>
        <p:spPr>
          <a:xfrm>
            <a:off x="866774" y="1621155"/>
            <a:ext cx="8277226" cy="8748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solidFill>
                  <a:srgbClr val="0070C0"/>
                </a:solidFill>
                <a:latin typeface="나눔고딕 ExtraBold" charset="0"/>
                <a:ea typeface="나눔고딕 ExtraBold" charset="0"/>
              </a:rPr>
              <a:t>4</a:t>
            </a:r>
            <a:r>
              <a:rPr lang="ko-KR" altLang="en-US" dirty="0">
                <a:solidFill>
                  <a:srgbClr val="0070C0"/>
                </a:solidFill>
                <a:latin typeface="나눔고딕 ExtraBold" charset="0"/>
                <a:ea typeface="나눔고딕 ExtraBold" charset="0"/>
              </a:rPr>
              <a:t>개의 핀</a:t>
            </a:r>
            <a:r>
              <a:rPr lang="en-US" altLang="ko-KR" dirty="0">
                <a:solidFill>
                  <a:srgbClr val="0070C0"/>
                </a:solidFill>
                <a:latin typeface="나눔고딕 ExtraBold" charset="0"/>
                <a:ea typeface="나눔고딕 ExtraBold" charset="0"/>
              </a:rPr>
              <a:t>(A, B, /A, /B)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으로 제어</a:t>
            </a:r>
          </a:p>
          <a:p>
            <a:pPr marL="342900" indent="-342900" eaLnBrk="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나눔고딕 ExtraBold" charset="0"/>
                <a:ea typeface="나눔고딕 ExtraBold" charset="0"/>
              </a:rPr>
              <a:t>각 핀에 신호가 들어오면 </a:t>
            </a:r>
            <a:r>
              <a:rPr lang="ko-KR" altLang="en-US" dirty="0">
                <a:solidFill>
                  <a:srgbClr val="0070C0"/>
                </a:solidFill>
                <a:latin typeface="나눔고딕 ExtraBold" charset="0"/>
                <a:ea typeface="나눔고딕 ExtraBold" charset="0"/>
              </a:rPr>
              <a:t>모터가 해당하는 방향으로 회전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42ADED-9C3F-4A4B-A7E5-804A2967CB99}"/>
              </a:ext>
            </a:extLst>
          </p:cNvPr>
          <p:cNvSpPr txBox="1"/>
          <p:nvPr/>
        </p:nvSpPr>
        <p:spPr>
          <a:xfrm>
            <a:off x="1262380" y="3216300"/>
            <a:ext cx="494664" cy="3073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rgbClr val="FF0000"/>
              </a:solidFill>
              <a:latin typeface="나눔고딕 ExtraBold" charset="0"/>
              <a:ea typeface="나눔고딕 ExtraBold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4906F78-F991-462E-A801-98C9F998466C}"/>
              </a:ext>
            </a:extLst>
          </p:cNvPr>
          <p:cNvGrpSpPr/>
          <p:nvPr/>
        </p:nvGrpSpPr>
        <p:grpSpPr>
          <a:xfrm>
            <a:off x="1262380" y="3213878"/>
            <a:ext cx="1409700" cy="1752600"/>
            <a:chOff x="1262380" y="2473960"/>
            <a:chExt cx="1409700" cy="1752600"/>
          </a:xfrm>
        </p:grpSpPr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id="{B344C73E-48EA-4C6C-A8ED-58F0611518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2380" y="2473960"/>
              <a:ext cx="1409700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99E8373-EEA1-4A2E-8E40-ABCFAE5AB1CB}"/>
                </a:ext>
              </a:extLst>
            </p:cNvPr>
            <p:cNvSpPr/>
            <p:nvPr/>
          </p:nvSpPr>
          <p:spPr>
            <a:xfrm>
              <a:off x="1394828" y="3919220"/>
              <a:ext cx="1144803" cy="2982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B7B9A5-D719-4F5C-B7C8-BD93FE120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75924"/>
              </p:ext>
            </p:extLst>
          </p:nvPr>
        </p:nvGraphicFramePr>
        <p:xfrm>
          <a:off x="3350773" y="3137534"/>
          <a:ext cx="208892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F2AC053F-26AD-41FE-AC82-578D4C8B9DA9}"/>
              </a:ext>
            </a:extLst>
          </p:cNvPr>
          <p:cNvSpPr txBox="1">
            <a:spLocks/>
          </p:cNvSpPr>
          <p:nvPr/>
        </p:nvSpPr>
        <p:spPr>
          <a:xfrm>
            <a:off x="3350773" y="2683068"/>
            <a:ext cx="1180131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3"/>
            </a:pPr>
            <a:r>
              <a:rPr lang="ko-KR" altLang="en-US" sz="1800" b="0" cap="none" dirty="0">
                <a:latin typeface="나눔고딕 ExtraBold" charset="0"/>
                <a:ea typeface="나눔고딕 ExtraBold" charset="0"/>
              </a:rPr>
              <a:t>좌회전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271679E-559B-4998-BF18-B2F69255B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68352"/>
              </p:ext>
            </p:extLst>
          </p:nvPr>
        </p:nvGraphicFramePr>
        <p:xfrm>
          <a:off x="6118395" y="3137534"/>
          <a:ext cx="208892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4CA5A1A3-D97D-4CDD-A7FE-7E35C6823597}"/>
              </a:ext>
            </a:extLst>
          </p:cNvPr>
          <p:cNvSpPr txBox="1">
            <a:spLocks/>
          </p:cNvSpPr>
          <p:nvPr/>
        </p:nvSpPr>
        <p:spPr>
          <a:xfrm>
            <a:off x="6118395" y="2684482"/>
            <a:ext cx="1180131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342900" indent="-342900" eaLnBrk="0">
              <a:buFont typeface="+mj-ea"/>
              <a:buAutoNum type="circleNumDbPlain" startAt="4"/>
            </a:pPr>
            <a:r>
              <a:rPr lang="ko-KR" altLang="en-US" dirty="0">
                <a:latin typeface="나눔고딕 ExtraBold" charset="0"/>
                <a:ea typeface="나눔고딕 ExtraBold" charset="0"/>
              </a:rPr>
              <a:t>우회전</a:t>
            </a:r>
          </a:p>
        </p:txBody>
      </p:sp>
    </p:spTree>
    <p:extLst>
      <p:ext uri="{BB962C8B-B14F-4D97-AF65-F5344CB8AC3E}">
        <p14:creationId xmlns:p14="http://schemas.microsoft.com/office/powerpoint/2010/main" val="183923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보드 실습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9125" y="971550"/>
            <a:ext cx="2108269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400" dirty="0">
                <a:latin typeface="HY헤드라인M" charset="0"/>
                <a:ea typeface="HY헤드라인M" charset="0"/>
              </a:rPr>
              <a:t>Full Color LED</a:t>
            </a:r>
            <a:endParaRPr lang="ko-KR" altLang="en-US" sz="2400" dirty="0">
              <a:latin typeface="HY헤드라인M" charset="0"/>
              <a:ea typeface="HY헤드라인M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A12B6F-2FCB-4F88-B2B1-0BBA55AD3840}"/>
              </a:ext>
            </a:extLst>
          </p:cNvPr>
          <p:cNvSpPr txBox="1">
            <a:spLocks/>
          </p:cNvSpPr>
          <p:nvPr/>
        </p:nvSpPr>
        <p:spPr>
          <a:xfrm>
            <a:off x="866774" y="1621155"/>
            <a:ext cx="8277226" cy="8748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Red 4bit, Green 4bit, Blue 4bit 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로 구성</a:t>
            </a:r>
          </a:p>
          <a:p>
            <a:pPr marL="342900" indent="-342900" eaLnBrk="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나눔고딕 ExtraBold" charset="0"/>
                <a:ea typeface="나눔고딕 ExtraBold" charset="0"/>
              </a:rPr>
              <a:t>각 핀에 신호를 보내 </a:t>
            </a:r>
            <a:r>
              <a:rPr lang="ko-KR" altLang="en-US" dirty="0">
                <a:solidFill>
                  <a:srgbClr val="0070C0"/>
                </a:solidFill>
                <a:latin typeface="나눔고딕 ExtraBold" charset="0"/>
                <a:ea typeface="나눔고딕 ExtraBold" charset="0"/>
              </a:rPr>
              <a:t>색을 결정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AC053F-26AD-41FE-AC82-578D4C8B9DA9}"/>
              </a:ext>
            </a:extLst>
          </p:cNvPr>
          <p:cNvSpPr txBox="1">
            <a:spLocks/>
          </p:cNvSpPr>
          <p:nvPr/>
        </p:nvSpPr>
        <p:spPr>
          <a:xfrm>
            <a:off x="2900267" y="2918996"/>
            <a:ext cx="1677062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3"/>
            </a:pPr>
            <a:r>
              <a:rPr lang="ko-KR" altLang="en-US" sz="1800" b="0" cap="none" dirty="0">
                <a:latin typeface="나눔고딕 ExtraBold" charset="0"/>
                <a:ea typeface="나눔고딕 ExtraBold" charset="0"/>
              </a:rPr>
              <a:t>빨간색 출력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A5A1A3-D97D-4CDD-A7FE-7E35C6823597}"/>
              </a:ext>
            </a:extLst>
          </p:cNvPr>
          <p:cNvSpPr txBox="1">
            <a:spLocks/>
          </p:cNvSpPr>
          <p:nvPr/>
        </p:nvSpPr>
        <p:spPr>
          <a:xfrm>
            <a:off x="6014134" y="2918996"/>
            <a:ext cx="1677062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342900" indent="-342900" eaLnBrk="0">
              <a:buFont typeface="+mj-ea"/>
              <a:buAutoNum type="circleNumDbPlain" startAt="4"/>
            </a:pPr>
            <a:r>
              <a:rPr lang="ko-KR" altLang="en-US" dirty="0">
                <a:latin typeface="나눔고딕 ExtraBold" charset="0"/>
                <a:ea typeface="나눔고딕 ExtraBold" charset="0"/>
              </a:rPr>
              <a:t>노란색 출력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9202EC5-C600-48D4-86F6-951564F05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395370"/>
              </p:ext>
            </p:extLst>
          </p:nvPr>
        </p:nvGraphicFramePr>
        <p:xfrm>
          <a:off x="2900267" y="3288328"/>
          <a:ext cx="2540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F0FDB48-64BC-4F97-91F5-79D4712CB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646532"/>
              </p:ext>
            </p:extLst>
          </p:nvPr>
        </p:nvGraphicFramePr>
        <p:xfrm>
          <a:off x="6014134" y="3288328"/>
          <a:ext cx="2540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870A9174-940B-4675-B19C-BE3BBCF60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17" y="3103662"/>
            <a:ext cx="1306284" cy="139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7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보드 실습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1775257" y="818679"/>
            <a:ext cx="4814138" cy="535531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나눔고딕 ExtraBold" charset="0"/>
                <a:ea typeface="나눔고딕 ExtraBold" charset="0"/>
              </a:rPr>
              <a:t>다음 주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,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dirty="0" err="1">
                <a:latin typeface="나눔고딕 ExtraBold" charset="0"/>
                <a:ea typeface="나눔고딕 ExtraBold" charset="0"/>
              </a:rPr>
              <a:t>텀프로젝트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 제안서 발표가 있을 예정</a:t>
            </a:r>
            <a:endParaRPr lang="en-US" altLang="ko-KR" dirty="0"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			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발표 템플릿은 자유</a:t>
            </a:r>
            <a:endParaRPr lang="en-US" altLang="ko-KR" dirty="0"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			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발표 시간 자유</a:t>
            </a:r>
            <a:endParaRPr lang="en-US" altLang="ko-KR" dirty="0"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			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최대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10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분  </a:t>
            </a:r>
            <a:endParaRPr lang="en-US" altLang="ko-KR" dirty="0">
              <a:latin typeface="나눔고딕 ExtraBold" charset="0"/>
              <a:ea typeface="나눔고딕 ExtraBold" charset="0"/>
            </a:endParaRPr>
          </a:p>
          <a:p>
            <a:pPr eaLnBrk="0"/>
            <a:r>
              <a:rPr lang="ko-KR" altLang="en-US" dirty="0">
                <a:latin typeface="나눔고딕 ExtraBold" charset="0"/>
                <a:ea typeface="나눔고딕 ExtraBold" charset="0"/>
              </a:rPr>
              <a:t>주제 예시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: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 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 </a:t>
            </a:r>
          </a:p>
          <a:p>
            <a:pPr eaLnBrk="0"/>
            <a:r>
              <a:rPr lang="en-US" altLang="ko-KR" dirty="0">
                <a:latin typeface="나눔고딕 ExtraBold" charset="0"/>
                <a:ea typeface="나눔고딕 ExtraBold" charset="0"/>
              </a:rPr>
              <a:t>	</a:t>
            </a:r>
          </a:p>
          <a:p>
            <a:pPr eaLnBrk="0"/>
            <a:r>
              <a:rPr lang="en-US" altLang="ko-KR" dirty="0">
                <a:latin typeface="나눔고딕 ExtraBold" charset="0"/>
                <a:ea typeface="나눔고딕 ExtraBold" charset="0"/>
              </a:rPr>
              <a:t>	</a:t>
            </a:r>
            <a:r>
              <a:rPr lang="en-US" altLang="ko-KR" b="1" dirty="0"/>
              <a:t>1. </a:t>
            </a:r>
            <a:r>
              <a:rPr lang="ko-KR" altLang="en-US" b="1" dirty="0"/>
              <a:t>전자시계</a:t>
            </a:r>
            <a:br>
              <a:rPr lang="ko-KR" altLang="en-US" b="1" dirty="0"/>
            </a:br>
            <a:r>
              <a:rPr lang="en-US" altLang="ko-KR" b="1" dirty="0"/>
              <a:t>	2. </a:t>
            </a:r>
            <a:r>
              <a:rPr lang="ko-KR" altLang="en-US" b="1" dirty="0"/>
              <a:t>전자계산기</a:t>
            </a:r>
            <a:br>
              <a:rPr lang="ko-KR" altLang="en-US" b="1" dirty="0"/>
            </a:br>
            <a:r>
              <a:rPr lang="en-US" altLang="ko-KR" b="1" dirty="0"/>
              <a:t>	3. </a:t>
            </a:r>
            <a:r>
              <a:rPr lang="ko-KR" altLang="en-US" b="1" dirty="0" err="1"/>
              <a:t>암복호화기</a:t>
            </a:r>
            <a:br>
              <a:rPr lang="ko-KR" altLang="en-US" b="1" dirty="0"/>
            </a:br>
            <a:r>
              <a:rPr lang="en-US" altLang="ko-KR" b="1" dirty="0"/>
              <a:t>	4. </a:t>
            </a:r>
            <a:r>
              <a:rPr lang="ko-KR" altLang="en-US" b="1" dirty="0"/>
              <a:t>디지털 피아노</a:t>
            </a:r>
            <a:endParaRPr lang="en-US" altLang="ko-KR" b="1" dirty="0"/>
          </a:p>
          <a:p>
            <a:pPr eaLnBrk="0"/>
            <a:r>
              <a:rPr lang="en-US" altLang="ko-KR" b="1" dirty="0"/>
              <a:t>	5. </a:t>
            </a:r>
            <a:r>
              <a:rPr lang="ko-KR" altLang="en-US" b="1" dirty="0" err="1"/>
              <a:t>테트리스</a:t>
            </a:r>
            <a:endParaRPr lang="en-US" altLang="ko-KR" b="1" dirty="0"/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	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나눔고딕 ExtraBold" charset="0"/>
                <a:ea typeface="나눔고딕 ExtraBold" charset="0"/>
              </a:rPr>
              <a:t>평가 기준 </a:t>
            </a:r>
            <a:r>
              <a:rPr lang="en-US" altLang="ko-KR" sz="1800" b="0" cap="none" dirty="0">
                <a:latin typeface="나눔고딕 ExtraBold" charset="0"/>
                <a:ea typeface="나눔고딕 ExtraBold" charset="0"/>
              </a:rPr>
              <a:t>:</a:t>
            </a:r>
            <a:r>
              <a:rPr lang="ko-KR" altLang="en-US" sz="1800" b="0" cap="none" dirty="0">
                <a:latin typeface="나눔고딕 ExtraBold" charset="0"/>
                <a:ea typeface="나눔고딕 ExtraBold" charset="0"/>
              </a:rPr>
              <a:t> </a:t>
            </a:r>
            <a:endParaRPr lang="en-US" altLang="ko-KR" sz="1800" b="0" cap="none" dirty="0"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0" cap="none" dirty="0"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	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창의성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		: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25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	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완성도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		: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35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나눔고딕 ExtraBold" charset="0"/>
                <a:ea typeface="나눔고딕 ExtraBold" charset="0"/>
              </a:rPr>
              <a:t>	</a:t>
            </a:r>
            <a:r>
              <a:rPr lang="ko-KR" altLang="en-US" sz="1800" b="0" cap="none" dirty="0">
                <a:latin typeface="나눔고딕 ExtraBold" charset="0"/>
                <a:ea typeface="나눔고딕 ExtraBold" charset="0"/>
              </a:rPr>
              <a:t>복잡도 </a:t>
            </a:r>
            <a:r>
              <a:rPr lang="en-US" altLang="ko-KR" sz="1800" b="0" cap="none" dirty="0">
                <a:latin typeface="나눔고딕 ExtraBold" charset="0"/>
                <a:ea typeface="나눔고딕 ExtraBold" charset="0"/>
              </a:rPr>
              <a:t>		:</a:t>
            </a:r>
            <a:r>
              <a:rPr lang="ko-KR" altLang="en-US" sz="1800" b="0" cap="none" dirty="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b="0" cap="none" dirty="0">
                <a:latin typeface="나눔고딕 ExtraBold" charset="0"/>
                <a:ea typeface="나눔고딕 ExtraBold" charset="0"/>
              </a:rPr>
              <a:t>25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나눔고딕 ExtraBold" charset="0"/>
                <a:ea typeface="나눔고딕 ExtraBold" charset="0"/>
              </a:rPr>
              <a:t>	</a:t>
            </a:r>
            <a:r>
              <a:rPr lang="ko-KR" altLang="en-US" sz="1800" b="0" cap="none" dirty="0">
                <a:latin typeface="나눔고딕 ExtraBold" charset="0"/>
                <a:ea typeface="나눔고딕 ExtraBold" charset="0"/>
              </a:rPr>
              <a:t>발표 및 설명 </a:t>
            </a:r>
            <a:r>
              <a:rPr lang="en-US" altLang="ko-KR" sz="1800" b="0" cap="none" dirty="0">
                <a:latin typeface="나눔고딕 ExtraBold" charset="0"/>
                <a:ea typeface="나눔고딕 ExtraBold" charset="0"/>
              </a:rPr>
              <a:t>	: 15 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	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총합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		: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100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 </a:t>
            </a:r>
            <a:endParaRPr lang="ko-KR" altLang="en-US" sz="1800" b="0" cap="none" dirty="0">
              <a:latin typeface="나눔고딕 ExtraBold" charset="0"/>
              <a:ea typeface="나눔고딕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092315"/>
      </p:ext>
    </p:extLst>
  </p:cSld>
  <p:clrMapOvr>
    <a:masterClrMapping/>
  </p:clrMapOvr>
</p:sld>
</file>

<file path=ppt/theme/theme1.xml><?xml version="1.0" encoding="utf-8"?>
<a:theme xmlns:a="http://schemas.openxmlformats.org/drawingml/2006/main" name="IS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44A6E"/>
        </a:solidFill>
        <a:ln w="9525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000" b="1">
            <a:solidFill>
              <a:schemeClr val="bg1"/>
            </a:solidFill>
          </a:defRPr>
        </a:defPPr>
      </a:lstStyle>
    </a:spDef>
    <a:lnDef>
      <a:spPr>
        <a:ln w="50800">
          <a:solidFill>
            <a:schemeClr val="bg1">
              <a:lumMod val="75000"/>
            </a:schemeClr>
          </a:solidFill>
          <a:headEnd type="stealth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SLab" id="{CD4F460D-337F-4754-B6E0-8F0EC29975E7}" vid="{CECC5B15-43F5-4D55-B562-F88F71953B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Pages>15</Pages>
  <Words>506</Words>
  <Characters>0</Characters>
  <Application>Microsoft Office PowerPoint</Application>
  <DocSecurity>0</DocSecurity>
  <PresentationFormat>화면 슬라이드 쇼(4:3)</PresentationFormat>
  <Lines>0</Lines>
  <Paragraphs>159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±¼¸²</vt:lpstr>
      <vt:lpstr>나눔스퀘어 Bold</vt:lpstr>
      <vt:lpstr>Arial</vt:lpstr>
      <vt:lpstr>HY헤드라인M</vt:lpstr>
      <vt:lpstr>Times New Roman</vt:lpstr>
      <vt:lpstr>나눔고딕 ExtraBold</vt:lpstr>
      <vt:lpstr>맑은 고딕</vt:lpstr>
      <vt:lpstr>ISLab</vt:lpstr>
      <vt:lpstr>Office theme</vt:lpstr>
      <vt:lpstr>Office theme</vt:lpstr>
      <vt:lpstr>PowerPoint 프레젠테이션</vt:lpstr>
      <vt:lpstr>9주차 목표</vt:lpstr>
      <vt:lpstr>FPGA 보드 실습</vt:lpstr>
      <vt:lpstr>FPGA 보드 실습</vt:lpstr>
      <vt:lpstr>FPGA 보드 실습</vt:lpstr>
      <vt:lpstr>FPGA 보드 실습</vt:lpstr>
      <vt:lpstr>FPGA 보드 실습</vt:lpstr>
      <vt:lpstr>FPGA 보드 실습</vt:lpstr>
      <vt:lpstr>FPGA 보드 실습</vt:lpstr>
    </vt:vector>
  </TitlesOfParts>
  <Company>ISLab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박종규</dc:creator>
  <cp:lastModifiedBy>요한 김</cp:lastModifiedBy>
  <cp:revision>87</cp:revision>
  <dcterms:modified xsi:type="dcterms:W3CDTF">2022-11-07T00:55:31Z</dcterms:modified>
</cp:coreProperties>
</file>