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8"/>
  </p:notesMasterIdLst>
  <p:sldIdLst>
    <p:sldId id="263" r:id="rId2"/>
    <p:sldId id="268" r:id="rId3"/>
    <p:sldId id="269" r:id="rId4"/>
    <p:sldId id="274" r:id="rId5"/>
    <p:sldId id="273" r:id="rId6"/>
    <p:sldId id="27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A0CD"/>
    <a:srgbClr val="95B3D7"/>
    <a:srgbClr val="77933C"/>
    <a:srgbClr val="044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0"/>
  </p:normalViewPr>
  <p:slideViewPr>
    <p:cSldViewPr snapToGrid="0">
      <p:cViewPr varScale="1">
        <p:scale>
          <a:sx n="76" d="100"/>
          <a:sy n="7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32FEB-C40B-495A-8D85-418AC027E26C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E5B16-89DB-460D-82FF-67C2F4501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89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5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3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7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145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42875" y="0"/>
            <a:ext cx="8543925" cy="61261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0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9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487363" y="2959100"/>
            <a:ext cx="4013200" cy="465138"/>
            <a:chOff x="2014" y="1864"/>
            <a:chExt cx="3005" cy="317"/>
          </a:xfrm>
        </p:grpSpPr>
        <p:sp>
          <p:nvSpPr>
            <p:cNvPr id="4" name="Rectangle 10"/>
            <p:cNvSpPr>
              <a:spLocks noChangeArrowheads="1"/>
            </p:cNvSpPr>
            <p:nvPr/>
          </p:nvSpPr>
          <p:spPr bwMode="auto">
            <a:xfrm>
              <a:off x="2014" y="1864"/>
              <a:ext cx="2364" cy="317"/>
            </a:xfrm>
            <a:prstGeom prst="rect">
              <a:avLst/>
            </a:prstGeom>
            <a:gradFill rotWithShape="1">
              <a:gsLst>
                <a:gs pos="0">
                  <a:srgbClr val="9ABCDE"/>
                </a:gs>
                <a:gs pos="100000">
                  <a:srgbClr val="DCE8F4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" name="Rectangle 16"/>
            <p:cNvSpPr>
              <a:spLocks noChangeArrowheads="1"/>
            </p:cNvSpPr>
            <p:nvPr/>
          </p:nvSpPr>
          <p:spPr bwMode="auto">
            <a:xfrm>
              <a:off x="4671" y="1864"/>
              <a:ext cx="150" cy="317"/>
            </a:xfrm>
            <a:prstGeom prst="rect">
              <a:avLst/>
            </a:prstGeom>
            <a:solidFill>
              <a:srgbClr val="9ABCDE">
                <a:alpha val="27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" name="Rectangle 17"/>
            <p:cNvSpPr>
              <a:spLocks noChangeArrowheads="1"/>
            </p:cNvSpPr>
            <p:nvPr/>
          </p:nvSpPr>
          <p:spPr bwMode="auto">
            <a:xfrm>
              <a:off x="4855" y="1864"/>
              <a:ext cx="164" cy="317"/>
            </a:xfrm>
            <a:prstGeom prst="rect">
              <a:avLst/>
            </a:prstGeom>
            <a:solidFill>
              <a:srgbClr val="9ABCDE">
                <a:alpha val="2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4428" y="1864"/>
              <a:ext cx="206" cy="317"/>
            </a:xfrm>
            <a:prstGeom prst="rect">
              <a:avLst/>
            </a:prstGeom>
            <a:solidFill>
              <a:srgbClr val="9ABCDE">
                <a:alpha val="39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57313" y="4443413"/>
            <a:ext cx="7786687" cy="57150"/>
          </a:xfrm>
          <a:prstGeom prst="rect">
            <a:avLst/>
          </a:prstGeom>
          <a:solidFill>
            <a:srgbClr val="9ABCDE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>
                <a:lumMod val="50000"/>
              </a:schemeClr>
            </a:outerShdw>
          </a:effectLst>
        </p:spPr>
        <p:txBody>
          <a:bodyPr wrap="none" lIns="91431" tIns="45715" rIns="91431" bIns="45715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4414" y="32861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5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47112"/>
            <a:ext cx="6264696" cy="401568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5361459"/>
          </a:xfrm>
        </p:spPr>
        <p:txBody>
          <a:bodyPr/>
          <a:lstStyle>
            <a:lvl1pPr latinLnBrk="0">
              <a:defRPr sz="2400">
                <a:latin typeface="나눔고딕 ExtraBold" pitchFamily="50" charset="-127"/>
                <a:ea typeface="나눔고딕 ExtraBold" pitchFamily="50" charset="-127"/>
              </a:defRPr>
            </a:lvl1pPr>
            <a:lvl2pPr latinLnBrk="0">
              <a:defRPr sz="2000">
                <a:latin typeface="나눔고딕 ExtraBold" pitchFamily="50" charset="-127"/>
                <a:ea typeface="나눔고딕 ExtraBold" pitchFamily="50" charset="-127"/>
              </a:defRPr>
            </a:lvl2pPr>
            <a:lvl3pPr latinLnBrk="0">
              <a:defRPr sz="1800">
                <a:latin typeface="나눔고딕 ExtraBold" pitchFamily="50" charset="-127"/>
                <a:ea typeface="나눔고딕 ExtraBold" pitchFamily="50" charset="-127"/>
              </a:defRPr>
            </a:lvl3pPr>
            <a:lvl4pPr latinLnBrk="0">
              <a:defRPr sz="1600">
                <a:latin typeface="나눔고딕 ExtraBold" pitchFamily="50" charset="-127"/>
                <a:ea typeface="나눔고딕 ExtraBold" pitchFamily="50" charset="-127"/>
              </a:defRPr>
            </a:lvl4pPr>
            <a:lvl5pPr latinLnBrk="0">
              <a:defRPr sz="1400">
                <a:latin typeface="나눔고딕 ExtraBold" pitchFamily="50" charset="-127"/>
                <a:ea typeface="나눔고딕 ExtraBold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79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36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6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5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98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1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47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1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3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3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49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3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1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15" cstate="print"/>
          <a:srcRect l="3016" t="5763" r="1886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그룹 13"/>
          <p:cNvGrpSpPr/>
          <p:nvPr/>
        </p:nvGrpSpPr>
        <p:grpSpPr>
          <a:xfrm>
            <a:off x="241996" y="0"/>
            <a:ext cx="8902004" cy="392867"/>
            <a:chOff x="241067" y="4763"/>
            <a:chExt cx="8902004" cy="392867"/>
          </a:xfrm>
          <a:effectLst>
            <a:outerShdw blurRad="50800" dist="38100" dir="5400000" algn="t" rotWithShape="0">
              <a:prstClr val="black">
                <a:alpha val="12000"/>
              </a:prstClr>
            </a:outerShdw>
          </a:effectLst>
        </p:grpSpPr>
        <p:sp>
          <p:nvSpPr>
            <p:cNvPr id="17" name="직사각형 11"/>
            <p:cNvSpPr/>
            <p:nvPr/>
          </p:nvSpPr>
          <p:spPr bwMode="auto">
            <a:xfrm>
              <a:off x="6516215" y="60697"/>
              <a:ext cx="2171699" cy="283270"/>
            </a:xfrm>
            <a:custGeom>
              <a:avLst/>
              <a:gdLst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0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61312 w 2261798"/>
                <a:gd name="connsiteY0" fmla="*/ 0 h 288033"/>
                <a:gd name="connsiteX1" fmla="*/ 2261798 w 2261798"/>
                <a:gd name="connsiteY1" fmla="*/ 4763 h 288033"/>
                <a:gd name="connsiteX2" fmla="*/ 2261798 w 2261798"/>
                <a:gd name="connsiteY2" fmla="*/ 288033 h 288033"/>
                <a:gd name="connsiteX3" fmla="*/ 570887 w 2261798"/>
                <a:gd name="connsiteY3" fmla="*/ 288033 h 288033"/>
                <a:gd name="connsiteX4" fmla="*/ 187729 w 2261798"/>
                <a:gd name="connsiteY4" fmla="*/ 35769 h 288033"/>
                <a:gd name="connsiteX5" fmla="*/ 161312 w 2261798"/>
                <a:gd name="connsiteY5" fmla="*/ 0 h 288033"/>
                <a:gd name="connsiteX0" fmla="*/ 164142 w 2255103"/>
                <a:gd name="connsiteY0" fmla="*/ 0 h 288033"/>
                <a:gd name="connsiteX1" fmla="*/ 2255103 w 2255103"/>
                <a:gd name="connsiteY1" fmla="*/ 4763 h 288033"/>
                <a:gd name="connsiteX2" fmla="*/ 2255103 w 2255103"/>
                <a:gd name="connsiteY2" fmla="*/ 288033 h 288033"/>
                <a:gd name="connsiteX3" fmla="*/ 564192 w 2255103"/>
                <a:gd name="connsiteY3" fmla="*/ 288033 h 288033"/>
                <a:gd name="connsiteX4" fmla="*/ 181034 w 2255103"/>
                <a:gd name="connsiteY4" fmla="*/ 35769 h 288033"/>
                <a:gd name="connsiteX5" fmla="*/ 164142 w 2255103"/>
                <a:gd name="connsiteY5" fmla="*/ 0 h 288033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181212 w 2250518"/>
                <a:gd name="connsiteY4" fmla="*/ 38827 h 288710"/>
                <a:gd name="connsiteX5" fmla="*/ 159557 w 2250518"/>
                <a:gd name="connsiteY5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03262 w 2248742"/>
                <a:gd name="connsiteY4" fmla="*/ 136823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69937 w 2248742"/>
                <a:gd name="connsiteY4" fmla="*/ 179686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253256 w 2248742"/>
                <a:gd name="connsiteY4" fmla="*/ 96342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41696 w 2232657"/>
                <a:gd name="connsiteY0" fmla="*/ 0 h 288033"/>
                <a:gd name="connsiteX1" fmla="*/ 2232657 w 2232657"/>
                <a:gd name="connsiteY1" fmla="*/ 4763 h 288033"/>
                <a:gd name="connsiteX2" fmla="*/ 2232657 w 2232657"/>
                <a:gd name="connsiteY2" fmla="*/ 288033 h 288033"/>
                <a:gd name="connsiteX3" fmla="*/ 632234 w 2232657"/>
                <a:gd name="connsiteY3" fmla="*/ 278508 h 288033"/>
                <a:gd name="connsiteX4" fmla="*/ 237171 w 2232657"/>
                <a:gd name="connsiteY4" fmla="*/ 95303 h 288033"/>
                <a:gd name="connsiteX5" fmla="*/ 141696 w 2232657"/>
                <a:gd name="connsiteY5" fmla="*/ 0 h 288033"/>
                <a:gd name="connsiteX0" fmla="*/ 116057 w 2340368"/>
                <a:gd name="connsiteY0" fmla="*/ 0 h 285651"/>
                <a:gd name="connsiteX1" fmla="*/ 2340368 w 2340368"/>
                <a:gd name="connsiteY1" fmla="*/ 2381 h 285651"/>
                <a:gd name="connsiteX2" fmla="*/ 2340368 w 2340368"/>
                <a:gd name="connsiteY2" fmla="*/ 285651 h 285651"/>
                <a:gd name="connsiteX3" fmla="*/ 739945 w 2340368"/>
                <a:gd name="connsiteY3" fmla="*/ 276126 h 285651"/>
                <a:gd name="connsiteX4" fmla="*/ 344882 w 2340368"/>
                <a:gd name="connsiteY4" fmla="*/ 92921 h 285651"/>
                <a:gd name="connsiteX5" fmla="*/ 116057 w 2340368"/>
                <a:gd name="connsiteY5" fmla="*/ 0 h 285651"/>
                <a:gd name="connsiteX0" fmla="*/ 0 w 1995486"/>
                <a:gd name="connsiteY0" fmla="*/ 98156 h 290886"/>
                <a:gd name="connsiteX1" fmla="*/ 1995486 w 1995486"/>
                <a:gd name="connsiteY1" fmla="*/ 7616 h 290886"/>
                <a:gd name="connsiteX2" fmla="*/ 1995486 w 1995486"/>
                <a:gd name="connsiteY2" fmla="*/ 290886 h 290886"/>
                <a:gd name="connsiteX3" fmla="*/ 395063 w 1995486"/>
                <a:gd name="connsiteY3" fmla="*/ 281361 h 290886"/>
                <a:gd name="connsiteX4" fmla="*/ 0 w 1995486"/>
                <a:gd name="connsiteY4" fmla="*/ 98156 h 290886"/>
                <a:gd name="connsiteX0" fmla="*/ 0 w 2171699"/>
                <a:gd name="connsiteY0" fmla="*/ 29394 h 312612"/>
                <a:gd name="connsiteX1" fmla="*/ 2171699 w 2171699"/>
                <a:gd name="connsiteY1" fmla="*/ 29342 h 312612"/>
                <a:gd name="connsiteX2" fmla="*/ 2171699 w 2171699"/>
                <a:gd name="connsiteY2" fmla="*/ 312612 h 312612"/>
                <a:gd name="connsiteX3" fmla="*/ 571276 w 2171699"/>
                <a:gd name="connsiteY3" fmla="*/ 303087 h 312612"/>
                <a:gd name="connsiteX4" fmla="*/ 0 w 2171699"/>
                <a:gd name="connsiteY4" fmla="*/ 29394 h 312612"/>
                <a:gd name="connsiteX0" fmla="*/ 0 w 2171699"/>
                <a:gd name="connsiteY0" fmla="*/ 30461 h 311298"/>
                <a:gd name="connsiteX1" fmla="*/ 2171699 w 2171699"/>
                <a:gd name="connsiteY1" fmla="*/ 28028 h 311298"/>
                <a:gd name="connsiteX2" fmla="*/ 2171699 w 2171699"/>
                <a:gd name="connsiteY2" fmla="*/ 311298 h 311298"/>
                <a:gd name="connsiteX3" fmla="*/ 571276 w 2171699"/>
                <a:gd name="connsiteY3" fmla="*/ 301773 h 311298"/>
                <a:gd name="connsiteX4" fmla="*/ 0 w 2171699"/>
                <a:gd name="connsiteY4" fmla="*/ 30461 h 311298"/>
                <a:gd name="connsiteX0" fmla="*/ 0 w 2171699"/>
                <a:gd name="connsiteY0" fmla="*/ 17231 h 298068"/>
                <a:gd name="connsiteX1" fmla="*/ 2171699 w 2171699"/>
                <a:gd name="connsiteY1" fmla="*/ 14798 h 298068"/>
                <a:gd name="connsiteX2" fmla="*/ 2171699 w 2171699"/>
                <a:gd name="connsiteY2" fmla="*/ 298068 h 298068"/>
                <a:gd name="connsiteX3" fmla="*/ 571276 w 2171699"/>
                <a:gd name="connsiteY3" fmla="*/ 288543 h 298068"/>
                <a:gd name="connsiteX4" fmla="*/ 0 w 2171699"/>
                <a:gd name="connsiteY4" fmla="*/ 17231 h 298068"/>
                <a:gd name="connsiteX0" fmla="*/ 0 w 2171699"/>
                <a:gd name="connsiteY0" fmla="*/ 3595 h 284432"/>
                <a:gd name="connsiteX1" fmla="*/ 2171699 w 2171699"/>
                <a:gd name="connsiteY1" fmla="*/ 1162 h 284432"/>
                <a:gd name="connsiteX2" fmla="*/ 2171699 w 2171699"/>
                <a:gd name="connsiteY2" fmla="*/ 284432 h 284432"/>
                <a:gd name="connsiteX3" fmla="*/ 571276 w 2171699"/>
                <a:gd name="connsiteY3" fmla="*/ 274907 h 284432"/>
                <a:gd name="connsiteX4" fmla="*/ 0 w 2171699"/>
                <a:gd name="connsiteY4" fmla="*/ 3595 h 284432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4295"/>
                <a:gd name="connsiteX1" fmla="*/ 2171699 w 2171699"/>
                <a:gd name="connsiteY1" fmla="*/ 0 h 284295"/>
                <a:gd name="connsiteX2" fmla="*/ 2171699 w 2171699"/>
                <a:gd name="connsiteY2" fmla="*/ 283270 h 284295"/>
                <a:gd name="connsiteX3" fmla="*/ 573657 w 2171699"/>
                <a:gd name="connsiteY3" fmla="*/ 280889 h 284295"/>
                <a:gd name="connsiteX4" fmla="*/ 0 w 2171699"/>
                <a:gd name="connsiteY4" fmla="*/ 2433 h 284295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699" h="283270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5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6971372" y="114360"/>
              <a:ext cx="2171699" cy="283270"/>
            </a:xfrm>
            <a:custGeom>
              <a:avLst/>
              <a:gdLst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0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61312 w 2261798"/>
                <a:gd name="connsiteY0" fmla="*/ 0 h 288033"/>
                <a:gd name="connsiteX1" fmla="*/ 2261798 w 2261798"/>
                <a:gd name="connsiteY1" fmla="*/ 4763 h 288033"/>
                <a:gd name="connsiteX2" fmla="*/ 2261798 w 2261798"/>
                <a:gd name="connsiteY2" fmla="*/ 288033 h 288033"/>
                <a:gd name="connsiteX3" fmla="*/ 570887 w 2261798"/>
                <a:gd name="connsiteY3" fmla="*/ 288033 h 288033"/>
                <a:gd name="connsiteX4" fmla="*/ 187729 w 2261798"/>
                <a:gd name="connsiteY4" fmla="*/ 35769 h 288033"/>
                <a:gd name="connsiteX5" fmla="*/ 161312 w 2261798"/>
                <a:gd name="connsiteY5" fmla="*/ 0 h 288033"/>
                <a:gd name="connsiteX0" fmla="*/ 164142 w 2255103"/>
                <a:gd name="connsiteY0" fmla="*/ 0 h 288033"/>
                <a:gd name="connsiteX1" fmla="*/ 2255103 w 2255103"/>
                <a:gd name="connsiteY1" fmla="*/ 4763 h 288033"/>
                <a:gd name="connsiteX2" fmla="*/ 2255103 w 2255103"/>
                <a:gd name="connsiteY2" fmla="*/ 288033 h 288033"/>
                <a:gd name="connsiteX3" fmla="*/ 564192 w 2255103"/>
                <a:gd name="connsiteY3" fmla="*/ 288033 h 288033"/>
                <a:gd name="connsiteX4" fmla="*/ 181034 w 2255103"/>
                <a:gd name="connsiteY4" fmla="*/ 35769 h 288033"/>
                <a:gd name="connsiteX5" fmla="*/ 164142 w 2255103"/>
                <a:gd name="connsiteY5" fmla="*/ 0 h 288033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181212 w 2250518"/>
                <a:gd name="connsiteY4" fmla="*/ 38827 h 288710"/>
                <a:gd name="connsiteX5" fmla="*/ 159557 w 2250518"/>
                <a:gd name="connsiteY5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03262 w 2248742"/>
                <a:gd name="connsiteY4" fmla="*/ 136823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69937 w 2248742"/>
                <a:gd name="connsiteY4" fmla="*/ 179686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253256 w 2248742"/>
                <a:gd name="connsiteY4" fmla="*/ 96342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41696 w 2232657"/>
                <a:gd name="connsiteY0" fmla="*/ 0 h 288033"/>
                <a:gd name="connsiteX1" fmla="*/ 2232657 w 2232657"/>
                <a:gd name="connsiteY1" fmla="*/ 4763 h 288033"/>
                <a:gd name="connsiteX2" fmla="*/ 2232657 w 2232657"/>
                <a:gd name="connsiteY2" fmla="*/ 288033 h 288033"/>
                <a:gd name="connsiteX3" fmla="*/ 632234 w 2232657"/>
                <a:gd name="connsiteY3" fmla="*/ 278508 h 288033"/>
                <a:gd name="connsiteX4" fmla="*/ 237171 w 2232657"/>
                <a:gd name="connsiteY4" fmla="*/ 95303 h 288033"/>
                <a:gd name="connsiteX5" fmla="*/ 141696 w 2232657"/>
                <a:gd name="connsiteY5" fmla="*/ 0 h 288033"/>
                <a:gd name="connsiteX0" fmla="*/ 116057 w 2340368"/>
                <a:gd name="connsiteY0" fmla="*/ 0 h 285651"/>
                <a:gd name="connsiteX1" fmla="*/ 2340368 w 2340368"/>
                <a:gd name="connsiteY1" fmla="*/ 2381 h 285651"/>
                <a:gd name="connsiteX2" fmla="*/ 2340368 w 2340368"/>
                <a:gd name="connsiteY2" fmla="*/ 285651 h 285651"/>
                <a:gd name="connsiteX3" fmla="*/ 739945 w 2340368"/>
                <a:gd name="connsiteY3" fmla="*/ 276126 h 285651"/>
                <a:gd name="connsiteX4" fmla="*/ 344882 w 2340368"/>
                <a:gd name="connsiteY4" fmla="*/ 92921 h 285651"/>
                <a:gd name="connsiteX5" fmla="*/ 116057 w 2340368"/>
                <a:gd name="connsiteY5" fmla="*/ 0 h 285651"/>
                <a:gd name="connsiteX0" fmla="*/ 0 w 1995486"/>
                <a:gd name="connsiteY0" fmla="*/ 98156 h 290886"/>
                <a:gd name="connsiteX1" fmla="*/ 1995486 w 1995486"/>
                <a:gd name="connsiteY1" fmla="*/ 7616 h 290886"/>
                <a:gd name="connsiteX2" fmla="*/ 1995486 w 1995486"/>
                <a:gd name="connsiteY2" fmla="*/ 290886 h 290886"/>
                <a:gd name="connsiteX3" fmla="*/ 395063 w 1995486"/>
                <a:gd name="connsiteY3" fmla="*/ 281361 h 290886"/>
                <a:gd name="connsiteX4" fmla="*/ 0 w 1995486"/>
                <a:gd name="connsiteY4" fmla="*/ 98156 h 290886"/>
                <a:gd name="connsiteX0" fmla="*/ 0 w 2171699"/>
                <a:gd name="connsiteY0" fmla="*/ 29394 h 312612"/>
                <a:gd name="connsiteX1" fmla="*/ 2171699 w 2171699"/>
                <a:gd name="connsiteY1" fmla="*/ 29342 h 312612"/>
                <a:gd name="connsiteX2" fmla="*/ 2171699 w 2171699"/>
                <a:gd name="connsiteY2" fmla="*/ 312612 h 312612"/>
                <a:gd name="connsiteX3" fmla="*/ 571276 w 2171699"/>
                <a:gd name="connsiteY3" fmla="*/ 303087 h 312612"/>
                <a:gd name="connsiteX4" fmla="*/ 0 w 2171699"/>
                <a:gd name="connsiteY4" fmla="*/ 29394 h 312612"/>
                <a:gd name="connsiteX0" fmla="*/ 0 w 2171699"/>
                <a:gd name="connsiteY0" fmla="*/ 30461 h 311298"/>
                <a:gd name="connsiteX1" fmla="*/ 2171699 w 2171699"/>
                <a:gd name="connsiteY1" fmla="*/ 28028 h 311298"/>
                <a:gd name="connsiteX2" fmla="*/ 2171699 w 2171699"/>
                <a:gd name="connsiteY2" fmla="*/ 311298 h 311298"/>
                <a:gd name="connsiteX3" fmla="*/ 571276 w 2171699"/>
                <a:gd name="connsiteY3" fmla="*/ 301773 h 311298"/>
                <a:gd name="connsiteX4" fmla="*/ 0 w 2171699"/>
                <a:gd name="connsiteY4" fmla="*/ 30461 h 311298"/>
                <a:gd name="connsiteX0" fmla="*/ 0 w 2171699"/>
                <a:gd name="connsiteY0" fmla="*/ 17231 h 298068"/>
                <a:gd name="connsiteX1" fmla="*/ 2171699 w 2171699"/>
                <a:gd name="connsiteY1" fmla="*/ 14798 h 298068"/>
                <a:gd name="connsiteX2" fmla="*/ 2171699 w 2171699"/>
                <a:gd name="connsiteY2" fmla="*/ 298068 h 298068"/>
                <a:gd name="connsiteX3" fmla="*/ 571276 w 2171699"/>
                <a:gd name="connsiteY3" fmla="*/ 288543 h 298068"/>
                <a:gd name="connsiteX4" fmla="*/ 0 w 2171699"/>
                <a:gd name="connsiteY4" fmla="*/ 17231 h 298068"/>
                <a:gd name="connsiteX0" fmla="*/ 0 w 2171699"/>
                <a:gd name="connsiteY0" fmla="*/ 3595 h 284432"/>
                <a:gd name="connsiteX1" fmla="*/ 2171699 w 2171699"/>
                <a:gd name="connsiteY1" fmla="*/ 1162 h 284432"/>
                <a:gd name="connsiteX2" fmla="*/ 2171699 w 2171699"/>
                <a:gd name="connsiteY2" fmla="*/ 284432 h 284432"/>
                <a:gd name="connsiteX3" fmla="*/ 571276 w 2171699"/>
                <a:gd name="connsiteY3" fmla="*/ 274907 h 284432"/>
                <a:gd name="connsiteX4" fmla="*/ 0 w 2171699"/>
                <a:gd name="connsiteY4" fmla="*/ 3595 h 284432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4295"/>
                <a:gd name="connsiteX1" fmla="*/ 2171699 w 2171699"/>
                <a:gd name="connsiteY1" fmla="*/ 0 h 284295"/>
                <a:gd name="connsiteX2" fmla="*/ 2171699 w 2171699"/>
                <a:gd name="connsiteY2" fmla="*/ 283270 h 284295"/>
                <a:gd name="connsiteX3" fmla="*/ 573657 w 2171699"/>
                <a:gd name="connsiteY3" fmla="*/ 280889 h 284295"/>
                <a:gd name="connsiteX4" fmla="*/ 0 w 2171699"/>
                <a:gd name="connsiteY4" fmla="*/ 2433 h 284295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699" h="283270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rgbClr val="044A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41067" y="4763"/>
              <a:ext cx="8902004" cy="116632"/>
            </a:xfrm>
            <a:custGeom>
              <a:avLst/>
              <a:gdLst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0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189913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189913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197057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354219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354219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275638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275638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30810"/>
                <a:gd name="connsiteX1" fmla="*/ 8892480 w 8892480"/>
                <a:gd name="connsiteY1" fmla="*/ 0 h 130810"/>
                <a:gd name="connsiteX2" fmla="*/ 8892480 w 8892480"/>
                <a:gd name="connsiteY2" fmla="*/ 116632 h 130810"/>
                <a:gd name="connsiteX3" fmla="*/ 345976 w 8892480"/>
                <a:gd name="connsiteY3" fmla="*/ 130810 h 130810"/>
                <a:gd name="connsiteX4" fmla="*/ 0 w 8892480"/>
                <a:gd name="connsiteY4" fmla="*/ 0 h 130810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2480" h="116632">
                  <a:moveTo>
                    <a:pt x="0" y="0"/>
                  </a:moveTo>
                  <a:lnTo>
                    <a:pt x="8892480" y="0"/>
                  </a:lnTo>
                  <a:lnTo>
                    <a:pt x="8892480" y="116632"/>
                  </a:lnTo>
                  <a:lnTo>
                    <a:pt x="317401" y="116522"/>
                  </a:lnTo>
                  <a:cubicBezTo>
                    <a:pt x="28537" y="80026"/>
                    <a:pt x="46636" y="46021"/>
                    <a:pt x="0" y="0"/>
                  </a:cubicBezTo>
                  <a:close/>
                </a:path>
              </a:pathLst>
            </a:custGeom>
            <a:solidFill>
              <a:srgbClr val="044A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3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125" y="971550"/>
            <a:ext cx="821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FPGA </a:t>
            </a:r>
            <a:r>
              <a:rPr lang="ko-KR" altLang="en-US" dirty="0"/>
              <a:t>보드의 </a:t>
            </a:r>
            <a:r>
              <a:rPr lang="en-US" altLang="ko-KR" dirty="0"/>
              <a:t>Keypad</a:t>
            </a:r>
            <a:r>
              <a:rPr lang="ko-KR" altLang="en-US" dirty="0"/>
              <a:t>를 누르면 해당하는 숫자의 </a:t>
            </a:r>
            <a:r>
              <a:rPr lang="en-US" altLang="ko-KR" dirty="0"/>
              <a:t>Binary</a:t>
            </a:r>
            <a:r>
              <a:rPr lang="ko-KR" altLang="en-US" dirty="0"/>
              <a:t>값을 </a:t>
            </a:r>
            <a:r>
              <a:rPr lang="en-US" altLang="ko-KR" dirty="0"/>
              <a:t>LED</a:t>
            </a:r>
            <a:r>
              <a:rPr lang="ko-KR" altLang="en-US" dirty="0"/>
              <a:t>로 출력하시오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4" name="타원 3"/>
          <p:cNvSpPr/>
          <p:nvPr/>
        </p:nvSpPr>
        <p:spPr bwMode="auto">
          <a:xfrm>
            <a:off x="841248" y="2840736"/>
            <a:ext cx="560832" cy="560832"/>
          </a:xfrm>
          <a:prstGeom prst="ellips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1554480" y="2840736"/>
            <a:ext cx="560832" cy="560832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2267712" y="2840736"/>
            <a:ext cx="560832" cy="560832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9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841248" y="3631478"/>
            <a:ext cx="560832" cy="560832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1554480" y="3631478"/>
            <a:ext cx="560832" cy="560832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2267712" y="3631478"/>
            <a:ext cx="560832" cy="560832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841248" y="4422220"/>
            <a:ext cx="560832" cy="560832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1554480" y="4422220"/>
            <a:ext cx="560832" cy="560832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2267712" y="4422220"/>
            <a:ext cx="560832" cy="560832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841248" y="5212962"/>
            <a:ext cx="560832" cy="560832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*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1554480" y="5212962"/>
            <a:ext cx="560832" cy="560832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2267712" y="5212962"/>
            <a:ext cx="560832" cy="560832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#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오른쪽 화살표 5"/>
          <p:cNvSpPr/>
          <p:nvPr/>
        </p:nvSpPr>
        <p:spPr bwMode="auto">
          <a:xfrm>
            <a:off x="3736504" y="4094090"/>
            <a:ext cx="871500" cy="451104"/>
          </a:xfrm>
          <a:prstGeom prst="rightArrow">
            <a:avLst/>
          </a:prstGeom>
          <a:solidFill>
            <a:srgbClr val="044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5375298" y="4156609"/>
            <a:ext cx="281332" cy="2656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6009282" y="4151135"/>
            <a:ext cx="281332" cy="26561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6643266" y="4151135"/>
            <a:ext cx="281332" cy="26561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7277250" y="4120908"/>
            <a:ext cx="281332" cy="26561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44094" y="454874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led1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46046" y="454874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led4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89CB3E-3231-6C4B-8D2D-899D64468768}"/>
              </a:ext>
            </a:extLst>
          </p:cNvPr>
          <p:cNvSpPr txBox="1"/>
          <p:nvPr/>
        </p:nvSpPr>
        <p:spPr>
          <a:xfrm>
            <a:off x="4159604" y="1542431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rgbClr val="FF0000"/>
                </a:solidFill>
              </a:rPr>
              <a:t>카르노맵</a:t>
            </a:r>
            <a:r>
              <a:rPr kumimoji="1" lang="ko-KR" altLang="en-US" dirty="0">
                <a:solidFill>
                  <a:srgbClr val="FF0000"/>
                </a:solidFill>
              </a:rPr>
              <a:t> 그리면 빠르게 할 수 있습니다 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16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125" y="971550"/>
            <a:ext cx="8138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FPGA </a:t>
            </a:r>
            <a:r>
              <a:rPr lang="ko-KR" altLang="en-US" dirty="0"/>
              <a:t>보드의 </a:t>
            </a:r>
            <a:r>
              <a:rPr lang="en-US" altLang="ko-KR" dirty="0"/>
              <a:t>Keypad</a:t>
            </a:r>
            <a:r>
              <a:rPr lang="ko-KR" altLang="en-US" dirty="0"/>
              <a:t>를 누르면 해당하는 숫자의 </a:t>
            </a:r>
            <a:r>
              <a:rPr lang="en-US" altLang="ko-KR" dirty="0"/>
              <a:t>Binary</a:t>
            </a:r>
            <a:r>
              <a:rPr lang="ko-KR" altLang="en-US" dirty="0"/>
              <a:t>값을 </a:t>
            </a:r>
            <a:r>
              <a:rPr lang="en-US" altLang="ko-KR" dirty="0"/>
              <a:t>Shift Register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ko-KR" altLang="en-US" dirty="0"/>
              <a:t>저장하고</a:t>
            </a:r>
            <a:r>
              <a:rPr lang="en-US" altLang="ko-KR" dirty="0"/>
              <a:t>, Shift Register</a:t>
            </a:r>
            <a:r>
              <a:rPr lang="ko-KR" altLang="en-US" dirty="0"/>
              <a:t>에 저장된 값을 </a:t>
            </a:r>
            <a:r>
              <a:rPr lang="en-US" altLang="ko-KR" dirty="0"/>
              <a:t>LED</a:t>
            </a:r>
            <a:r>
              <a:rPr lang="ko-KR" altLang="en-US" dirty="0"/>
              <a:t>로 출력하시오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타원 3"/>
          <p:cNvSpPr/>
          <p:nvPr/>
        </p:nvSpPr>
        <p:spPr bwMode="auto">
          <a:xfrm>
            <a:off x="841248" y="2840736"/>
            <a:ext cx="560832" cy="560832"/>
          </a:xfrm>
          <a:prstGeom prst="ellips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1554480" y="2840736"/>
            <a:ext cx="560832" cy="560832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2267712" y="2840736"/>
            <a:ext cx="560832" cy="560832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9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841248" y="3631478"/>
            <a:ext cx="560832" cy="560832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1554480" y="3631478"/>
            <a:ext cx="560832" cy="560832"/>
          </a:xfrm>
          <a:prstGeom prst="ellips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2267712" y="3631478"/>
            <a:ext cx="560832" cy="560832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841248" y="4422220"/>
            <a:ext cx="560832" cy="560832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1554480" y="4422220"/>
            <a:ext cx="560832" cy="560832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2267712" y="4422220"/>
            <a:ext cx="560832" cy="560832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841248" y="5212962"/>
            <a:ext cx="560832" cy="560832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*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1554480" y="5212962"/>
            <a:ext cx="560832" cy="560832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2267712" y="5212962"/>
            <a:ext cx="560832" cy="560832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#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오른쪽 화살표 5"/>
          <p:cNvSpPr/>
          <p:nvPr/>
        </p:nvSpPr>
        <p:spPr bwMode="auto">
          <a:xfrm>
            <a:off x="3531429" y="3021196"/>
            <a:ext cx="871500" cy="451104"/>
          </a:xfrm>
          <a:prstGeom prst="rightArrow">
            <a:avLst/>
          </a:prstGeom>
          <a:solidFill>
            <a:srgbClr val="044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4966980" y="3057598"/>
            <a:ext cx="281332" cy="2656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5393643" y="3055798"/>
            <a:ext cx="281332" cy="26561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5849955" y="3055798"/>
            <a:ext cx="281332" cy="26561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6306267" y="3042311"/>
            <a:ext cx="281332" cy="26561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4966980" y="4917375"/>
            <a:ext cx="281332" cy="2656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5393643" y="4915575"/>
            <a:ext cx="281332" cy="26561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5849955" y="4915575"/>
            <a:ext cx="281332" cy="2656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6306267" y="4902088"/>
            <a:ext cx="281332" cy="26561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6790957" y="3015766"/>
            <a:ext cx="281332" cy="2656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7217620" y="3013966"/>
            <a:ext cx="281332" cy="2656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34" name="타원 33"/>
          <p:cNvSpPr/>
          <p:nvPr/>
        </p:nvSpPr>
        <p:spPr bwMode="auto">
          <a:xfrm>
            <a:off x="7673932" y="3013966"/>
            <a:ext cx="281332" cy="2656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8130244" y="3000479"/>
            <a:ext cx="281332" cy="2656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88464" y="338848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led8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64764" y="342951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led1</a:t>
            </a:r>
          </a:p>
        </p:txBody>
      </p:sp>
      <p:sp>
        <p:nvSpPr>
          <p:cNvPr id="20" name="아래쪽 화살표 19"/>
          <p:cNvSpPr/>
          <p:nvPr/>
        </p:nvSpPr>
        <p:spPr bwMode="auto">
          <a:xfrm>
            <a:off x="6498274" y="4091241"/>
            <a:ext cx="404971" cy="549337"/>
          </a:xfrm>
          <a:prstGeom prst="downArrow">
            <a:avLst/>
          </a:prstGeom>
          <a:solidFill>
            <a:srgbClr val="044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2BF4F1-6F85-4AB1-87BF-D2D869A10D8B}"/>
              </a:ext>
            </a:extLst>
          </p:cNvPr>
          <p:cNvSpPr txBox="1"/>
          <p:nvPr/>
        </p:nvSpPr>
        <p:spPr>
          <a:xfrm>
            <a:off x="7988464" y="527000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led8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63F0FE-A822-4698-885B-A89770664DBB}"/>
              </a:ext>
            </a:extLst>
          </p:cNvPr>
          <p:cNvSpPr txBox="1"/>
          <p:nvPr/>
        </p:nvSpPr>
        <p:spPr>
          <a:xfrm>
            <a:off x="4864764" y="531103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led1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D0BC7CE-A1E3-4673-9565-53A5A1E79092}"/>
              </a:ext>
            </a:extLst>
          </p:cNvPr>
          <p:cNvSpPr/>
          <p:nvPr/>
        </p:nvSpPr>
        <p:spPr bwMode="auto">
          <a:xfrm>
            <a:off x="6790957" y="4915509"/>
            <a:ext cx="281332" cy="2656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5B7BAB6-2128-46EC-A9B2-3C6E112F6B86}"/>
              </a:ext>
            </a:extLst>
          </p:cNvPr>
          <p:cNvSpPr/>
          <p:nvPr/>
        </p:nvSpPr>
        <p:spPr bwMode="auto">
          <a:xfrm>
            <a:off x="7217620" y="4913709"/>
            <a:ext cx="281332" cy="26561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E96C2AB-D6BF-44FA-AA8E-B9B3BE9C738F}"/>
              </a:ext>
            </a:extLst>
          </p:cNvPr>
          <p:cNvSpPr/>
          <p:nvPr/>
        </p:nvSpPr>
        <p:spPr bwMode="auto">
          <a:xfrm>
            <a:off x="7673932" y="4913709"/>
            <a:ext cx="281332" cy="26561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BDB6554-7606-4372-B9BF-583EA8EBA1B3}"/>
              </a:ext>
            </a:extLst>
          </p:cNvPr>
          <p:cNvSpPr/>
          <p:nvPr/>
        </p:nvSpPr>
        <p:spPr bwMode="auto">
          <a:xfrm>
            <a:off x="8130244" y="4900222"/>
            <a:ext cx="281332" cy="26561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90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3A490-7BBD-4010-9CFE-EB72494A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BE4F7-A763-43D5-BCF6-318C00D9F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5"/>
            <a:ext cx="8496944" cy="2998912"/>
          </a:xfrm>
        </p:spPr>
        <p:txBody>
          <a:bodyPr>
            <a:normAutofit/>
          </a:bodyPr>
          <a:lstStyle/>
          <a:p>
            <a:r>
              <a:rPr lang="en-US" altLang="ko-KR" dirty="0"/>
              <a:t>FPGA</a:t>
            </a:r>
            <a:r>
              <a:rPr lang="ko-KR" altLang="en-US" dirty="0"/>
              <a:t>에 사람이 버튼을 입력할 경우 시스템 </a:t>
            </a:r>
            <a:r>
              <a:rPr lang="en-US" altLang="ko-KR" dirty="0"/>
              <a:t>clock</a:t>
            </a:r>
            <a:r>
              <a:rPr lang="ko-KR" altLang="en-US" dirty="0"/>
              <a:t>보다 속도가 훨씬 느리기 때문에 버튼을 한번 눌러도 여러 번 입력이 됨</a:t>
            </a:r>
            <a:endParaRPr lang="en-US" altLang="ko-KR" dirty="0"/>
          </a:p>
          <a:p>
            <a:r>
              <a:rPr lang="en-US" altLang="ko-KR" dirty="0"/>
              <a:t>Shift</a:t>
            </a:r>
            <a:r>
              <a:rPr lang="ko-KR" altLang="en-US" dirty="0"/>
              <a:t> </a:t>
            </a:r>
            <a:r>
              <a:rPr lang="en-US" altLang="ko-KR" dirty="0"/>
              <a:t>register</a:t>
            </a:r>
            <a:r>
              <a:rPr lang="ko-KR" altLang="en-US" dirty="0"/>
              <a:t>를 사용해서 입력이 </a:t>
            </a:r>
            <a:r>
              <a:rPr lang="en-US" altLang="ko-KR" dirty="0"/>
              <a:t>0</a:t>
            </a:r>
            <a:r>
              <a:rPr lang="ko-KR" altLang="en-US" dirty="0"/>
              <a:t>이었다가 다음 클럭에 </a:t>
            </a:r>
            <a:r>
              <a:rPr lang="en-US" altLang="ko-KR" dirty="0"/>
              <a:t>1</a:t>
            </a:r>
            <a:r>
              <a:rPr lang="ko-KR" altLang="en-US" dirty="0"/>
              <a:t>이 되는 순간에만 </a:t>
            </a:r>
            <a:r>
              <a:rPr lang="ko-KR" altLang="en-US" dirty="0" err="1"/>
              <a:t>트리거링이</a:t>
            </a:r>
            <a:r>
              <a:rPr lang="ko-KR" altLang="en-US" dirty="0"/>
              <a:t> 되도록 구현되어 있음</a:t>
            </a:r>
            <a:endParaRPr lang="en-US" altLang="ko-KR" dirty="0"/>
          </a:p>
          <a:p>
            <a:r>
              <a:rPr lang="ko-KR" altLang="en-US" dirty="0"/>
              <a:t>제공되는 </a:t>
            </a:r>
            <a:r>
              <a:rPr lang="en-US" altLang="ko-KR" dirty="0"/>
              <a:t>trigger</a:t>
            </a:r>
            <a:r>
              <a:rPr lang="ko-KR" altLang="en-US" dirty="0"/>
              <a:t>모듈을 사용해서 입력을 단일 입력으로 바꾸어 사용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8813A7-1CA6-4821-A6F2-21B112F5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3BF9D9-8E2B-40D6-B298-BAC2172AF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687556"/>
            <a:ext cx="8496944" cy="220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2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3A490-7BBD-4010-9CFE-EB72494A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BE4F7-A763-43D5-BCF6-318C00D9F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5"/>
            <a:ext cx="8496944" cy="2998912"/>
          </a:xfrm>
        </p:spPr>
        <p:txBody>
          <a:bodyPr>
            <a:normAutofit/>
          </a:bodyPr>
          <a:lstStyle/>
          <a:p>
            <a:r>
              <a:rPr lang="en-US" altLang="ko-KR"/>
              <a:t>Quartus</a:t>
            </a:r>
            <a:r>
              <a:rPr lang="ko-KR" altLang="en-US"/>
              <a:t>에서 </a:t>
            </a:r>
            <a:r>
              <a:rPr lang="en-US" altLang="ko-KR"/>
              <a:t>Project</a:t>
            </a:r>
            <a:r>
              <a:rPr lang="ko-KR" altLang="en-US"/>
              <a:t>내 </a:t>
            </a:r>
            <a:r>
              <a:rPr lang="en-US" altLang="ko-KR"/>
              <a:t>.bdf</a:t>
            </a:r>
            <a:r>
              <a:rPr lang="ko-KR" altLang="en-US"/>
              <a:t>와 </a:t>
            </a:r>
            <a:r>
              <a:rPr lang="en-US" altLang="ko-KR"/>
              <a:t>.v </a:t>
            </a:r>
            <a:r>
              <a:rPr lang="ko-KR" altLang="en-US"/>
              <a:t>파일이 동시에 존재하면 컴파일 </a:t>
            </a:r>
            <a:r>
              <a:rPr lang="en-US" altLang="ko-KR"/>
              <a:t>X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8813A7-1CA6-4821-A6F2-21B112F5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52A489-2078-4D36-A035-6B9D8E134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45" y="2371577"/>
            <a:ext cx="8545118" cy="10574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25AFC3-A8F4-45F8-8A2D-5C997F9BA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86" y="3763617"/>
            <a:ext cx="7891397" cy="160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4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3A490-7BBD-4010-9CFE-EB72494A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BE4F7-A763-43D5-BCF6-318C00D9F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5"/>
            <a:ext cx="8496944" cy="2998912"/>
          </a:xfrm>
        </p:spPr>
        <p:txBody>
          <a:bodyPr>
            <a:normAutofit/>
          </a:bodyPr>
          <a:lstStyle/>
          <a:p>
            <a:r>
              <a:rPr lang="en-US" altLang="ko-KR"/>
              <a:t>ISE</a:t>
            </a:r>
            <a:r>
              <a:rPr lang="ko-KR" altLang="en-US"/>
              <a:t> 같은 프로젝트 내에서 여러 </a:t>
            </a:r>
            <a:r>
              <a:rPr lang="en-US" altLang="ko-KR"/>
              <a:t>.v</a:t>
            </a:r>
            <a:r>
              <a:rPr lang="ko-KR" altLang="en-US"/>
              <a:t>를 올리다 보면 </a:t>
            </a:r>
            <a:r>
              <a:rPr lang="af-ZA" altLang="ko-KR"/>
              <a:t>generate</a:t>
            </a:r>
            <a:r>
              <a:rPr lang="ko-KR" altLang="en-US"/>
              <a:t> </a:t>
            </a:r>
            <a:r>
              <a:rPr lang="en-US" altLang="ko-KR"/>
              <a:t>Programming File</a:t>
            </a:r>
            <a:r>
              <a:rPr lang="ko-KR" altLang="en-US"/>
              <a:t>를 </a:t>
            </a:r>
            <a:r>
              <a:rPr lang="en-US" altLang="ko-KR"/>
              <a:t>run</a:t>
            </a:r>
            <a:r>
              <a:rPr lang="ko-KR" altLang="en-US"/>
              <a:t>하는 구간에서 이전 </a:t>
            </a:r>
            <a:r>
              <a:rPr lang="en-US" altLang="ko-KR"/>
              <a:t>I/O pin </a:t>
            </a:r>
            <a:r>
              <a:rPr lang="ko-KR" altLang="en-US"/>
              <a:t>기록이 남아있어 에러뜸</a:t>
            </a:r>
            <a:endParaRPr lang="en-US" altLang="ko-KR"/>
          </a:p>
          <a:p>
            <a:r>
              <a:rPr lang="ko-KR" altLang="en-US"/>
              <a:t>추가 프로젝트 생성 후 실행 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8813A7-1CA6-4821-A6F2-21B112F5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78BE4F7-A763-43D5-BCF6-318C00D9F75E}"/>
              </a:ext>
            </a:extLst>
          </p:cNvPr>
          <p:cNvSpPr txBox="1">
            <a:spLocks/>
          </p:cNvSpPr>
          <p:nvPr/>
        </p:nvSpPr>
        <p:spPr>
          <a:xfrm>
            <a:off x="323528" y="3556931"/>
            <a:ext cx="8496944" cy="135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Clock</a:t>
            </a:r>
            <a:r>
              <a:rPr lang="ko-KR" altLang="en-US" smtClean="0"/>
              <a:t>은 </a:t>
            </a:r>
            <a:r>
              <a:rPr lang="en-US" altLang="ko-KR" smtClean="0"/>
              <a:t>FPGA_CLK1(AB16)</a:t>
            </a:r>
            <a:r>
              <a:rPr lang="ko-KR" altLang="en-US" smtClean="0"/>
              <a:t>로</a:t>
            </a:r>
            <a:r>
              <a:rPr lang="en-US" altLang="ko-KR" smtClean="0"/>
              <a:t> </a:t>
            </a:r>
            <a:r>
              <a:rPr lang="ko-KR" altLang="en-US" smtClean="0"/>
              <a:t>핀 매핑</a:t>
            </a:r>
            <a:endParaRPr lang="en-US" altLang="ko-KR" smtClean="0"/>
          </a:p>
          <a:p>
            <a:r>
              <a:rPr lang="en-US" altLang="ko-KR" smtClean="0"/>
              <a:t>Reset</a:t>
            </a:r>
            <a:r>
              <a:rPr lang="ko-KR" altLang="en-US" smtClean="0"/>
              <a:t>은 </a:t>
            </a:r>
            <a:r>
              <a:rPr lang="en-US" altLang="ko-KR" smtClean="0"/>
              <a:t>BUTTON_SW*(L4)</a:t>
            </a:r>
            <a:r>
              <a:rPr lang="ko-KR" altLang="en-US" smtClean="0"/>
              <a:t>로</a:t>
            </a:r>
            <a:r>
              <a:rPr lang="en-US" altLang="ko-KR" smtClean="0"/>
              <a:t> </a:t>
            </a:r>
            <a:r>
              <a:rPr lang="ko-KR" altLang="en-US" smtClean="0"/>
              <a:t>핀 매핑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21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clock </a:t>
            </a:r>
            <a:r>
              <a:rPr lang="ko-KR" altLang="en-US" dirty="0"/>
              <a:t>사용시 주의사항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clock</a:t>
            </a:r>
            <a:r>
              <a:rPr lang="ko-KR" altLang="en-US" sz="1800" dirty="0"/>
              <a:t>은 </a:t>
            </a:r>
            <a:r>
              <a:rPr lang="en-US" altLang="ko-KR" sz="1800" dirty="0"/>
              <a:t>AB16 </a:t>
            </a:r>
            <a:r>
              <a:rPr lang="ko-KR" altLang="en-US" sz="1800" dirty="0"/>
              <a:t>으로 설정하고 </a:t>
            </a:r>
            <a:r>
              <a:rPr lang="en-US" altLang="ko-KR" sz="1800" dirty="0" err="1"/>
              <a:t>ucf</a:t>
            </a:r>
            <a:r>
              <a:rPr lang="en-US" altLang="ko-KR" sz="1800" dirty="0"/>
              <a:t> </a:t>
            </a:r>
            <a:r>
              <a:rPr lang="ko-KR" altLang="en-US" sz="1800" dirty="0"/>
              <a:t>파일이 생성되면 아래 그림과 같이 코드를 추가해줘야 함</a:t>
            </a:r>
            <a:endParaRPr lang="en-US" altLang="ko-KR" sz="1800" dirty="0"/>
          </a:p>
          <a:p>
            <a:r>
              <a:rPr lang="en-US" altLang="ko-KR" sz="1800" dirty="0"/>
              <a:t>NET "</a:t>
            </a:r>
            <a:r>
              <a:rPr lang="en-US" altLang="ko-KR" sz="1800" dirty="0" err="1"/>
              <a:t>clk</a:t>
            </a:r>
            <a:r>
              <a:rPr lang="en-US" altLang="ko-KR" sz="1800" dirty="0"/>
              <a:t>" IOSTANDARD = LVCMOS25;</a:t>
            </a:r>
          </a:p>
          <a:p>
            <a:r>
              <a:rPr lang="en-US" altLang="ko-KR" sz="1800" dirty="0"/>
              <a:t>NET "</a:t>
            </a:r>
            <a:r>
              <a:rPr lang="en-US" altLang="ko-KR" sz="1800" dirty="0" err="1"/>
              <a:t>clk</a:t>
            </a:r>
            <a:r>
              <a:rPr lang="en-US" altLang="ko-KR" sz="1800" dirty="0"/>
              <a:t>" CLOCK_DEDICATED_ROUTE = FALSE;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44" y="2641337"/>
            <a:ext cx="6313120" cy="32529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4283968" y="4732265"/>
            <a:ext cx="3239946" cy="36094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986726"/>
      </p:ext>
    </p:extLst>
  </p:cSld>
  <p:clrMapOvr>
    <a:masterClrMapping/>
  </p:clrMapOvr>
</p:sld>
</file>

<file path=ppt/theme/theme1.xml><?xml version="1.0" encoding="utf-8"?>
<a:theme xmlns:a="http://schemas.openxmlformats.org/drawingml/2006/main" name="IS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44A6E"/>
        </a:solidFill>
        <a:ln w="9525">
          <a:noFill/>
          <a:miter lim="800000"/>
          <a:headEnd/>
          <a:tailEnd/>
        </a:ln>
        <a:effectLst/>
      </a:spPr>
      <a:bodyPr wrap="none" rtlCol="0" anchor="ctr"/>
      <a:lstStyle>
        <a:defPPr algn="ctr">
          <a:defRPr sz="1000" b="1">
            <a:solidFill>
              <a:schemeClr val="bg1"/>
            </a:solidFill>
          </a:defRPr>
        </a:defPPr>
      </a:lstStyle>
    </a:spDef>
    <a:lnDef>
      <a:spPr>
        <a:ln w="50800">
          <a:solidFill>
            <a:schemeClr val="bg1">
              <a:lumMod val="75000"/>
            </a:schemeClr>
          </a:solidFill>
          <a:headEnd type="stealth"/>
          <a:tailEnd type="stealt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SLab" id="{CD4F460D-337F-4754-B6E0-8F0EC29975E7}" vid="{CECC5B15-43F5-4D55-B562-F88F71953B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ISLab</Template>
  <TotalTime>4370</TotalTime>
  <Words>220</Words>
  <Application>Microsoft Office PowerPoint</Application>
  <PresentationFormat>화면 슬라이드 쇼(4:3)</PresentationFormat>
  <Paragraphs>57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HY헤드라인M</vt:lpstr>
      <vt:lpstr>나눔고딕 ExtraBold</vt:lpstr>
      <vt:lpstr>맑은 고딕</vt:lpstr>
      <vt:lpstr>Arial</vt:lpstr>
      <vt:lpstr>ISLab</vt:lpstr>
      <vt:lpstr>실습 1</vt:lpstr>
      <vt:lpstr>실습 2</vt:lpstr>
      <vt:lpstr>주의사항</vt:lpstr>
      <vt:lpstr>주의사항</vt:lpstr>
      <vt:lpstr>주의사항</vt:lpstr>
      <vt:lpstr>clock 사용시 주의사항</vt:lpstr>
    </vt:vector>
  </TitlesOfParts>
  <Company>ISLab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박종규</dc:creator>
  <cp:lastModifiedBy>USER</cp:lastModifiedBy>
  <cp:revision>128</cp:revision>
  <dcterms:created xsi:type="dcterms:W3CDTF">2016-08-30T03:10:54Z</dcterms:created>
  <dcterms:modified xsi:type="dcterms:W3CDTF">2022-10-21T09:50:36Z</dcterms:modified>
</cp:coreProperties>
</file>