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  <p:sldMasterId id="2147483861" r:id="rId2"/>
    <p:sldMasterId id="2147483862" r:id="rId3"/>
  </p:sldMasterIdLst>
  <p:notesMasterIdLst>
    <p:notesMasterId r:id="rId12"/>
  </p:notesMasterIdLst>
  <p:sldIdLst>
    <p:sldId id="256" r:id="rId4"/>
    <p:sldId id="263" r:id="rId5"/>
    <p:sldId id="350" r:id="rId6"/>
    <p:sldId id="368" r:id="rId7"/>
    <p:sldId id="369" r:id="rId8"/>
    <p:sldId id="370" r:id="rId9"/>
    <p:sldId id="373" r:id="rId10"/>
    <p:sldId id="37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1F497D"/>
    <a:srgbClr val="044A6E"/>
    <a:srgbClr val="5FA0CD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18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2FEB-C40B-495A-8D85-418AC027E26C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5B16-89DB-460D-82FF-67C2F450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9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42875" y="0"/>
            <a:ext cx="8543925" cy="6126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0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87363" y="2959100"/>
            <a:ext cx="4013200" cy="465138"/>
            <a:chOff x="2014" y="1864"/>
            <a:chExt cx="3005" cy="31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2014" y="1864"/>
              <a:ext cx="2364" cy="317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4671" y="1864"/>
              <a:ext cx="150" cy="317"/>
            </a:xfrm>
            <a:prstGeom prst="rect">
              <a:avLst/>
            </a:prstGeom>
            <a:solidFill>
              <a:srgbClr val="9ABCDE">
                <a:alpha val="27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4855" y="1864"/>
              <a:ext cx="164" cy="317"/>
            </a:xfrm>
            <a:prstGeom prst="rect">
              <a:avLst/>
            </a:prstGeom>
            <a:solidFill>
              <a:srgbClr val="9ABCDE">
                <a:alpha val="2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428" y="1864"/>
              <a:ext cx="206" cy="317"/>
            </a:xfrm>
            <a:prstGeom prst="rect">
              <a:avLst/>
            </a:prstGeom>
            <a:solidFill>
              <a:srgbClr val="9ABCDE">
                <a:alpha val="39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57313" y="4443413"/>
            <a:ext cx="7786687" cy="57150"/>
          </a:xfrm>
          <a:prstGeom prst="rect">
            <a:avLst/>
          </a:prstGeom>
          <a:solidFill>
            <a:srgbClr val="9ABCDE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lumMod val="50000"/>
              </a:schemeClr>
            </a:outerShdw>
          </a:effectLst>
        </p:spPr>
        <p:txBody>
          <a:bodyPr wrap="none" lIns="91431" tIns="45715" rIns="91431" bIns="45715" anchor="ctr"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4414" y="32861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51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>
            <a:normAutofit/>
          </a:bodyPr>
          <a:lstStyle>
            <a:lvl1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3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2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1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0"/>
          <p:cNvSpPr>
            <a:spLocks noGrp="1"/>
          </p:cNvSpPr>
          <p:nvPr>
            <p:ph sz="quarter" idx="13"/>
          </p:nvPr>
        </p:nvSpPr>
        <p:spPr>
          <a:xfrm>
            <a:off x="7353254" y="144696"/>
            <a:ext cx="1638345" cy="20320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6FEE7685-0B25-4A0C-909C-B9B890063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9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42290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23996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43642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371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440922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116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44337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44490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3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4956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0527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45587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456108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067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1914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46573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46644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46970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47063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6" name="도형 6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7" name="도형 7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4" name="도형 8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9" name="도형 9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47112"/>
            <a:ext cx="6264696" cy="401568"/>
          </a:xfrm>
        </p:spPr>
        <p:txBody>
          <a:bodyPr>
            <a:noAutofit/>
          </a:bodyPr>
          <a:lstStyle>
            <a:lvl1pPr algn="l">
              <a:defRPr sz="24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361459"/>
          </a:xfrm>
        </p:spPr>
        <p:txBody>
          <a:bodyPr/>
          <a:lstStyle>
            <a:lvl1pPr latinLnBrk="0"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 latinLnBrk="0">
              <a:defRPr sz="2000">
                <a:latin typeface="나눔고딕 ExtraBold" pitchFamily="50" charset="-127"/>
                <a:ea typeface="나눔고딕 ExtraBold" pitchFamily="50" charset="-127"/>
              </a:defRPr>
            </a:lvl2pPr>
            <a:lvl3pPr latinLnBrk="0">
              <a:defRPr sz="1800">
                <a:latin typeface="나눔고딕 ExtraBold" pitchFamily="50" charset="-127"/>
                <a:ea typeface="나눔고딕 ExtraBold" pitchFamily="50" charset="-127"/>
              </a:defRPr>
            </a:lvl3pPr>
            <a:lvl4pPr latinLnBrk="0">
              <a:defRPr sz="1600">
                <a:latin typeface="나눔고딕 ExtraBold" pitchFamily="50" charset="-127"/>
                <a:ea typeface="나눔고딕 ExtraBold" pitchFamily="50" charset="-127"/>
              </a:defRPr>
            </a:lvl4pPr>
            <a:lvl5pPr latinLnBrk="0">
              <a:defRPr sz="1400">
                <a:latin typeface="나눔고딕 ExtraBold" pitchFamily="50" charset="-127"/>
                <a:ea typeface="나눔고딕 ExtraBold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9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039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부제목 3"/>
          <p:cNvSpPr>
            <a:spLocks noGrp="1" noChangeArrowheads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부제목 스타일 편집</a:t>
            </a:r>
          </a:p>
        </p:txBody>
      </p:sp>
      <p:pic>
        <p:nvPicPr>
          <p:cNvPr id="14" name="그림 14" descr="C:/Users/jjh08/AppData/Roaming/PolarisOffice/ETemp/8960_18088384/fImage3163249741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498859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jjh08/AppData/Roaming/PolarisOffice/ETemp/8960_18088384/fImage3163250094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323215" y="147320"/>
            <a:ext cx="6265545" cy="4019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35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23215" y="764540"/>
            <a:ext cx="8497570" cy="53619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  <a:p>
            <a:pPr marL="742950" indent="-28575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둘째 수준</a:t>
            </a:r>
          </a:p>
          <a:p>
            <a:pPr marL="11430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셋째 수준</a:t>
            </a:r>
          </a:p>
          <a:p>
            <a:pPr marL="16002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넷째 수준</a:t>
            </a:r>
          </a:p>
          <a:p>
            <a:pPr marL="2057400" indent="-228600" algn="l" defTabSz="914400" fontAlgn="auto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다섯째 수준</a:t>
            </a:r>
          </a:p>
        </p:txBody>
      </p:sp>
      <p:pic>
        <p:nvPicPr>
          <p:cNvPr id="12" name="그림 12" descr="C:/Users/jjh08/AppData/Roaming/PolarisOffice/ETemp/8960_18088384/fImage6793503498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8" name="슬라이드 번호 개체 틀 8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2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6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>
                    <a:tint val="75000"/>
                  </a:srgbClr>
                </a:solidFill>
                <a:latin typeface="나눔고딕 ExtraBold" charset="0"/>
                <a:ea typeface="나눔고딕 ExtraBold" charset="0"/>
              </a:rPr>
              <a:t>마스터 텍스트 스타일을 편집합니다</a:t>
            </a:r>
          </a:p>
        </p:txBody>
      </p:sp>
      <p:pic>
        <p:nvPicPr>
          <p:cNvPr id="11" name="그림 11" descr="C:/Users/jjh08/AppData/Roaming/PolarisOffice/ETemp/8960_18088384/fImage316325072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0827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날짜 개체 틀 5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바닥글 개체 틀 6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7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4" name="내용 개체 틀 4"/>
          <p:cNvSpPr txBox="1">
            <a:spLocks noGrp="1" noChangeArrowheads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5" name="텍스트 개체 틀 5"/>
          <p:cNvSpPr>
            <a:spLocks noGrp="1" noChangeArrowheads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sp>
        <p:nvSpPr>
          <p:cNvPr id="6" name="내용 개체 틀 6"/>
          <p:cNvSpPr txBox="1">
            <a:spLocks noGrp="1" noChangeArrowheads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4" name="그림 14" descr="C:/Users/jjh08/AppData/Roaming/PolarisOffice/ETemp/8960_18088384/fImage3163252129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5" name="그림 15" descr="C:/Users/jjh08/AppData/Roaming/PolarisOffice/ETemp/8960_18088384/fImage6793522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6" name="슬라이드 번호 개체 틀 16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pic>
        <p:nvPicPr>
          <p:cNvPr id="10" name="그림 10" descr="C:/Users/jjh08/AppData/Roaming/PolarisOffice/ETemp/8960_18088384/fImage3163252594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651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jjh08/AppData/Roaming/PolarisOffice/ETemp/8960_18088384/fImage316325283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1" name="그림 11" descr="C:/Users/jjh08/AppData/Roaming/PolarisOffice/ETemp/8960_18088384/fImage679352914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2" name="슬라이드 번호 개체 틀 12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내용 개체 틀 3"/>
          <p:cNvSpPr txBox="1">
            <a:spLocks noGrp="1" noChangeArrowheads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3482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3512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그림 개체 틀 3"/>
          <p:cNvSpPr>
            <a:spLocks noGrp="1" noChangeArrowheads="1"/>
          </p:cNvSpPr>
          <p:nvPr>
            <p:ph type="pic"/>
          </p:nvPr>
        </p:nvSpPr>
        <p:spPr>
          <a:xfrm>
            <a:off x="1792605" y="612775"/>
            <a:ext cx="5487035" cy="4115435"/>
          </a:xfrm>
        </p:spPr>
        <p:txBody>
          <a:bodyPr vert="horz" wrap="square" lIns="0" tIns="0" rIns="0" bIns="0" anchor="t"/>
          <a:lstStyle/>
          <a:p>
            <a:pPr algn="ctr">
              <a:buFontTx/>
              <a:buNone/>
            </a:pPr>
            <a:endParaRPr lang="ko-KR" altLang="en-US" sz="2000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>
            <a:spLocks noGrp="1" noChangeArrowheads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</p:txBody>
      </p:sp>
      <p:pic>
        <p:nvPicPr>
          <p:cNvPr id="12" name="그림 12" descr="C:/Users/jjh08/AppData/Roaming/PolarisOffice/ETemp/8960_18088384/fImage3163254093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3" name="그림 13" descr="C:/Users/jjh08/AppData/Roaming/PolarisOffice/ETemp/8960_18088384/fImage6793541349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4" name="슬라이드 번호 개체 틀 14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45158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4624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>
            <a:spLocks noGrp="1" noChangeArrowheads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세로 텍스트 개체 틀 3"/>
          <p:cNvSpPr>
            <a:spLocks noGrp="1" noChangeArrowheads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11" name="그림 11" descr="C:/Users/jjh08/AppData/Roaming/PolarisOffice/ETemp/8960_18088384/fImage316325505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2" name="그림 12" descr="C:/Users/jjh08/AppData/Roaming/PolarisOffice/ETemp/8960_18088384/fImage67935513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3" name="슬라이드 번호 개체 틀 13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 noGrp="1" noChangeArrowheads="1"/>
          </p:cNvSpPr>
          <p:nvPr>
            <p:ph/>
          </p:nvPr>
        </p:nvSpPr>
        <p:spPr>
          <a:xfrm>
            <a:off x="142875" y="0"/>
            <a:ext cx="8544560" cy="612711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pic>
        <p:nvPicPr>
          <p:cNvPr id="9" name="그림 9" descr="C:/Users/jjh08/AppData/Roaming/PolarisOffice/ETemp/8960_18088384/fImage31632554126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2700" y="6169025"/>
            <a:ext cx="9144635" cy="689610"/>
          </a:xfrm>
          <a:prstGeom prst="rect">
            <a:avLst/>
          </a:prstGeom>
          <a:noFill/>
        </p:spPr>
      </p:pic>
      <p:pic>
        <p:nvPicPr>
          <p:cNvPr id="10" name="그림 10" descr="C:/Users/jjh08/AppData/Roaming/PolarisOffice/ETemp/8960_18088384/fImage67935554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0025" y="6503670"/>
            <a:ext cx="1247775" cy="308610"/>
          </a:xfrm>
          <a:prstGeom prst="rect">
            <a:avLst/>
          </a:prstGeom>
          <a:noFill/>
        </p:spPr>
      </p:pic>
      <p:sp>
        <p:nvSpPr>
          <p:cNvPr id="11" name="슬라이드 번호 개체 틀 11"/>
          <p:cNvSpPr>
            <a:spLocks noGrp="1" noChangeArrowheads="1"/>
          </p:cNvSpPr>
          <p:nvPr>
            <p:ph type="sldNum" idx="12"/>
          </p:nvPr>
        </p:nvSpPr>
        <p:spPr>
          <a:xfrm>
            <a:off x="4283710" y="6556375"/>
            <a:ext cx="648970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‹#›</a:t>
            </a:fld>
            <a:endParaRPr lang="en-US" altLang="ko-KR" sz="1200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10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/>
          <p:nvPr/>
        </p:nvGrpSpPr>
        <p:grpSpPr>
          <a:xfrm>
            <a:off x="487680" y="2959100"/>
            <a:ext cx="4013835" cy="466089"/>
            <a:chOff x="487680" y="2959100"/>
            <a:chExt cx="4013835" cy="466089"/>
          </a:xfrm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487680" y="2959100"/>
              <a:ext cx="3157855" cy="466089"/>
            </a:xfrm>
            <a:prstGeom prst="rect">
              <a:avLst/>
            </a:prstGeom>
            <a:gradFill rotWithShape="1">
              <a:gsLst>
                <a:gs pos="0">
                  <a:srgbClr val="9ABCDE"/>
                </a:gs>
                <a:gs pos="100000">
                  <a:srgbClr val="DCE8F4"/>
                </a:gs>
              </a:gsLst>
              <a:lin scaled="1"/>
            </a:gra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4036060" y="2959100"/>
              <a:ext cx="200660" cy="466089"/>
            </a:xfrm>
            <a:prstGeom prst="rect">
              <a:avLst/>
            </a:prstGeom>
            <a:solidFill>
              <a:srgbClr val="9ABCDE">
                <a:alpha val="26690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4" name="도형 14"/>
            <p:cNvSpPr>
              <a:spLocks noGrp="1" noChangeArrowheads="1"/>
            </p:cNvSpPr>
            <p:nvPr/>
          </p:nvSpPr>
          <p:spPr>
            <a:xfrm>
              <a:off x="4281805" y="2959100"/>
              <a:ext cx="219710" cy="466089"/>
            </a:xfrm>
            <a:prstGeom prst="rect">
              <a:avLst/>
            </a:prstGeom>
            <a:solidFill>
              <a:srgbClr val="9ABCDE">
                <a:alpha val="2001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  <p:sp>
          <p:nvSpPr>
            <p:cNvPr id="15" name="도형 15"/>
            <p:cNvSpPr>
              <a:spLocks noGrp="1" noChangeArrowheads="1"/>
            </p:cNvSpPr>
            <p:nvPr/>
          </p:nvSpPr>
          <p:spPr>
            <a:xfrm>
              <a:off x="3711575" y="2959100"/>
              <a:ext cx="275590" cy="466089"/>
            </a:xfrm>
            <a:prstGeom prst="rect">
              <a:avLst/>
            </a:prstGeom>
            <a:solidFill>
              <a:srgbClr val="9ABCDE">
                <a:alpha val="38857"/>
              </a:srgbClr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/>
            </a:p>
          </p:txBody>
        </p:sp>
      </p:grpSp>
      <p:sp>
        <p:nvSpPr>
          <p:cNvPr id="8" name="도형 8"/>
          <p:cNvSpPr>
            <a:spLocks noGrp="1" noChangeArrowheads="1"/>
          </p:cNvSpPr>
          <p:nvPr/>
        </p:nvSpPr>
        <p:spPr>
          <a:xfrm>
            <a:off x="1357630" y="4443730"/>
            <a:ext cx="7787005" cy="57785"/>
          </a:xfrm>
          <a:prstGeom prst="rect">
            <a:avLst/>
          </a:prstGeom>
          <a:solidFill>
            <a:srgbClr val="9ABCDE"/>
          </a:solidFill>
          <a:ln w="0">
            <a:noFill/>
            <a:prstDash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non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텍스트 개체 틀 2"/>
          <p:cNvSpPr>
            <a:spLocks noGrp="1" noChangeArrowheads="1"/>
          </p:cNvSpPr>
          <p:nvPr>
            <p:ph type="ctrTitle"/>
          </p:nvPr>
        </p:nvSpPr>
        <p:spPr>
          <a:xfrm>
            <a:off x="1214120" y="32861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rgbClr val="1F497D">
                    <a:lumMod val="50000"/>
                  </a:srgbClr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10" name="바닥글 개체 틀 10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5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1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7" y="6169107"/>
            <a:ext cx="9144000" cy="688893"/>
          </a:xfrm>
          <a:prstGeom prst="rect">
            <a:avLst/>
          </a:prstGeom>
        </p:spPr>
      </p:pic>
      <p:pic>
        <p:nvPicPr>
          <p:cNvPr id="13" name="Picture 6" descr="C:\Users\Donggeon Lee\Desktop\IoT\pn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980" y="6503867"/>
            <a:ext cx="1246996" cy="307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83968" y="6556058"/>
            <a:ext cx="648072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730-840F-46C5-B375-B608F83D27B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6" cstate="print"/>
          <a:srcRect l="3016" t="5763" r="188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241996" y="0"/>
            <a:ext cx="8902004" cy="392867"/>
            <a:chOff x="241067" y="4763"/>
            <a:chExt cx="8902004" cy="392867"/>
          </a:xfrm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grpSpPr>
        <p:sp>
          <p:nvSpPr>
            <p:cNvPr id="17" name="직사각형 11"/>
            <p:cNvSpPr/>
            <p:nvPr/>
          </p:nvSpPr>
          <p:spPr bwMode="auto">
            <a:xfrm>
              <a:off x="6516215" y="60697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5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6971372" y="114360"/>
              <a:ext cx="2171699" cy="283270"/>
            </a:xfrm>
            <a:custGeom>
              <a:avLst/>
              <a:gdLst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0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0 w 2195736"/>
                <a:gd name="connsiteY0" fmla="*/ 0 h 283270"/>
                <a:gd name="connsiteX1" fmla="*/ 2195736 w 2195736"/>
                <a:gd name="connsiteY1" fmla="*/ 0 h 283270"/>
                <a:gd name="connsiteX2" fmla="*/ 2195736 w 2195736"/>
                <a:gd name="connsiteY2" fmla="*/ 283270 h 283270"/>
                <a:gd name="connsiteX3" fmla="*/ 504825 w 2195736"/>
                <a:gd name="connsiteY3" fmla="*/ 283270 h 283270"/>
                <a:gd name="connsiteX4" fmla="*/ 0 w 2195736"/>
                <a:gd name="connsiteY4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24669 w 2320405"/>
                <a:gd name="connsiteY0" fmla="*/ 0 h 283270"/>
                <a:gd name="connsiteX1" fmla="*/ 2320405 w 2320405"/>
                <a:gd name="connsiteY1" fmla="*/ 0 h 283270"/>
                <a:gd name="connsiteX2" fmla="*/ 2320405 w 2320405"/>
                <a:gd name="connsiteY2" fmla="*/ 283270 h 283270"/>
                <a:gd name="connsiteX3" fmla="*/ 629494 w 2320405"/>
                <a:gd name="connsiteY3" fmla="*/ 283270 h 283270"/>
                <a:gd name="connsiteX4" fmla="*/ 310630 w 2320405"/>
                <a:gd name="connsiteY4" fmla="*/ 123875 h 283270"/>
                <a:gd name="connsiteX5" fmla="*/ 124669 w 2320405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37340 w 2333076"/>
                <a:gd name="connsiteY0" fmla="*/ 0 h 283270"/>
                <a:gd name="connsiteX1" fmla="*/ 2333076 w 2333076"/>
                <a:gd name="connsiteY1" fmla="*/ 0 h 283270"/>
                <a:gd name="connsiteX2" fmla="*/ 2333076 w 2333076"/>
                <a:gd name="connsiteY2" fmla="*/ 283270 h 283270"/>
                <a:gd name="connsiteX3" fmla="*/ 642165 w 2333076"/>
                <a:gd name="connsiteY3" fmla="*/ 283270 h 283270"/>
                <a:gd name="connsiteX4" fmla="*/ 259007 w 2333076"/>
                <a:gd name="connsiteY4" fmla="*/ 31006 h 283270"/>
                <a:gd name="connsiteX5" fmla="*/ 137340 w 2333076"/>
                <a:gd name="connsiteY5" fmla="*/ 0 h 283270"/>
                <a:gd name="connsiteX0" fmla="*/ 161312 w 2261798"/>
                <a:gd name="connsiteY0" fmla="*/ 0 h 288033"/>
                <a:gd name="connsiteX1" fmla="*/ 2261798 w 2261798"/>
                <a:gd name="connsiteY1" fmla="*/ 4763 h 288033"/>
                <a:gd name="connsiteX2" fmla="*/ 2261798 w 2261798"/>
                <a:gd name="connsiteY2" fmla="*/ 288033 h 288033"/>
                <a:gd name="connsiteX3" fmla="*/ 570887 w 2261798"/>
                <a:gd name="connsiteY3" fmla="*/ 288033 h 288033"/>
                <a:gd name="connsiteX4" fmla="*/ 187729 w 2261798"/>
                <a:gd name="connsiteY4" fmla="*/ 35769 h 288033"/>
                <a:gd name="connsiteX5" fmla="*/ 161312 w 2261798"/>
                <a:gd name="connsiteY5" fmla="*/ 0 h 288033"/>
                <a:gd name="connsiteX0" fmla="*/ 164142 w 2255103"/>
                <a:gd name="connsiteY0" fmla="*/ 0 h 288033"/>
                <a:gd name="connsiteX1" fmla="*/ 2255103 w 2255103"/>
                <a:gd name="connsiteY1" fmla="*/ 4763 h 288033"/>
                <a:gd name="connsiteX2" fmla="*/ 2255103 w 2255103"/>
                <a:gd name="connsiteY2" fmla="*/ 288033 h 288033"/>
                <a:gd name="connsiteX3" fmla="*/ 564192 w 2255103"/>
                <a:gd name="connsiteY3" fmla="*/ 288033 h 288033"/>
                <a:gd name="connsiteX4" fmla="*/ 181034 w 2255103"/>
                <a:gd name="connsiteY4" fmla="*/ 35769 h 288033"/>
                <a:gd name="connsiteX5" fmla="*/ 164142 w 2255103"/>
                <a:gd name="connsiteY5" fmla="*/ 0 h 288033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60988 w 2251949"/>
                <a:gd name="connsiteY0" fmla="*/ 1095 h 289128"/>
                <a:gd name="connsiteX1" fmla="*/ 2251949 w 2251949"/>
                <a:gd name="connsiteY1" fmla="*/ 5858 h 289128"/>
                <a:gd name="connsiteX2" fmla="*/ 2251949 w 2251949"/>
                <a:gd name="connsiteY2" fmla="*/ 289128 h 289128"/>
                <a:gd name="connsiteX3" fmla="*/ 561038 w 2251949"/>
                <a:gd name="connsiteY3" fmla="*/ 289128 h 289128"/>
                <a:gd name="connsiteX4" fmla="*/ 177880 w 2251949"/>
                <a:gd name="connsiteY4" fmla="*/ 36864 h 289128"/>
                <a:gd name="connsiteX5" fmla="*/ 160988 w 2251949"/>
                <a:gd name="connsiteY5" fmla="*/ 1095 h 289128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181212 w 2250518"/>
                <a:gd name="connsiteY4" fmla="*/ 38827 h 288710"/>
                <a:gd name="connsiteX5" fmla="*/ 159557 w 2250518"/>
                <a:gd name="connsiteY5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559607 w 2250518"/>
                <a:gd name="connsiteY3" fmla="*/ 288710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31231 w 2250518"/>
                <a:gd name="connsiteY4" fmla="*/ 174560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43138 w 2250518"/>
                <a:gd name="connsiteY4" fmla="*/ 1674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212169 w 2250518"/>
                <a:gd name="connsiteY4" fmla="*/ 53116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7419 w 2250518"/>
                <a:gd name="connsiteY4" fmla="*/ 122173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9557 w 2250518"/>
                <a:gd name="connsiteY0" fmla="*/ 677 h 288710"/>
                <a:gd name="connsiteX1" fmla="*/ 2250518 w 2250518"/>
                <a:gd name="connsiteY1" fmla="*/ 5440 h 288710"/>
                <a:gd name="connsiteX2" fmla="*/ 2250518 w 2250518"/>
                <a:gd name="connsiteY2" fmla="*/ 288710 h 288710"/>
                <a:gd name="connsiteX3" fmla="*/ 650095 w 2250518"/>
                <a:gd name="connsiteY3" fmla="*/ 279185 h 288710"/>
                <a:gd name="connsiteX4" fmla="*/ 305038 w 2250518"/>
                <a:gd name="connsiteY4" fmla="*/ 136461 h 288710"/>
                <a:gd name="connsiteX5" fmla="*/ 181212 w 2250518"/>
                <a:gd name="connsiteY5" fmla="*/ 38827 h 288710"/>
                <a:gd name="connsiteX6" fmla="*/ 159557 w 2250518"/>
                <a:gd name="connsiteY6" fmla="*/ 677 h 288710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03262 w 2248742"/>
                <a:gd name="connsiteY4" fmla="*/ 136823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369937 w 2248742"/>
                <a:gd name="connsiteY4" fmla="*/ 179686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57781 w 2248742"/>
                <a:gd name="connsiteY0" fmla="*/ 1039 h 289072"/>
                <a:gd name="connsiteX1" fmla="*/ 2248742 w 2248742"/>
                <a:gd name="connsiteY1" fmla="*/ 5802 h 289072"/>
                <a:gd name="connsiteX2" fmla="*/ 2248742 w 2248742"/>
                <a:gd name="connsiteY2" fmla="*/ 289072 h 289072"/>
                <a:gd name="connsiteX3" fmla="*/ 648319 w 2248742"/>
                <a:gd name="connsiteY3" fmla="*/ 279547 h 289072"/>
                <a:gd name="connsiteX4" fmla="*/ 253256 w 2248742"/>
                <a:gd name="connsiteY4" fmla="*/ 96342 h 289072"/>
                <a:gd name="connsiteX5" fmla="*/ 179436 w 2248742"/>
                <a:gd name="connsiteY5" fmla="*/ 39189 h 289072"/>
                <a:gd name="connsiteX6" fmla="*/ 157781 w 2248742"/>
                <a:gd name="connsiteY6" fmla="*/ 1039 h 289072"/>
                <a:gd name="connsiteX0" fmla="*/ 141696 w 2232657"/>
                <a:gd name="connsiteY0" fmla="*/ 0 h 288033"/>
                <a:gd name="connsiteX1" fmla="*/ 2232657 w 2232657"/>
                <a:gd name="connsiteY1" fmla="*/ 4763 h 288033"/>
                <a:gd name="connsiteX2" fmla="*/ 2232657 w 2232657"/>
                <a:gd name="connsiteY2" fmla="*/ 288033 h 288033"/>
                <a:gd name="connsiteX3" fmla="*/ 632234 w 2232657"/>
                <a:gd name="connsiteY3" fmla="*/ 278508 h 288033"/>
                <a:gd name="connsiteX4" fmla="*/ 237171 w 2232657"/>
                <a:gd name="connsiteY4" fmla="*/ 95303 h 288033"/>
                <a:gd name="connsiteX5" fmla="*/ 141696 w 2232657"/>
                <a:gd name="connsiteY5" fmla="*/ 0 h 288033"/>
                <a:gd name="connsiteX0" fmla="*/ 116057 w 2340368"/>
                <a:gd name="connsiteY0" fmla="*/ 0 h 285651"/>
                <a:gd name="connsiteX1" fmla="*/ 2340368 w 2340368"/>
                <a:gd name="connsiteY1" fmla="*/ 2381 h 285651"/>
                <a:gd name="connsiteX2" fmla="*/ 2340368 w 2340368"/>
                <a:gd name="connsiteY2" fmla="*/ 285651 h 285651"/>
                <a:gd name="connsiteX3" fmla="*/ 739945 w 2340368"/>
                <a:gd name="connsiteY3" fmla="*/ 276126 h 285651"/>
                <a:gd name="connsiteX4" fmla="*/ 344882 w 2340368"/>
                <a:gd name="connsiteY4" fmla="*/ 92921 h 285651"/>
                <a:gd name="connsiteX5" fmla="*/ 116057 w 2340368"/>
                <a:gd name="connsiteY5" fmla="*/ 0 h 285651"/>
                <a:gd name="connsiteX0" fmla="*/ 0 w 1995486"/>
                <a:gd name="connsiteY0" fmla="*/ 98156 h 290886"/>
                <a:gd name="connsiteX1" fmla="*/ 1995486 w 1995486"/>
                <a:gd name="connsiteY1" fmla="*/ 7616 h 290886"/>
                <a:gd name="connsiteX2" fmla="*/ 1995486 w 1995486"/>
                <a:gd name="connsiteY2" fmla="*/ 290886 h 290886"/>
                <a:gd name="connsiteX3" fmla="*/ 395063 w 1995486"/>
                <a:gd name="connsiteY3" fmla="*/ 281361 h 290886"/>
                <a:gd name="connsiteX4" fmla="*/ 0 w 1995486"/>
                <a:gd name="connsiteY4" fmla="*/ 98156 h 290886"/>
                <a:gd name="connsiteX0" fmla="*/ 0 w 2171699"/>
                <a:gd name="connsiteY0" fmla="*/ 29394 h 312612"/>
                <a:gd name="connsiteX1" fmla="*/ 2171699 w 2171699"/>
                <a:gd name="connsiteY1" fmla="*/ 29342 h 312612"/>
                <a:gd name="connsiteX2" fmla="*/ 2171699 w 2171699"/>
                <a:gd name="connsiteY2" fmla="*/ 312612 h 312612"/>
                <a:gd name="connsiteX3" fmla="*/ 571276 w 2171699"/>
                <a:gd name="connsiteY3" fmla="*/ 303087 h 312612"/>
                <a:gd name="connsiteX4" fmla="*/ 0 w 2171699"/>
                <a:gd name="connsiteY4" fmla="*/ 29394 h 312612"/>
                <a:gd name="connsiteX0" fmla="*/ 0 w 2171699"/>
                <a:gd name="connsiteY0" fmla="*/ 30461 h 311298"/>
                <a:gd name="connsiteX1" fmla="*/ 2171699 w 2171699"/>
                <a:gd name="connsiteY1" fmla="*/ 28028 h 311298"/>
                <a:gd name="connsiteX2" fmla="*/ 2171699 w 2171699"/>
                <a:gd name="connsiteY2" fmla="*/ 311298 h 311298"/>
                <a:gd name="connsiteX3" fmla="*/ 571276 w 2171699"/>
                <a:gd name="connsiteY3" fmla="*/ 301773 h 311298"/>
                <a:gd name="connsiteX4" fmla="*/ 0 w 2171699"/>
                <a:gd name="connsiteY4" fmla="*/ 30461 h 311298"/>
                <a:gd name="connsiteX0" fmla="*/ 0 w 2171699"/>
                <a:gd name="connsiteY0" fmla="*/ 17231 h 298068"/>
                <a:gd name="connsiteX1" fmla="*/ 2171699 w 2171699"/>
                <a:gd name="connsiteY1" fmla="*/ 14798 h 298068"/>
                <a:gd name="connsiteX2" fmla="*/ 2171699 w 2171699"/>
                <a:gd name="connsiteY2" fmla="*/ 298068 h 298068"/>
                <a:gd name="connsiteX3" fmla="*/ 571276 w 2171699"/>
                <a:gd name="connsiteY3" fmla="*/ 288543 h 298068"/>
                <a:gd name="connsiteX4" fmla="*/ 0 w 2171699"/>
                <a:gd name="connsiteY4" fmla="*/ 17231 h 298068"/>
                <a:gd name="connsiteX0" fmla="*/ 0 w 2171699"/>
                <a:gd name="connsiteY0" fmla="*/ 3595 h 284432"/>
                <a:gd name="connsiteX1" fmla="*/ 2171699 w 2171699"/>
                <a:gd name="connsiteY1" fmla="*/ 1162 h 284432"/>
                <a:gd name="connsiteX2" fmla="*/ 2171699 w 2171699"/>
                <a:gd name="connsiteY2" fmla="*/ 284432 h 284432"/>
                <a:gd name="connsiteX3" fmla="*/ 571276 w 2171699"/>
                <a:gd name="connsiteY3" fmla="*/ 274907 h 284432"/>
                <a:gd name="connsiteX4" fmla="*/ 0 w 2171699"/>
                <a:gd name="connsiteY4" fmla="*/ 3595 h 284432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1276 w 2171699"/>
                <a:gd name="connsiteY3" fmla="*/ 273745 h 283270"/>
                <a:gd name="connsiteX4" fmla="*/ 0 w 2171699"/>
                <a:gd name="connsiteY4" fmla="*/ 2433 h 283270"/>
                <a:gd name="connsiteX0" fmla="*/ 0 w 2171699"/>
                <a:gd name="connsiteY0" fmla="*/ 2433 h 284295"/>
                <a:gd name="connsiteX1" fmla="*/ 2171699 w 2171699"/>
                <a:gd name="connsiteY1" fmla="*/ 0 h 284295"/>
                <a:gd name="connsiteX2" fmla="*/ 2171699 w 2171699"/>
                <a:gd name="connsiteY2" fmla="*/ 283270 h 284295"/>
                <a:gd name="connsiteX3" fmla="*/ 573657 w 2171699"/>
                <a:gd name="connsiteY3" fmla="*/ 280889 h 284295"/>
                <a:gd name="connsiteX4" fmla="*/ 0 w 2171699"/>
                <a:gd name="connsiteY4" fmla="*/ 2433 h 284295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  <a:gd name="connsiteX0" fmla="*/ 0 w 2171699"/>
                <a:gd name="connsiteY0" fmla="*/ 2433 h 283270"/>
                <a:gd name="connsiteX1" fmla="*/ 2171699 w 2171699"/>
                <a:gd name="connsiteY1" fmla="*/ 0 h 283270"/>
                <a:gd name="connsiteX2" fmla="*/ 2171699 w 2171699"/>
                <a:gd name="connsiteY2" fmla="*/ 283270 h 283270"/>
                <a:gd name="connsiteX3" fmla="*/ 573657 w 2171699"/>
                <a:gd name="connsiteY3" fmla="*/ 280889 h 283270"/>
                <a:gd name="connsiteX4" fmla="*/ 0 w 2171699"/>
                <a:gd name="connsiteY4" fmla="*/ 2433 h 28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699" h="283270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41067" y="4763"/>
              <a:ext cx="8902004" cy="116632"/>
            </a:xfrm>
            <a:custGeom>
              <a:avLst/>
              <a:gdLst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0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189913 w 8892480"/>
                <a:gd name="connsiteY3" fmla="*/ 116632 h 116632"/>
                <a:gd name="connsiteX4" fmla="*/ 0 w 8892480"/>
                <a:gd name="connsiteY4" fmla="*/ 0 h 116632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197057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354219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23776"/>
                <a:gd name="connsiteX1" fmla="*/ 8892480 w 8892480"/>
                <a:gd name="connsiteY1" fmla="*/ 0 h 123776"/>
                <a:gd name="connsiteX2" fmla="*/ 8892480 w 8892480"/>
                <a:gd name="connsiteY2" fmla="*/ 116632 h 123776"/>
                <a:gd name="connsiteX3" fmla="*/ 275638 w 8892480"/>
                <a:gd name="connsiteY3" fmla="*/ 123776 h 123776"/>
                <a:gd name="connsiteX4" fmla="*/ 0 w 8892480"/>
                <a:gd name="connsiteY4" fmla="*/ 0 h 123776"/>
                <a:gd name="connsiteX0" fmla="*/ 0 w 8892480"/>
                <a:gd name="connsiteY0" fmla="*/ 0 h 130810"/>
                <a:gd name="connsiteX1" fmla="*/ 8892480 w 8892480"/>
                <a:gd name="connsiteY1" fmla="*/ 0 h 130810"/>
                <a:gd name="connsiteX2" fmla="*/ 8892480 w 8892480"/>
                <a:gd name="connsiteY2" fmla="*/ 116632 h 130810"/>
                <a:gd name="connsiteX3" fmla="*/ 345976 w 8892480"/>
                <a:gd name="connsiteY3" fmla="*/ 130810 h 130810"/>
                <a:gd name="connsiteX4" fmla="*/ 0 w 8892480"/>
                <a:gd name="connsiteY4" fmla="*/ 0 h 130810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  <a:gd name="connsiteX0" fmla="*/ 0 w 8892480"/>
                <a:gd name="connsiteY0" fmla="*/ 0 h 116632"/>
                <a:gd name="connsiteX1" fmla="*/ 8892480 w 8892480"/>
                <a:gd name="connsiteY1" fmla="*/ 0 h 116632"/>
                <a:gd name="connsiteX2" fmla="*/ 8892480 w 8892480"/>
                <a:gd name="connsiteY2" fmla="*/ 116632 h 116632"/>
                <a:gd name="connsiteX3" fmla="*/ 317401 w 8892480"/>
                <a:gd name="connsiteY3" fmla="*/ 116522 h 116632"/>
                <a:gd name="connsiteX4" fmla="*/ 0 w 8892480"/>
                <a:gd name="connsiteY4" fmla="*/ 0 h 11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849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049917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9" name="도형 6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0" name="도형 7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8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50" r:id="rId12"/>
    <p:sldLayoutId id="2147483863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제목 스타일 편집</a:t>
            </a:r>
          </a:p>
        </p:txBody>
      </p:sp>
      <p:sp>
        <p:nvSpPr>
          <p:cNvPr id="3" name="텍스트 개체 틀 3"/>
          <p:cNvSpPr>
            <a:spLocks noGrp="1" noChangeArrowheads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다섯째 수준</a:t>
            </a:r>
          </a:p>
        </p:txBody>
      </p:sp>
      <p:sp>
        <p:nvSpPr>
          <p:cNvPr id="4" name="날짜 개체 틀 4"/>
          <p:cNvSpPr>
            <a:spLocks noGrp="1" noChangeArrowheads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바닥글 개체 틀 5"/>
          <p:cNvSpPr>
            <a:spLocks noGrp="1" noChangeArrowheads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6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000000">
                    <a:tint val="75000"/>
                  </a:srgbClr>
                </a:solidFill>
                <a:latin typeface="HY헤드라인M" charset="0"/>
                <a:ea typeface="HY헤드라인M" charset="0"/>
              </a:rPr>
              <a:t>‹#›</a:t>
            </a:fld>
            <a:endParaRPr lang="en-US" altLang="ko-KR" sz="1200" dirty="0">
              <a:solidFill>
                <a:srgbClr val="000000">
                  <a:tint val="75000"/>
                </a:srgb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7" name="그림 7" descr="C:/Users/jjh08/AppData/Roaming/PolarisOffice/ETemp/8960_18088384/fImage33807148920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5763" r="1886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  <a:ln w="0">
            <a:noFill/>
            <a:prstDash/>
          </a:ln>
        </p:spPr>
      </p:pic>
      <p:grpSp>
        <p:nvGrpSpPr>
          <p:cNvPr id="14" name="그룹 14"/>
          <p:cNvGrpSpPr/>
          <p:nvPr/>
        </p:nvGrpSpPr>
        <p:grpSpPr>
          <a:xfrm>
            <a:off x="241935" y="0"/>
            <a:ext cx="8902700" cy="393700"/>
            <a:chOff x="241935" y="0"/>
            <a:chExt cx="8902700" cy="393700"/>
          </a:xfrm>
          <a:effectLst>
            <a:outerShdw blurRad="50800" dist="38100" dir="5400000" algn="t" rotWithShape="0">
              <a:srgbClr val="000000">
                <a:alpha val="11775"/>
              </a:srgbClr>
            </a:outerShdw>
          </a:effectLst>
        </p:grpSpPr>
        <p:sp>
          <p:nvSpPr>
            <p:cNvPr id="12" name="도형 12"/>
            <p:cNvSpPr>
              <a:spLocks noGrp="1" noChangeArrowheads="1"/>
            </p:cNvSpPr>
            <p:nvPr/>
          </p:nvSpPr>
          <p:spPr>
            <a:xfrm>
              <a:off x="6517005" y="55880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0">
              <a:noFill/>
              <a:prstDash/>
            </a:ln>
            <a:effectLst>
              <a:outerShdw blurRad="50800" dist="38100" dir="8100000" algn="tr" rotWithShape="0">
                <a:srgbClr val="000000">
                  <a:alpha val="4710"/>
                </a:srgbClr>
              </a:outerShdw>
            </a:effectLst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3" name="도형 13"/>
            <p:cNvSpPr>
              <a:spLocks noGrp="1" noChangeArrowheads="1"/>
            </p:cNvSpPr>
            <p:nvPr/>
          </p:nvSpPr>
          <p:spPr>
            <a:xfrm>
              <a:off x="6972300" y="109855"/>
              <a:ext cx="2172335" cy="283845"/>
            </a:xfrm>
            <a:custGeom>
              <a:avLst/>
              <a:gdLst>
                <a:gd name="TX0" fmla="*/ 0 w 2171699"/>
                <a:gd name="TY0" fmla="*/ 2433 h 302344"/>
                <a:gd name="TX1" fmla="*/ 2171699 w 2171699"/>
                <a:gd name="TY1" fmla="*/ 0 h 302344"/>
                <a:gd name="TX2" fmla="*/ 2171699 w 2171699"/>
                <a:gd name="TY2" fmla="*/ 283270 h 302344"/>
                <a:gd name="TX3" fmla="*/ 573657 w 2171699"/>
                <a:gd name="TY3" fmla="*/ 280889 h 302344"/>
                <a:gd name="TX4" fmla="*/ 0 w 2171699"/>
                <a:gd name="TY4" fmla="*/ 2433 h 30234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171699" h="302344">
                  <a:moveTo>
                    <a:pt x="0" y="2433"/>
                  </a:moveTo>
                  <a:lnTo>
                    <a:pt x="2171699" y="0"/>
                  </a:lnTo>
                  <a:lnTo>
                    <a:pt x="2171699" y="283270"/>
                  </a:lnTo>
                  <a:lnTo>
                    <a:pt x="573657" y="280889"/>
                  </a:lnTo>
                  <a:cubicBezTo>
                    <a:pt x="303783" y="302344"/>
                    <a:pt x="189273" y="25030"/>
                    <a:pt x="0" y="2433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도형 14"/>
            <p:cNvSpPr>
              <a:spLocks noGrp="1" noChangeArrowheads="1"/>
            </p:cNvSpPr>
            <p:nvPr/>
          </p:nvSpPr>
          <p:spPr>
            <a:xfrm>
              <a:off x="241935" y="0"/>
              <a:ext cx="8902700" cy="117475"/>
            </a:xfrm>
            <a:custGeom>
              <a:avLst/>
              <a:gdLst>
                <a:gd name="TX0" fmla="*/ 0 w 8892480"/>
                <a:gd name="TY0" fmla="*/ 0 h 116632"/>
                <a:gd name="TX1" fmla="*/ 8892480 w 8892480"/>
                <a:gd name="TY1" fmla="*/ 0 h 116632"/>
                <a:gd name="TX2" fmla="*/ 8892480 w 8892480"/>
                <a:gd name="TY2" fmla="*/ 116632 h 116632"/>
                <a:gd name="TX3" fmla="*/ 317401 w 8892480"/>
                <a:gd name="TY3" fmla="*/ 116522 h 116632"/>
                <a:gd name="TX4" fmla="*/ 0 w 8892480"/>
                <a:gd name="TY4" fmla="*/ 0 h 11663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8892480" h="116632">
                  <a:moveTo>
                    <a:pt x="0" y="0"/>
                  </a:moveTo>
                  <a:lnTo>
                    <a:pt x="8892480" y="0"/>
                  </a:lnTo>
                  <a:lnTo>
                    <a:pt x="8892480" y="116632"/>
                  </a:lnTo>
                  <a:lnTo>
                    <a:pt x="317401" y="116522"/>
                  </a:lnTo>
                  <a:cubicBezTo>
                    <a:pt x="28537" y="80026"/>
                    <a:pt x="46636" y="46021"/>
                    <a:pt x="0" y="0"/>
                  </a:cubicBezTo>
                  <a:close/>
                </a:path>
              </a:pathLst>
            </a:custGeom>
            <a:solidFill>
              <a:srgbClr val="044A6E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/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1" dirty="0">
                <a:solidFill>
                  <a:srgbClr val="FFFFFF"/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spd="slow" advClick="0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sec.pusan.ac.kr/" TargetMode="Externa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FBD52BE-CEBC-4065-E9B0-B838E2F2B735}"/>
              </a:ext>
            </a:extLst>
          </p:cNvPr>
          <p:cNvSpPr txBox="1">
            <a:spLocks/>
          </p:cNvSpPr>
          <p:nvPr/>
        </p:nvSpPr>
        <p:spPr>
          <a:xfrm>
            <a:off x="685800" y="14021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/>
              <a:t>논리회로 설계 및 실험</a:t>
            </a:r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10AE940-D261-9839-B42C-ABC6270F547A}"/>
              </a:ext>
            </a:extLst>
          </p:cNvPr>
          <p:cNvSpPr txBox="1">
            <a:spLocks/>
          </p:cNvSpPr>
          <p:nvPr/>
        </p:nvSpPr>
        <p:spPr>
          <a:xfrm>
            <a:off x="1441450" y="2584830"/>
            <a:ext cx="6400800" cy="58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altLang="ko-KR" dirty="0">
                <a:solidFill>
                  <a:srgbClr val="C00000"/>
                </a:solidFill>
              </a:rPr>
              <a:t>9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:7-Segment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9999EB7-1EAF-4EC0-C317-825723AB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002593"/>
            <a:ext cx="84772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 (Hebrew)" charset="0"/>
              </a:defRPr>
            </a:lvl9pPr>
          </a:lstStyle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정보보호 및 사물지능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연구실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hlinkClick r:id="rId2"/>
              </a:rPr>
              <a:t>http://infosec.pusan.ac.kr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지능형융합보안대학원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: http://aisec.pusan.ac.kr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13CA3D5-2517-BA9A-D661-189BF22C7B4E}"/>
              </a:ext>
            </a:extLst>
          </p:cNvPr>
          <p:cNvSpPr txBox="1">
            <a:spLocks/>
          </p:cNvSpPr>
          <p:nvPr/>
        </p:nvSpPr>
        <p:spPr>
          <a:xfrm>
            <a:off x="1441450" y="36727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담당 교수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 err="1">
                <a:solidFill>
                  <a:srgbClr val="0000CC"/>
                </a:solidFill>
              </a:rPr>
              <a:t>김호원</a:t>
            </a:r>
            <a:r>
              <a:rPr lang="ko-KR" altLang="en-US" sz="1600" dirty="0">
                <a:solidFill>
                  <a:srgbClr val="0000CC"/>
                </a:solidFill>
              </a:rPr>
              <a:t> 교수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조교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김요한 대학원생</a:t>
            </a:r>
            <a:r>
              <a:rPr lang="en-US" altLang="ko-KR" sz="1600" dirty="0">
                <a:solidFill>
                  <a:schemeClr val="tx1"/>
                </a:solidFill>
              </a:rPr>
              <a:t>(3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월요일</a:t>
            </a:r>
            <a:r>
              <a:rPr lang="en-US" altLang="ko-KR" sz="1600" dirty="0">
                <a:solidFill>
                  <a:schemeClr val="tx1"/>
                </a:solidFill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</a:rPr>
              <a:t>홍윤영 대학원생</a:t>
            </a:r>
            <a:r>
              <a:rPr lang="en-US" altLang="ko-KR" sz="1600" dirty="0">
                <a:solidFill>
                  <a:schemeClr val="tx1"/>
                </a:solidFill>
              </a:rPr>
              <a:t>(4</a:t>
            </a:r>
            <a:r>
              <a:rPr lang="ko-KR" altLang="en-US" sz="1600" dirty="0">
                <a:solidFill>
                  <a:schemeClr val="tx1"/>
                </a:solidFill>
              </a:rPr>
              <a:t>분반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수요일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4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5545" cy="401955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125" y="97155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목표</a:t>
            </a:r>
          </a:p>
        </p:txBody>
      </p:sp>
      <p:sp>
        <p:nvSpPr>
          <p:cNvPr id="22" name="TextBox 21"/>
          <p:cNvSpPr txBox="1">
            <a:spLocks noGrp="1" noChangeArrowheads="1"/>
          </p:cNvSpPr>
          <p:nvPr/>
        </p:nvSpPr>
        <p:spPr>
          <a:xfrm>
            <a:off x="866774" y="1660525"/>
            <a:ext cx="6865675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buClr>
                <a:srgbClr val="000000"/>
              </a:buClr>
              <a:buFont typeface="+mj-lt"/>
              <a:buAutoNum type="arabicPeriod"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7-Segment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의 </a:t>
            </a:r>
            <a:r>
              <a:rPr lang="ko-KR" altLang="en-US" b="1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작동원리 이해 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및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FPGA</a:t>
            </a:r>
            <a:r>
              <a:rPr lang="ko-KR" altLang="en-US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 보드를 통한 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6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1826141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HY헤드라인M" charset="0"/>
                <a:ea typeface="HY헤드라인M" charset="0"/>
              </a:rPr>
              <a:t>7-segment</a:t>
            </a:r>
            <a:endParaRPr lang="ko-KR" altLang="en-US" sz="2400" b="0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62380" y="3042920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rgbClr val="FF0000"/>
              </a:soli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2" y="2751438"/>
            <a:ext cx="1495425" cy="210502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2806537" y="2705493"/>
            <a:ext cx="2717570" cy="491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49903" y="2482709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b, c </a:t>
            </a:r>
            <a:r>
              <a:rPr lang="ko-KR" altLang="en-US" dirty="0"/>
              <a:t>핀 사용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900304" y="2426643"/>
            <a:ext cx="245214" cy="1232553"/>
            <a:chOff x="6344181" y="2705493"/>
            <a:chExt cx="245214" cy="1232553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6466788" y="2705493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344181" y="3372438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오른쪽 화살표 14"/>
          <p:cNvSpPr/>
          <p:nvPr/>
        </p:nvSpPr>
        <p:spPr>
          <a:xfrm>
            <a:off x="2806537" y="4520265"/>
            <a:ext cx="2717570" cy="491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78220" y="4287968"/>
            <a:ext cx="217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 b, d, e, g</a:t>
            </a:r>
            <a:r>
              <a:rPr lang="ko-KR" altLang="en-US" dirty="0"/>
              <a:t>핀 사용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866775" y="1621155"/>
            <a:ext cx="4031873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① 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각 부분이 모두 다른 핀으로 구성됨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07346" y="4180024"/>
            <a:ext cx="815565" cy="1243275"/>
            <a:chOff x="6207346" y="4180024"/>
            <a:chExt cx="815565" cy="1243275"/>
          </a:xfrm>
        </p:grpSpPr>
        <p:cxnSp>
          <p:nvCxnSpPr>
            <p:cNvPr id="18" name="직선 연결선 17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6207346" y="4857691"/>
              <a:ext cx="122607" cy="565608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6365465" y="477809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6329953" y="5423299"/>
              <a:ext cx="447860" cy="0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7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10826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HY헤드라인M" charset="0"/>
                <a:ea typeface="HY헤드라인M" charset="0"/>
              </a:rPr>
              <a:t>7-seg 8 Digit</a:t>
            </a:r>
            <a:endParaRPr lang="ko-KR" altLang="en-US" sz="2400" b="0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866775" y="1621155"/>
            <a:ext cx="2590774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① 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자리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com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으로 구분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65531" y="2196992"/>
            <a:ext cx="6561055" cy="1386357"/>
            <a:chOff x="933254" y="2318881"/>
            <a:chExt cx="6561055" cy="1386357"/>
          </a:xfrm>
        </p:grpSpPr>
        <p:grpSp>
          <p:nvGrpSpPr>
            <p:cNvPr id="7" name="그룹 6"/>
            <p:cNvGrpSpPr/>
            <p:nvPr/>
          </p:nvGrpSpPr>
          <p:grpSpPr>
            <a:xfrm>
              <a:off x="1163441" y="2318881"/>
              <a:ext cx="6205511" cy="1102468"/>
              <a:chOff x="1189504" y="2413149"/>
              <a:chExt cx="6205511" cy="1102468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262380" y="3042920"/>
                <a:ext cx="494664" cy="30734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400" b="0" cap="none" dirty="0">
                  <a:solidFill>
                    <a:srgbClr val="FF0000"/>
                  </a:solidFill>
                  <a:latin typeface="나눔고딕 ExtraBold" charset="0"/>
                  <a:ea typeface="나눔고딕 ExtraBold" charset="0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9504" y="2413149"/>
                <a:ext cx="783202" cy="1102468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6591" y="2413149"/>
                <a:ext cx="783202" cy="1102468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9793" y="2413149"/>
                <a:ext cx="783202" cy="1102468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82995" y="2413149"/>
                <a:ext cx="783202" cy="1102468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6197" y="2413149"/>
                <a:ext cx="783202" cy="1102468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49399" y="2413149"/>
                <a:ext cx="783202" cy="1102468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32601" y="2413149"/>
                <a:ext cx="783202" cy="1102468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11813" y="2413149"/>
                <a:ext cx="783202" cy="1102468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933254" y="3335906"/>
              <a:ext cx="6561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com1   com2   com3   com4  com5  com6   com7   com8</a:t>
              </a:r>
              <a:endParaRPr lang="ko-KR" altLang="en-US" dirty="0"/>
            </a:p>
          </p:txBody>
        </p:sp>
      </p:grpSp>
      <p:sp>
        <p:nvSpPr>
          <p:cNvPr id="31" name="TextBox 30"/>
          <p:cNvSpPr txBox="1">
            <a:spLocks/>
          </p:cNvSpPr>
          <p:nvPr/>
        </p:nvSpPr>
        <p:spPr>
          <a:xfrm>
            <a:off x="865531" y="3989128"/>
            <a:ext cx="3736920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①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com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이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0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일 때 그 자리가 선택됨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865531" y="4356642"/>
            <a:ext cx="3360215" cy="9233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예시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)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 0 1 1 1 1 1 1 1 </a:t>
            </a:r>
            <a:r>
              <a:rPr lang="en-US" altLang="ko-KR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 com1</a:t>
            </a:r>
            <a:r>
              <a:rPr lang="ko-KR" altLang="en-US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 선택</a:t>
            </a:r>
            <a:endParaRPr lang="en-US" altLang="ko-KR" dirty="0">
              <a:latin typeface="나눔고딕 ExtraBold" charset="0"/>
              <a:ea typeface="나눔고딕 ExtraBold" charset="0"/>
              <a:sym typeface="Wingdings" panose="05000000000000000000" pitchFamily="2" charset="2"/>
            </a:endParaRPr>
          </a:p>
          <a:p>
            <a:pPr eaLnBrk="0"/>
            <a:r>
              <a:rPr lang="en-US" altLang="ko-KR" dirty="0">
                <a:latin typeface="나눔고딕 ExtraBold" charset="0"/>
                <a:ea typeface="나눔고딕 ExtraBold" charset="0"/>
              </a:rPr>
              <a:t>  1 1 1 1 0 1 1 1 </a:t>
            </a:r>
            <a:r>
              <a:rPr lang="en-US" altLang="ko-KR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 com5</a:t>
            </a:r>
            <a:r>
              <a:rPr lang="ko-KR" altLang="en-US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 선택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  </a:t>
            </a:r>
            <a:endParaRPr lang="en-US" altLang="ko-KR" sz="1800" b="0" cap="none" dirty="0"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9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10826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HY헤드라인M" charset="0"/>
                <a:ea typeface="HY헤드라인M" charset="0"/>
              </a:rPr>
              <a:t>7-seg 8 Digit</a:t>
            </a:r>
            <a:endParaRPr lang="ko-KR" altLang="en-US" sz="2400" b="0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218" y="3282056"/>
            <a:ext cx="656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com1   com2   com3   com4  com5  com6   com7   com8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430812" y="2385819"/>
            <a:ext cx="245214" cy="893464"/>
            <a:chOff x="6282877" y="2615127"/>
            <a:chExt cx="245214" cy="1322919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2178598" y="2385819"/>
            <a:ext cx="245214" cy="893464"/>
            <a:chOff x="6282877" y="2615127"/>
            <a:chExt cx="245214" cy="1322919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951596" y="2385819"/>
            <a:ext cx="245214" cy="893464"/>
            <a:chOff x="6282877" y="2615127"/>
            <a:chExt cx="245214" cy="1322919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796939" y="2385819"/>
            <a:ext cx="245214" cy="893464"/>
            <a:chOff x="6282877" y="2615127"/>
            <a:chExt cx="245214" cy="1322919"/>
          </a:xfrm>
        </p:grpSpPr>
        <p:cxnSp>
          <p:nvCxnSpPr>
            <p:cNvPr id="41" name="직선 연결선 40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4544725" y="2385819"/>
            <a:ext cx="245214" cy="893464"/>
            <a:chOff x="6282877" y="2615127"/>
            <a:chExt cx="245214" cy="1322919"/>
          </a:xfrm>
        </p:grpSpPr>
        <p:cxnSp>
          <p:nvCxnSpPr>
            <p:cNvPr id="44" name="직선 연결선 43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317723" y="2385819"/>
            <a:ext cx="245214" cy="893464"/>
            <a:chOff x="6282877" y="2615127"/>
            <a:chExt cx="245214" cy="1322919"/>
          </a:xfrm>
        </p:grpSpPr>
        <p:cxnSp>
          <p:nvCxnSpPr>
            <p:cNvPr id="47" name="직선 연결선 46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6188758" y="2398751"/>
            <a:ext cx="245214" cy="893464"/>
            <a:chOff x="6282877" y="2615127"/>
            <a:chExt cx="245214" cy="1322919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961756" y="2398751"/>
            <a:ext cx="245214" cy="893464"/>
            <a:chOff x="6282877" y="2615127"/>
            <a:chExt cx="245214" cy="1322919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762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>
            <a:spLocks/>
          </p:cNvSpPr>
          <p:nvPr/>
        </p:nvSpPr>
        <p:spPr>
          <a:xfrm>
            <a:off x="768521" y="1823650"/>
            <a:ext cx="3185487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①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com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을 지정하지 않을 경우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0197-F290-6B4C-A1B4-4E42CDD2AB33}"/>
              </a:ext>
            </a:extLst>
          </p:cNvPr>
          <p:cNvSpPr txBox="1"/>
          <p:nvPr/>
        </p:nvSpPr>
        <p:spPr>
          <a:xfrm>
            <a:off x="1436914" y="3872204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8</a:t>
            </a:r>
            <a:r>
              <a:rPr kumimoji="1" lang="ko-KR" altLang="en-US" dirty="0"/>
              <a:t>개의</a:t>
            </a:r>
            <a:r>
              <a:rPr kumimoji="1" lang="en-US" altLang="ko-KR" dirty="0"/>
              <a:t> com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 값을 가지고 있으므로 모두 동작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815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10826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HY헤드라인M" charset="0"/>
                <a:ea typeface="HY헤드라인M" charset="0"/>
              </a:rPr>
              <a:t>7-seg 8 Digit</a:t>
            </a:r>
            <a:endParaRPr lang="ko-KR" altLang="en-US" sz="2400" b="0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768521" y="1823650"/>
            <a:ext cx="2287806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①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서로</a:t>
            </a:r>
            <a:r>
              <a:rPr lang="en-US" altLang="ko-KR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다른 수 출력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024"/>
              </p:ext>
            </p:extLst>
          </p:nvPr>
        </p:nvGraphicFramePr>
        <p:xfrm>
          <a:off x="959519" y="2445260"/>
          <a:ext cx="6893008" cy="1287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21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23334"/>
              </p:ext>
            </p:extLst>
          </p:nvPr>
        </p:nvGraphicFramePr>
        <p:xfrm>
          <a:off x="959517" y="4253322"/>
          <a:ext cx="6968424" cy="1497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589125" y="2545930"/>
            <a:ext cx="122607" cy="695866"/>
            <a:chOff x="6282877" y="2615127"/>
            <a:chExt cx="245214" cy="1322919"/>
          </a:xfrm>
        </p:grpSpPr>
        <p:cxnSp>
          <p:nvCxnSpPr>
            <p:cNvPr id="57" name="직선 연결선 56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53881"/>
              </p:ext>
            </p:extLst>
          </p:nvPr>
        </p:nvGraphicFramePr>
        <p:xfrm>
          <a:off x="959517" y="4253322"/>
          <a:ext cx="6968424" cy="1497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2064093" y="2557240"/>
            <a:ext cx="469230" cy="718334"/>
            <a:chOff x="6207346" y="4180024"/>
            <a:chExt cx="815565" cy="1243275"/>
          </a:xfrm>
        </p:grpSpPr>
        <p:cxnSp>
          <p:nvCxnSpPr>
            <p:cNvPr id="82" name="직선 연결선 81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H="1">
              <a:off x="6207346" y="4857690"/>
              <a:ext cx="122608" cy="56560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flipH="1">
              <a:off x="6365465" y="4778094"/>
              <a:ext cx="447860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6329953" y="5423299"/>
              <a:ext cx="447860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54352"/>
              </p:ext>
            </p:extLst>
          </p:nvPr>
        </p:nvGraphicFramePr>
        <p:xfrm>
          <a:off x="959517" y="4253322"/>
          <a:ext cx="6968424" cy="1497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2972483" y="2555136"/>
            <a:ext cx="424273" cy="741720"/>
            <a:chOff x="2883898" y="2537563"/>
            <a:chExt cx="424273" cy="741720"/>
          </a:xfrm>
        </p:grpSpPr>
        <p:grpSp>
          <p:nvGrpSpPr>
            <p:cNvPr id="89" name="그룹 88"/>
            <p:cNvGrpSpPr/>
            <p:nvPr/>
          </p:nvGrpSpPr>
          <p:grpSpPr>
            <a:xfrm>
              <a:off x="3185564" y="2555136"/>
              <a:ext cx="122607" cy="695866"/>
              <a:chOff x="6282877" y="2615127"/>
              <a:chExt cx="245214" cy="1322919"/>
            </a:xfrm>
          </p:grpSpPr>
          <p:cxnSp>
            <p:nvCxnSpPr>
              <p:cNvPr id="93" name="직선 연결선 92"/>
              <p:cNvCxnSpPr/>
              <p:nvPr/>
            </p:nvCxnSpPr>
            <p:spPr>
              <a:xfrm flipH="1">
                <a:off x="6405484" y="2615127"/>
                <a:ext cx="122607" cy="56560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6282877" y="3372439"/>
                <a:ext cx="122607" cy="56560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직선 연결선 89"/>
            <p:cNvCxnSpPr/>
            <p:nvPr/>
          </p:nvCxnSpPr>
          <p:spPr>
            <a:xfrm flipH="1">
              <a:off x="2975026" y="2537563"/>
              <a:ext cx="257673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2926947" y="2915844"/>
              <a:ext cx="257673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883898" y="3279283"/>
              <a:ext cx="257673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93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25" y="971550"/>
            <a:ext cx="2108269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>
                <a:latin typeface="HY헤드라인M" charset="0"/>
                <a:ea typeface="HY헤드라인M" charset="0"/>
              </a:rPr>
              <a:t>7-seg 8 Digit</a:t>
            </a:r>
            <a:endParaRPr lang="ko-KR" altLang="en-US" sz="2400" b="0" cap="none" dirty="0">
              <a:latin typeface="HY헤드라인M" charset="0"/>
              <a:ea typeface="HY헤드라인M" charset="0"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855147" y="1760006"/>
            <a:ext cx="4750018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나눔고딕 ExtraBold" charset="0"/>
                <a:ea typeface="나눔고딕 ExtraBold" charset="0"/>
              </a:rPr>
              <a:t>①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Clock</a:t>
            </a:r>
            <a:r>
              <a:rPr lang="ko-KR" altLang="en-US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을 사용해서 </a:t>
            </a:r>
            <a:r>
              <a:rPr lang="en-US" altLang="ko-KR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com</a:t>
            </a:r>
            <a:r>
              <a:rPr lang="ko-KR" altLang="en-US" dirty="0">
                <a:latin typeface="나눔고딕 ExtraBold" charset="0"/>
                <a:ea typeface="나눔고딕 ExtraBold" charset="0"/>
                <a:sym typeface="Wingdings" panose="05000000000000000000" pitchFamily="2" charset="2"/>
              </a:rPr>
              <a:t>을 순서대로 카운트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59519" y="2445260"/>
          <a:ext cx="6893008" cy="1287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21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39980"/>
              </p:ext>
            </p:extLst>
          </p:nvPr>
        </p:nvGraphicFramePr>
        <p:xfrm>
          <a:off x="959517" y="4253322"/>
          <a:ext cx="6968424" cy="1497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0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2972483" y="2555136"/>
            <a:ext cx="424273" cy="741720"/>
            <a:chOff x="2883898" y="2537563"/>
            <a:chExt cx="424273" cy="741720"/>
          </a:xfrm>
        </p:grpSpPr>
        <p:grpSp>
          <p:nvGrpSpPr>
            <p:cNvPr id="18" name="그룹 17"/>
            <p:cNvGrpSpPr/>
            <p:nvPr/>
          </p:nvGrpSpPr>
          <p:grpSpPr>
            <a:xfrm>
              <a:off x="3185564" y="2555136"/>
              <a:ext cx="122607" cy="695866"/>
              <a:chOff x="6282877" y="2615127"/>
              <a:chExt cx="245214" cy="1322919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6405484" y="2615127"/>
                <a:ext cx="122607" cy="56560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H="1">
                <a:off x="6282877" y="3372439"/>
                <a:ext cx="122607" cy="565607"/>
              </a:xfrm>
              <a:prstGeom prst="line">
                <a:avLst/>
              </a:prstGeom>
              <a:ln w="381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/>
            <p:cNvCxnSpPr/>
            <p:nvPr/>
          </p:nvCxnSpPr>
          <p:spPr>
            <a:xfrm flipH="1">
              <a:off x="2975026" y="2537563"/>
              <a:ext cx="257673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2926947" y="2915844"/>
              <a:ext cx="257673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2883898" y="3279283"/>
              <a:ext cx="257673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1589125" y="2545930"/>
            <a:ext cx="122607" cy="695866"/>
            <a:chOff x="6282877" y="2615127"/>
            <a:chExt cx="245214" cy="1322919"/>
          </a:xfrm>
        </p:grpSpPr>
        <p:cxnSp>
          <p:nvCxnSpPr>
            <p:cNvPr id="16" name="직선 연결선 15"/>
            <p:cNvCxnSpPr/>
            <p:nvPr/>
          </p:nvCxnSpPr>
          <p:spPr>
            <a:xfrm flipH="1">
              <a:off x="6405484" y="2615127"/>
              <a:ext cx="122607" cy="56560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6282877" y="3372439"/>
              <a:ext cx="122607" cy="565607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064093" y="2557240"/>
            <a:ext cx="469230" cy="718334"/>
            <a:chOff x="6207346" y="4180024"/>
            <a:chExt cx="815565" cy="1243275"/>
          </a:xfrm>
        </p:grpSpPr>
        <p:cxnSp>
          <p:nvCxnSpPr>
            <p:cNvPr id="25" name="직선 연결선 24"/>
            <p:cNvCxnSpPr/>
            <p:nvPr/>
          </p:nvCxnSpPr>
          <p:spPr>
            <a:xfrm flipH="1">
              <a:off x="6900304" y="4190746"/>
              <a:ext cx="122607" cy="565608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207346" y="4857690"/>
              <a:ext cx="122608" cy="565609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6365465" y="4778094"/>
              <a:ext cx="447860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6452444" y="4180024"/>
              <a:ext cx="447860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329953" y="5423299"/>
              <a:ext cx="447860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오른쪽으로 구부러진 화살표 5"/>
          <p:cNvSpPr/>
          <p:nvPr/>
        </p:nvSpPr>
        <p:spPr>
          <a:xfrm>
            <a:off x="323215" y="4347590"/>
            <a:ext cx="604756" cy="1402760"/>
          </a:xfrm>
          <a:prstGeom prst="curvedRightArrow">
            <a:avLst>
              <a:gd name="adj1" fmla="val 25000"/>
              <a:gd name="adj2" fmla="val 79854"/>
              <a:gd name="adj3" fmla="val 40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133652" y="3978258"/>
            <a:ext cx="825867" cy="36933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Clock 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2E009-8203-7543-9258-4F9F332A9642}"/>
              </a:ext>
            </a:extLst>
          </p:cNvPr>
          <p:cNvSpPr txBox="1"/>
          <p:nvPr/>
        </p:nvSpPr>
        <p:spPr>
          <a:xfrm>
            <a:off x="4749281" y="1042613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Com</a:t>
            </a:r>
            <a:r>
              <a:rPr kumimoji="1" lang="en-US" altLang="ko-KR" dirty="0">
                <a:solidFill>
                  <a:srgbClr val="FF0000"/>
                </a:solidFill>
              </a:rPr>
              <a:t>1~8</a:t>
            </a:r>
            <a:r>
              <a:rPr kumimoji="1" lang="ko-KR" altLang="en-US" dirty="0">
                <a:solidFill>
                  <a:srgbClr val="FF0000"/>
                </a:solidFill>
              </a:rPr>
              <a:t>이 동작할 때가 </a:t>
            </a:r>
            <a:r>
              <a:rPr kumimoji="1" lang="en-US" altLang="ko-KR" dirty="0">
                <a:solidFill>
                  <a:srgbClr val="FF0000"/>
                </a:solidFill>
              </a:rPr>
              <a:t>0</a:t>
            </a:r>
            <a:r>
              <a:rPr kumimoji="1" lang="ko-KR" altLang="en-US" dirty="0">
                <a:solidFill>
                  <a:srgbClr val="FF0000"/>
                </a:solidFill>
              </a:rPr>
              <a:t> 이라는 것 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3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215" y="147320"/>
            <a:ext cx="6266180" cy="402590"/>
          </a:xfr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FPGA 보드 실습</a:t>
            </a:r>
            <a:endParaRPr lang="ko-KR" altLang="en-US" sz="24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283710" y="6556375"/>
            <a:ext cx="648970" cy="365760"/>
          </a:xfrm>
        </p:spPr>
        <p:txBody>
          <a:bodyPr/>
          <a:lstStyle/>
          <a:p>
            <a:fld id="{EC7CE730-840F-46C5-B375-B608F83D27B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1775257" y="818679"/>
            <a:ext cx="4814138" cy="535531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2</a:t>
            </a:r>
            <a:r>
              <a:rPr lang="ko-KR" altLang="en-US" dirty="0" err="1">
                <a:latin typeface="나눔고딕 ExtraBold" charset="0"/>
                <a:ea typeface="나눔고딕 ExtraBold" charset="0"/>
              </a:rPr>
              <a:t>주후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,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dirty="0" err="1">
                <a:latin typeface="나눔고딕 ExtraBold" charset="0"/>
                <a:ea typeface="나눔고딕 ExtraBold" charset="0"/>
              </a:rPr>
              <a:t>텀프로젝트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제안서 발표가 있을 예정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	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발표 템플릿은 자유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	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발표 시간 자유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	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최대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10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분  </a:t>
            </a:r>
            <a:endParaRPr lang="en-US" altLang="ko-KR" dirty="0">
              <a:latin typeface="나눔고딕 ExtraBold" charset="0"/>
              <a:ea typeface="나눔고딕 ExtraBold" charset="0"/>
            </a:endParaRPr>
          </a:p>
          <a:p>
            <a:pPr eaLnBrk="0"/>
            <a:r>
              <a:rPr lang="ko-KR" altLang="en-US" dirty="0">
                <a:latin typeface="나눔고딕 ExtraBold" charset="0"/>
                <a:ea typeface="나눔고딕 ExtraBold" charset="0"/>
              </a:rPr>
              <a:t>주제 예시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: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 </a:t>
            </a:r>
          </a:p>
          <a:p>
            <a:pPr eaLnBrk="0"/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</a:p>
          <a:p>
            <a:pPr eaLnBrk="0"/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  <a:r>
              <a:rPr lang="en-US" altLang="ko-KR" b="1" dirty="0"/>
              <a:t>1. </a:t>
            </a:r>
            <a:r>
              <a:rPr lang="ko-KR" altLang="en-US" b="1" dirty="0"/>
              <a:t>전자시계</a:t>
            </a:r>
            <a:br>
              <a:rPr lang="ko-KR" altLang="en-US" b="1" dirty="0"/>
            </a:br>
            <a:r>
              <a:rPr lang="en-US" altLang="ko-KR" b="1" dirty="0"/>
              <a:t>	2. </a:t>
            </a:r>
            <a:r>
              <a:rPr lang="ko-KR" altLang="en-US" b="1" dirty="0"/>
              <a:t>전자계산기</a:t>
            </a:r>
            <a:br>
              <a:rPr lang="ko-KR" altLang="en-US" b="1" dirty="0"/>
            </a:br>
            <a:r>
              <a:rPr lang="en-US" altLang="ko-KR" b="1" dirty="0"/>
              <a:t>	3. </a:t>
            </a:r>
            <a:r>
              <a:rPr lang="ko-KR" altLang="en-US" b="1" dirty="0" err="1"/>
              <a:t>암복호화기</a:t>
            </a:r>
            <a:br>
              <a:rPr lang="ko-KR" altLang="en-US" b="1" dirty="0"/>
            </a:br>
            <a:r>
              <a:rPr lang="en-US" altLang="ko-KR" b="1" dirty="0"/>
              <a:t>	4. </a:t>
            </a:r>
            <a:r>
              <a:rPr lang="ko-KR" altLang="en-US" b="1" dirty="0"/>
              <a:t>디지털 피아노</a:t>
            </a:r>
            <a:endParaRPr lang="en-US" altLang="ko-KR" b="1" dirty="0"/>
          </a:p>
          <a:p>
            <a:pPr eaLnBrk="0"/>
            <a:r>
              <a:rPr lang="en-US" altLang="ko-KR" b="1" dirty="0"/>
              <a:t>	5. </a:t>
            </a:r>
            <a:r>
              <a:rPr lang="ko-KR" altLang="en-US" b="1" dirty="0" err="1"/>
              <a:t>테트리스</a:t>
            </a:r>
            <a:endParaRPr lang="en-US" altLang="ko-KR" b="1" dirty="0"/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평가 기준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: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 </a:t>
            </a:r>
            <a:endParaRPr lang="en-US" altLang="ko-KR" sz="1800" b="0" cap="none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창의성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		: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25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완성도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		: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35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복잡도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		: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25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sz="1800" b="0" cap="none" dirty="0">
                <a:latin typeface="나눔고딕 ExtraBold" charset="0"/>
                <a:ea typeface="나눔고딕 ExtraBold" charset="0"/>
              </a:rPr>
              <a:t>발표 및 설명 </a:t>
            </a:r>
            <a:r>
              <a:rPr lang="en-US" altLang="ko-KR" sz="1800" b="0" cap="none" dirty="0">
                <a:latin typeface="나눔고딕 ExtraBold" charset="0"/>
                <a:ea typeface="나눔고딕 ExtraBold" charset="0"/>
              </a:rPr>
              <a:t>	: 15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atin typeface="나눔고딕 ExtraBold" charset="0"/>
                <a:ea typeface="나눔고딕 ExtraBold" charset="0"/>
              </a:rPr>
              <a:t>	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총합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		: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dirty="0">
                <a:latin typeface="나눔고딕 ExtraBold" charset="0"/>
                <a:ea typeface="나눔고딕 ExtraBold" charset="0"/>
              </a:rPr>
              <a:t>100</a:t>
            </a:r>
            <a:r>
              <a:rPr lang="ko-KR" altLang="en-US" dirty="0">
                <a:latin typeface="나눔고딕 ExtraBold" charset="0"/>
                <a:ea typeface="나눔고딕 ExtraBold" charset="0"/>
              </a:rPr>
              <a:t> 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92315"/>
      </p:ext>
    </p:extLst>
  </p:cSld>
  <p:clrMapOvr>
    <a:masterClrMapping/>
  </p:clrMapOvr>
</p:sld>
</file>

<file path=ppt/theme/theme1.xml><?xml version="1.0" encoding="utf-8"?>
<a:theme xmlns:a="http://schemas.openxmlformats.org/drawingml/2006/main" name="I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44A6E"/>
        </a:solidFill>
        <a:ln w="9525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000" b="1">
            <a:solidFill>
              <a:schemeClr val="bg1"/>
            </a:solidFill>
          </a:defRPr>
        </a:defPPr>
      </a:lstStyle>
    </a:spDef>
    <a:lnDef>
      <a:spPr>
        <a:ln w="50800">
          <a:solidFill>
            <a:schemeClr val="bg1">
              <a:lumMod val="75000"/>
            </a:schemeClr>
          </a:solidFill>
          <a:headEnd type="stealth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Lab" id="{CD4F460D-337F-4754-B6E0-8F0EC29975E7}" vid="{CECC5B15-43F5-4D55-B562-F88F71953B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Pages>15</Pages>
  <Words>459</Words>
  <Characters>0</Characters>
  <Application>Microsoft Office PowerPoint</Application>
  <DocSecurity>0</DocSecurity>
  <PresentationFormat>화면 슬라이드 쇼(4:3)</PresentationFormat>
  <Lines>0</Lines>
  <Paragraphs>203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±¼¸²</vt:lpstr>
      <vt:lpstr>HY헤드라인M</vt:lpstr>
      <vt:lpstr>나눔고딕 ExtraBold</vt:lpstr>
      <vt:lpstr>나눔스퀘어 Bold</vt:lpstr>
      <vt:lpstr>맑은 고딕</vt:lpstr>
      <vt:lpstr>Arial</vt:lpstr>
      <vt:lpstr>ISLab</vt:lpstr>
      <vt:lpstr>Office theme</vt:lpstr>
      <vt:lpstr>Office theme</vt:lpstr>
      <vt:lpstr>PowerPoint 프레젠테이션</vt:lpstr>
      <vt:lpstr>9주차 목표</vt:lpstr>
      <vt:lpstr>FPGA 보드 실습</vt:lpstr>
      <vt:lpstr>FPGA 보드 실습</vt:lpstr>
      <vt:lpstr>FPGA 보드 실습</vt:lpstr>
      <vt:lpstr>FPGA 보드 실습</vt:lpstr>
      <vt:lpstr>FPGA 보드 실습</vt:lpstr>
      <vt:lpstr>FPGA 보드 실습</vt:lpstr>
    </vt:vector>
  </TitlesOfParts>
  <Company>ISLab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박종규</dc:creator>
  <cp:lastModifiedBy>홍윤영 (Yoonyoung)</cp:lastModifiedBy>
  <cp:revision>76</cp:revision>
  <dcterms:modified xsi:type="dcterms:W3CDTF">2022-10-31T00:30:14Z</dcterms:modified>
</cp:coreProperties>
</file>