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8"/>
  </p:notesMasterIdLst>
  <p:sldIdLst>
    <p:sldId id="263" r:id="rId2"/>
    <p:sldId id="266" r:id="rId3"/>
    <p:sldId id="265" r:id="rId4"/>
    <p:sldId id="264" r:id="rId5"/>
    <p:sldId id="267" r:id="rId6"/>
    <p:sldId id="268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A0CD"/>
    <a:srgbClr val="95B3D7"/>
    <a:srgbClr val="77933C"/>
    <a:srgbClr val="044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2" autoAdjust="0"/>
    <p:restoredTop sz="94694"/>
  </p:normalViewPr>
  <p:slideViewPr>
    <p:cSldViewPr snapToGrid="0">
      <p:cViewPr varScale="1">
        <p:scale>
          <a:sx n="117" d="100"/>
          <a:sy n="117" d="100"/>
        </p:scale>
        <p:origin x="20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32FEB-C40B-495A-8D85-418AC027E26C}" type="datetimeFigureOut">
              <a:rPr lang="ko-KR" altLang="en-US" smtClean="0"/>
              <a:t>2021. 11. 3.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E5B16-89DB-460D-82FF-67C2F4501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89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5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3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7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145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42875" y="0"/>
            <a:ext cx="8543925" cy="61261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0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9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487363" y="2959100"/>
            <a:ext cx="4013200" cy="465138"/>
            <a:chOff x="2014" y="1864"/>
            <a:chExt cx="3005" cy="317"/>
          </a:xfrm>
        </p:grpSpPr>
        <p:sp>
          <p:nvSpPr>
            <p:cNvPr id="4" name="Rectangle 10"/>
            <p:cNvSpPr>
              <a:spLocks noChangeArrowheads="1"/>
            </p:cNvSpPr>
            <p:nvPr/>
          </p:nvSpPr>
          <p:spPr bwMode="auto">
            <a:xfrm>
              <a:off x="2014" y="1864"/>
              <a:ext cx="2364" cy="317"/>
            </a:xfrm>
            <a:prstGeom prst="rect">
              <a:avLst/>
            </a:prstGeom>
            <a:gradFill rotWithShape="1">
              <a:gsLst>
                <a:gs pos="0">
                  <a:srgbClr val="9ABCDE"/>
                </a:gs>
                <a:gs pos="100000">
                  <a:srgbClr val="DCE8F4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" name="Rectangle 16"/>
            <p:cNvSpPr>
              <a:spLocks noChangeArrowheads="1"/>
            </p:cNvSpPr>
            <p:nvPr/>
          </p:nvSpPr>
          <p:spPr bwMode="auto">
            <a:xfrm>
              <a:off x="4671" y="1864"/>
              <a:ext cx="150" cy="317"/>
            </a:xfrm>
            <a:prstGeom prst="rect">
              <a:avLst/>
            </a:prstGeom>
            <a:solidFill>
              <a:srgbClr val="9ABCDE">
                <a:alpha val="27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" name="Rectangle 17"/>
            <p:cNvSpPr>
              <a:spLocks noChangeArrowheads="1"/>
            </p:cNvSpPr>
            <p:nvPr/>
          </p:nvSpPr>
          <p:spPr bwMode="auto">
            <a:xfrm>
              <a:off x="4855" y="1864"/>
              <a:ext cx="164" cy="317"/>
            </a:xfrm>
            <a:prstGeom prst="rect">
              <a:avLst/>
            </a:prstGeom>
            <a:solidFill>
              <a:srgbClr val="9ABCDE">
                <a:alpha val="2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4428" y="1864"/>
              <a:ext cx="206" cy="317"/>
            </a:xfrm>
            <a:prstGeom prst="rect">
              <a:avLst/>
            </a:prstGeom>
            <a:solidFill>
              <a:srgbClr val="9ABCDE">
                <a:alpha val="39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57313" y="4443413"/>
            <a:ext cx="7786687" cy="57150"/>
          </a:xfrm>
          <a:prstGeom prst="rect">
            <a:avLst/>
          </a:prstGeom>
          <a:solidFill>
            <a:srgbClr val="9ABCDE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>
                <a:lumMod val="50000"/>
              </a:schemeClr>
            </a:outerShdw>
          </a:effectLst>
        </p:spPr>
        <p:txBody>
          <a:bodyPr wrap="none" lIns="91431" tIns="45715" rIns="91431" bIns="45715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4414" y="32861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5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47112"/>
            <a:ext cx="6264696" cy="401568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5361459"/>
          </a:xfrm>
        </p:spPr>
        <p:txBody>
          <a:bodyPr/>
          <a:lstStyle>
            <a:lvl1pPr latinLnBrk="0">
              <a:defRPr sz="2400">
                <a:latin typeface="나눔고딕 ExtraBold" pitchFamily="50" charset="-127"/>
                <a:ea typeface="나눔고딕 ExtraBold" pitchFamily="50" charset="-127"/>
              </a:defRPr>
            </a:lvl1pPr>
            <a:lvl2pPr latinLnBrk="0">
              <a:defRPr sz="2000">
                <a:latin typeface="나눔고딕 ExtraBold" pitchFamily="50" charset="-127"/>
                <a:ea typeface="나눔고딕 ExtraBold" pitchFamily="50" charset="-127"/>
              </a:defRPr>
            </a:lvl2pPr>
            <a:lvl3pPr latinLnBrk="0">
              <a:defRPr sz="1800">
                <a:latin typeface="나눔고딕 ExtraBold" pitchFamily="50" charset="-127"/>
                <a:ea typeface="나눔고딕 ExtraBold" pitchFamily="50" charset="-127"/>
              </a:defRPr>
            </a:lvl3pPr>
            <a:lvl4pPr latinLnBrk="0">
              <a:defRPr sz="1600">
                <a:latin typeface="나눔고딕 ExtraBold" pitchFamily="50" charset="-127"/>
                <a:ea typeface="나눔고딕 ExtraBold" pitchFamily="50" charset="-127"/>
              </a:defRPr>
            </a:lvl4pPr>
            <a:lvl5pPr latinLnBrk="0">
              <a:defRPr sz="1400">
                <a:latin typeface="나눔고딕 ExtraBold" pitchFamily="50" charset="-127"/>
                <a:ea typeface="나눔고딕 ExtraBold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79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36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6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5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98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1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47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1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3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3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49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3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1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15" cstate="print"/>
          <a:srcRect l="3016" t="5763" r="1886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그룹 13"/>
          <p:cNvGrpSpPr/>
          <p:nvPr/>
        </p:nvGrpSpPr>
        <p:grpSpPr>
          <a:xfrm>
            <a:off x="241996" y="0"/>
            <a:ext cx="8902004" cy="392867"/>
            <a:chOff x="241067" y="4763"/>
            <a:chExt cx="8902004" cy="392867"/>
          </a:xfrm>
          <a:effectLst>
            <a:outerShdw blurRad="50800" dist="38100" dir="5400000" algn="t" rotWithShape="0">
              <a:prstClr val="black">
                <a:alpha val="12000"/>
              </a:prstClr>
            </a:outerShdw>
          </a:effectLst>
        </p:grpSpPr>
        <p:sp>
          <p:nvSpPr>
            <p:cNvPr id="17" name="직사각형 11"/>
            <p:cNvSpPr/>
            <p:nvPr/>
          </p:nvSpPr>
          <p:spPr bwMode="auto">
            <a:xfrm>
              <a:off x="6516215" y="60697"/>
              <a:ext cx="2171699" cy="283270"/>
            </a:xfrm>
            <a:custGeom>
              <a:avLst/>
              <a:gdLst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0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61312 w 2261798"/>
                <a:gd name="connsiteY0" fmla="*/ 0 h 288033"/>
                <a:gd name="connsiteX1" fmla="*/ 2261798 w 2261798"/>
                <a:gd name="connsiteY1" fmla="*/ 4763 h 288033"/>
                <a:gd name="connsiteX2" fmla="*/ 2261798 w 2261798"/>
                <a:gd name="connsiteY2" fmla="*/ 288033 h 288033"/>
                <a:gd name="connsiteX3" fmla="*/ 570887 w 2261798"/>
                <a:gd name="connsiteY3" fmla="*/ 288033 h 288033"/>
                <a:gd name="connsiteX4" fmla="*/ 187729 w 2261798"/>
                <a:gd name="connsiteY4" fmla="*/ 35769 h 288033"/>
                <a:gd name="connsiteX5" fmla="*/ 161312 w 2261798"/>
                <a:gd name="connsiteY5" fmla="*/ 0 h 288033"/>
                <a:gd name="connsiteX0" fmla="*/ 164142 w 2255103"/>
                <a:gd name="connsiteY0" fmla="*/ 0 h 288033"/>
                <a:gd name="connsiteX1" fmla="*/ 2255103 w 2255103"/>
                <a:gd name="connsiteY1" fmla="*/ 4763 h 288033"/>
                <a:gd name="connsiteX2" fmla="*/ 2255103 w 2255103"/>
                <a:gd name="connsiteY2" fmla="*/ 288033 h 288033"/>
                <a:gd name="connsiteX3" fmla="*/ 564192 w 2255103"/>
                <a:gd name="connsiteY3" fmla="*/ 288033 h 288033"/>
                <a:gd name="connsiteX4" fmla="*/ 181034 w 2255103"/>
                <a:gd name="connsiteY4" fmla="*/ 35769 h 288033"/>
                <a:gd name="connsiteX5" fmla="*/ 164142 w 2255103"/>
                <a:gd name="connsiteY5" fmla="*/ 0 h 288033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181212 w 2250518"/>
                <a:gd name="connsiteY4" fmla="*/ 38827 h 288710"/>
                <a:gd name="connsiteX5" fmla="*/ 159557 w 2250518"/>
                <a:gd name="connsiteY5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03262 w 2248742"/>
                <a:gd name="connsiteY4" fmla="*/ 136823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69937 w 2248742"/>
                <a:gd name="connsiteY4" fmla="*/ 179686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253256 w 2248742"/>
                <a:gd name="connsiteY4" fmla="*/ 96342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41696 w 2232657"/>
                <a:gd name="connsiteY0" fmla="*/ 0 h 288033"/>
                <a:gd name="connsiteX1" fmla="*/ 2232657 w 2232657"/>
                <a:gd name="connsiteY1" fmla="*/ 4763 h 288033"/>
                <a:gd name="connsiteX2" fmla="*/ 2232657 w 2232657"/>
                <a:gd name="connsiteY2" fmla="*/ 288033 h 288033"/>
                <a:gd name="connsiteX3" fmla="*/ 632234 w 2232657"/>
                <a:gd name="connsiteY3" fmla="*/ 278508 h 288033"/>
                <a:gd name="connsiteX4" fmla="*/ 237171 w 2232657"/>
                <a:gd name="connsiteY4" fmla="*/ 95303 h 288033"/>
                <a:gd name="connsiteX5" fmla="*/ 141696 w 2232657"/>
                <a:gd name="connsiteY5" fmla="*/ 0 h 288033"/>
                <a:gd name="connsiteX0" fmla="*/ 116057 w 2340368"/>
                <a:gd name="connsiteY0" fmla="*/ 0 h 285651"/>
                <a:gd name="connsiteX1" fmla="*/ 2340368 w 2340368"/>
                <a:gd name="connsiteY1" fmla="*/ 2381 h 285651"/>
                <a:gd name="connsiteX2" fmla="*/ 2340368 w 2340368"/>
                <a:gd name="connsiteY2" fmla="*/ 285651 h 285651"/>
                <a:gd name="connsiteX3" fmla="*/ 739945 w 2340368"/>
                <a:gd name="connsiteY3" fmla="*/ 276126 h 285651"/>
                <a:gd name="connsiteX4" fmla="*/ 344882 w 2340368"/>
                <a:gd name="connsiteY4" fmla="*/ 92921 h 285651"/>
                <a:gd name="connsiteX5" fmla="*/ 116057 w 2340368"/>
                <a:gd name="connsiteY5" fmla="*/ 0 h 285651"/>
                <a:gd name="connsiteX0" fmla="*/ 0 w 1995486"/>
                <a:gd name="connsiteY0" fmla="*/ 98156 h 290886"/>
                <a:gd name="connsiteX1" fmla="*/ 1995486 w 1995486"/>
                <a:gd name="connsiteY1" fmla="*/ 7616 h 290886"/>
                <a:gd name="connsiteX2" fmla="*/ 1995486 w 1995486"/>
                <a:gd name="connsiteY2" fmla="*/ 290886 h 290886"/>
                <a:gd name="connsiteX3" fmla="*/ 395063 w 1995486"/>
                <a:gd name="connsiteY3" fmla="*/ 281361 h 290886"/>
                <a:gd name="connsiteX4" fmla="*/ 0 w 1995486"/>
                <a:gd name="connsiteY4" fmla="*/ 98156 h 290886"/>
                <a:gd name="connsiteX0" fmla="*/ 0 w 2171699"/>
                <a:gd name="connsiteY0" fmla="*/ 29394 h 312612"/>
                <a:gd name="connsiteX1" fmla="*/ 2171699 w 2171699"/>
                <a:gd name="connsiteY1" fmla="*/ 29342 h 312612"/>
                <a:gd name="connsiteX2" fmla="*/ 2171699 w 2171699"/>
                <a:gd name="connsiteY2" fmla="*/ 312612 h 312612"/>
                <a:gd name="connsiteX3" fmla="*/ 571276 w 2171699"/>
                <a:gd name="connsiteY3" fmla="*/ 303087 h 312612"/>
                <a:gd name="connsiteX4" fmla="*/ 0 w 2171699"/>
                <a:gd name="connsiteY4" fmla="*/ 29394 h 312612"/>
                <a:gd name="connsiteX0" fmla="*/ 0 w 2171699"/>
                <a:gd name="connsiteY0" fmla="*/ 30461 h 311298"/>
                <a:gd name="connsiteX1" fmla="*/ 2171699 w 2171699"/>
                <a:gd name="connsiteY1" fmla="*/ 28028 h 311298"/>
                <a:gd name="connsiteX2" fmla="*/ 2171699 w 2171699"/>
                <a:gd name="connsiteY2" fmla="*/ 311298 h 311298"/>
                <a:gd name="connsiteX3" fmla="*/ 571276 w 2171699"/>
                <a:gd name="connsiteY3" fmla="*/ 301773 h 311298"/>
                <a:gd name="connsiteX4" fmla="*/ 0 w 2171699"/>
                <a:gd name="connsiteY4" fmla="*/ 30461 h 311298"/>
                <a:gd name="connsiteX0" fmla="*/ 0 w 2171699"/>
                <a:gd name="connsiteY0" fmla="*/ 17231 h 298068"/>
                <a:gd name="connsiteX1" fmla="*/ 2171699 w 2171699"/>
                <a:gd name="connsiteY1" fmla="*/ 14798 h 298068"/>
                <a:gd name="connsiteX2" fmla="*/ 2171699 w 2171699"/>
                <a:gd name="connsiteY2" fmla="*/ 298068 h 298068"/>
                <a:gd name="connsiteX3" fmla="*/ 571276 w 2171699"/>
                <a:gd name="connsiteY3" fmla="*/ 288543 h 298068"/>
                <a:gd name="connsiteX4" fmla="*/ 0 w 2171699"/>
                <a:gd name="connsiteY4" fmla="*/ 17231 h 298068"/>
                <a:gd name="connsiteX0" fmla="*/ 0 w 2171699"/>
                <a:gd name="connsiteY0" fmla="*/ 3595 h 284432"/>
                <a:gd name="connsiteX1" fmla="*/ 2171699 w 2171699"/>
                <a:gd name="connsiteY1" fmla="*/ 1162 h 284432"/>
                <a:gd name="connsiteX2" fmla="*/ 2171699 w 2171699"/>
                <a:gd name="connsiteY2" fmla="*/ 284432 h 284432"/>
                <a:gd name="connsiteX3" fmla="*/ 571276 w 2171699"/>
                <a:gd name="connsiteY3" fmla="*/ 274907 h 284432"/>
                <a:gd name="connsiteX4" fmla="*/ 0 w 2171699"/>
                <a:gd name="connsiteY4" fmla="*/ 3595 h 284432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4295"/>
                <a:gd name="connsiteX1" fmla="*/ 2171699 w 2171699"/>
                <a:gd name="connsiteY1" fmla="*/ 0 h 284295"/>
                <a:gd name="connsiteX2" fmla="*/ 2171699 w 2171699"/>
                <a:gd name="connsiteY2" fmla="*/ 283270 h 284295"/>
                <a:gd name="connsiteX3" fmla="*/ 573657 w 2171699"/>
                <a:gd name="connsiteY3" fmla="*/ 280889 h 284295"/>
                <a:gd name="connsiteX4" fmla="*/ 0 w 2171699"/>
                <a:gd name="connsiteY4" fmla="*/ 2433 h 284295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699" h="283270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5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6971372" y="114360"/>
              <a:ext cx="2171699" cy="283270"/>
            </a:xfrm>
            <a:custGeom>
              <a:avLst/>
              <a:gdLst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0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61312 w 2261798"/>
                <a:gd name="connsiteY0" fmla="*/ 0 h 288033"/>
                <a:gd name="connsiteX1" fmla="*/ 2261798 w 2261798"/>
                <a:gd name="connsiteY1" fmla="*/ 4763 h 288033"/>
                <a:gd name="connsiteX2" fmla="*/ 2261798 w 2261798"/>
                <a:gd name="connsiteY2" fmla="*/ 288033 h 288033"/>
                <a:gd name="connsiteX3" fmla="*/ 570887 w 2261798"/>
                <a:gd name="connsiteY3" fmla="*/ 288033 h 288033"/>
                <a:gd name="connsiteX4" fmla="*/ 187729 w 2261798"/>
                <a:gd name="connsiteY4" fmla="*/ 35769 h 288033"/>
                <a:gd name="connsiteX5" fmla="*/ 161312 w 2261798"/>
                <a:gd name="connsiteY5" fmla="*/ 0 h 288033"/>
                <a:gd name="connsiteX0" fmla="*/ 164142 w 2255103"/>
                <a:gd name="connsiteY0" fmla="*/ 0 h 288033"/>
                <a:gd name="connsiteX1" fmla="*/ 2255103 w 2255103"/>
                <a:gd name="connsiteY1" fmla="*/ 4763 h 288033"/>
                <a:gd name="connsiteX2" fmla="*/ 2255103 w 2255103"/>
                <a:gd name="connsiteY2" fmla="*/ 288033 h 288033"/>
                <a:gd name="connsiteX3" fmla="*/ 564192 w 2255103"/>
                <a:gd name="connsiteY3" fmla="*/ 288033 h 288033"/>
                <a:gd name="connsiteX4" fmla="*/ 181034 w 2255103"/>
                <a:gd name="connsiteY4" fmla="*/ 35769 h 288033"/>
                <a:gd name="connsiteX5" fmla="*/ 164142 w 2255103"/>
                <a:gd name="connsiteY5" fmla="*/ 0 h 288033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181212 w 2250518"/>
                <a:gd name="connsiteY4" fmla="*/ 38827 h 288710"/>
                <a:gd name="connsiteX5" fmla="*/ 159557 w 2250518"/>
                <a:gd name="connsiteY5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03262 w 2248742"/>
                <a:gd name="connsiteY4" fmla="*/ 136823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69937 w 2248742"/>
                <a:gd name="connsiteY4" fmla="*/ 179686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253256 w 2248742"/>
                <a:gd name="connsiteY4" fmla="*/ 96342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41696 w 2232657"/>
                <a:gd name="connsiteY0" fmla="*/ 0 h 288033"/>
                <a:gd name="connsiteX1" fmla="*/ 2232657 w 2232657"/>
                <a:gd name="connsiteY1" fmla="*/ 4763 h 288033"/>
                <a:gd name="connsiteX2" fmla="*/ 2232657 w 2232657"/>
                <a:gd name="connsiteY2" fmla="*/ 288033 h 288033"/>
                <a:gd name="connsiteX3" fmla="*/ 632234 w 2232657"/>
                <a:gd name="connsiteY3" fmla="*/ 278508 h 288033"/>
                <a:gd name="connsiteX4" fmla="*/ 237171 w 2232657"/>
                <a:gd name="connsiteY4" fmla="*/ 95303 h 288033"/>
                <a:gd name="connsiteX5" fmla="*/ 141696 w 2232657"/>
                <a:gd name="connsiteY5" fmla="*/ 0 h 288033"/>
                <a:gd name="connsiteX0" fmla="*/ 116057 w 2340368"/>
                <a:gd name="connsiteY0" fmla="*/ 0 h 285651"/>
                <a:gd name="connsiteX1" fmla="*/ 2340368 w 2340368"/>
                <a:gd name="connsiteY1" fmla="*/ 2381 h 285651"/>
                <a:gd name="connsiteX2" fmla="*/ 2340368 w 2340368"/>
                <a:gd name="connsiteY2" fmla="*/ 285651 h 285651"/>
                <a:gd name="connsiteX3" fmla="*/ 739945 w 2340368"/>
                <a:gd name="connsiteY3" fmla="*/ 276126 h 285651"/>
                <a:gd name="connsiteX4" fmla="*/ 344882 w 2340368"/>
                <a:gd name="connsiteY4" fmla="*/ 92921 h 285651"/>
                <a:gd name="connsiteX5" fmla="*/ 116057 w 2340368"/>
                <a:gd name="connsiteY5" fmla="*/ 0 h 285651"/>
                <a:gd name="connsiteX0" fmla="*/ 0 w 1995486"/>
                <a:gd name="connsiteY0" fmla="*/ 98156 h 290886"/>
                <a:gd name="connsiteX1" fmla="*/ 1995486 w 1995486"/>
                <a:gd name="connsiteY1" fmla="*/ 7616 h 290886"/>
                <a:gd name="connsiteX2" fmla="*/ 1995486 w 1995486"/>
                <a:gd name="connsiteY2" fmla="*/ 290886 h 290886"/>
                <a:gd name="connsiteX3" fmla="*/ 395063 w 1995486"/>
                <a:gd name="connsiteY3" fmla="*/ 281361 h 290886"/>
                <a:gd name="connsiteX4" fmla="*/ 0 w 1995486"/>
                <a:gd name="connsiteY4" fmla="*/ 98156 h 290886"/>
                <a:gd name="connsiteX0" fmla="*/ 0 w 2171699"/>
                <a:gd name="connsiteY0" fmla="*/ 29394 h 312612"/>
                <a:gd name="connsiteX1" fmla="*/ 2171699 w 2171699"/>
                <a:gd name="connsiteY1" fmla="*/ 29342 h 312612"/>
                <a:gd name="connsiteX2" fmla="*/ 2171699 w 2171699"/>
                <a:gd name="connsiteY2" fmla="*/ 312612 h 312612"/>
                <a:gd name="connsiteX3" fmla="*/ 571276 w 2171699"/>
                <a:gd name="connsiteY3" fmla="*/ 303087 h 312612"/>
                <a:gd name="connsiteX4" fmla="*/ 0 w 2171699"/>
                <a:gd name="connsiteY4" fmla="*/ 29394 h 312612"/>
                <a:gd name="connsiteX0" fmla="*/ 0 w 2171699"/>
                <a:gd name="connsiteY0" fmla="*/ 30461 h 311298"/>
                <a:gd name="connsiteX1" fmla="*/ 2171699 w 2171699"/>
                <a:gd name="connsiteY1" fmla="*/ 28028 h 311298"/>
                <a:gd name="connsiteX2" fmla="*/ 2171699 w 2171699"/>
                <a:gd name="connsiteY2" fmla="*/ 311298 h 311298"/>
                <a:gd name="connsiteX3" fmla="*/ 571276 w 2171699"/>
                <a:gd name="connsiteY3" fmla="*/ 301773 h 311298"/>
                <a:gd name="connsiteX4" fmla="*/ 0 w 2171699"/>
                <a:gd name="connsiteY4" fmla="*/ 30461 h 311298"/>
                <a:gd name="connsiteX0" fmla="*/ 0 w 2171699"/>
                <a:gd name="connsiteY0" fmla="*/ 17231 h 298068"/>
                <a:gd name="connsiteX1" fmla="*/ 2171699 w 2171699"/>
                <a:gd name="connsiteY1" fmla="*/ 14798 h 298068"/>
                <a:gd name="connsiteX2" fmla="*/ 2171699 w 2171699"/>
                <a:gd name="connsiteY2" fmla="*/ 298068 h 298068"/>
                <a:gd name="connsiteX3" fmla="*/ 571276 w 2171699"/>
                <a:gd name="connsiteY3" fmla="*/ 288543 h 298068"/>
                <a:gd name="connsiteX4" fmla="*/ 0 w 2171699"/>
                <a:gd name="connsiteY4" fmla="*/ 17231 h 298068"/>
                <a:gd name="connsiteX0" fmla="*/ 0 w 2171699"/>
                <a:gd name="connsiteY0" fmla="*/ 3595 h 284432"/>
                <a:gd name="connsiteX1" fmla="*/ 2171699 w 2171699"/>
                <a:gd name="connsiteY1" fmla="*/ 1162 h 284432"/>
                <a:gd name="connsiteX2" fmla="*/ 2171699 w 2171699"/>
                <a:gd name="connsiteY2" fmla="*/ 284432 h 284432"/>
                <a:gd name="connsiteX3" fmla="*/ 571276 w 2171699"/>
                <a:gd name="connsiteY3" fmla="*/ 274907 h 284432"/>
                <a:gd name="connsiteX4" fmla="*/ 0 w 2171699"/>
                <a:gd name="connsiteY4" fmla="*/ 3595 h 284432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4295"/>
                <a:gd name="connsiteX1" fmla="*/ 2171699 w 2171699"/>
                <a:gd name="connsiteY1" fmla="*/ 0 h 284295"/>
                <a:gd name="connsiteX2" fmla="*/ 2171699 w 2171699"/>
                <a:gd name="connsiteY2" fmla="*/ 283270 h 284295"/>
                <a:gd name="connsiteX3" fmla="*/ 573657 w 2171699"/>
                <a:gd name="connsiteY3" fmla="*/ 280889 h 284295"/>
                <a:gd name="connsiteX4" fmla="*/ 0 w 2171699"/>
                <a:gd name="connsiteY4" fmla="*/ 2433 h 284295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699" h="283270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rgbClr val="044A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41067" y="4763"/>
              <a:ext cx="8902004" cy="116632"/>
            </a:xfrm>
            <a:custGeom>
              <a:avLst/>
              <a:gdLst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0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189913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189913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197057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354219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354219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275638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275638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30810"/>
                <a:gd name="connsiteX1" fmla="*/ 8892480 w 8892480"/>
                <a:gd name="connsiteY1" fmla="*/ 0 h 130810"/>
                <a:gd name="connsiteX2" fmla="*/ 8892480 w 8892480"/>
                <a:gd name="connsiteY2" fmla="*/ 116632 h 130810"/>
                <a:gd name="connsiteX3" fmla="*/ 345976 w 8892480"/>
                <a:gd name="connsiteY3" fmla="*/ 130810 h 130810"/>
                <a:gd name="connsiteX4" fmla="*/ 0 w 8892480"/>
                <a:gd name="connsiteY4" fmla="*/ 0 h 130810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2480" h="116632">
                  <a:moveTo>
                    <a:pt x="0" y="0"/>
                  </a:moveTo>
                  <a:lnTo>
                    <a:pt x="8892480" y="0"/>
                  </a:lnTo>
                  <a:lnTo>
                    <a:pt x="8892480" y="116632"/>
                  </a:lnTo>
                  <a:lnTo>
                    <a:pt x="317401" y="116522"/>
                  </a:lnTo>
                  <a:cubicBezTo>
                    <a:pt x="28537" y="80026"/>
                    <a:pt x="46636" y="46021"/>
                    <a:pt x="0" y="0"/>
                  </a:cubicBezTo>
                  <a:close/>
                </a:path>
              </a:pathLst>
            </a:custGeom>
            <a:solidFill>
              <a:srgbClr val="044A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3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125" y="971550"/>
            <a:ext cx="524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Keypad</a:t>
            </a:r>
            <a:r>
              <a:rPr lang="ko-KR" altLang="en-US" dirty="0"/>
              <a:t>로 누른 숫자를 </a:t>
            </a:r>
            <a:r>
              <a:rPr lang="en-US" altLang="ko-KR" dirty="0"/>
              <a:t>7 Segment</a:t>
            </a:r>
            <a:r>
              <a:rPr lang="ko-KR" altLang="en-US" dirty="0"/>
              <a:t>로 출력하시오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4" name="타원 3"/>
          <p:cNvSpPr/>
          <p:nvPr/>
        </p:nvSpPr>
        <p:spPr bwMode="auto">
          <a:xfrm>
            <a:off x="841248" y="2840736"/>
            <a:ext cx="560832" cy="560832"/>
          </a:xfrm>
          <a:prstGeom prst="ellips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1554480" y="2840736"/>
            <a:ext cx="560832" cy="560832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2267712" y="2840736"/>
            <a:ext cx="560832" cy="560832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9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841248" y="3631478"/>
            <a:ext cx="560832" cy="560832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2267712" y="3631478"/>
            <a:ext cx="560832" cy="560832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841248" y="4422220"/>
            <a:ext cx="560832" cy="560832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1554480" y="4422220"/>
            <a:ext cx="560832" cy="560832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2267712" y="4422220"/>
            <a:ext cx="560832" cy="560832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841248" y="5212962"/>
            <a:ext cx="560832" cy="560832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*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1554480" y="5212962"/>
            <a:ext cx="560832" cy="560832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2267712" y="5212962"/>
            <a:ext cx="560832" cy="560832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#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오른쪽 화살표 5"/>
          <p:cNvSpPr/>
          <p:nvPr/>
        </p:nvSpPr>
        <p:spPr bwMode="auto">
          <a:xfrm>
            <a:off x="3736504" y="4094090"/>
            <a:ext cx="871500" cy="451104"/>
          </a:xfrm>
          <a:prstGeom prst="rightArrow">
            <a:avLst/>
          </a:prstGeom>
          <a:solidFill>
            <a:srgbClr val="044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6775" y="1513232"/>
            <a:ext cx="4917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FPGA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Keypad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누르면 해당 값을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 Segment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출력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229196" y="3807956"/>
            <a:ext cx="570467" cy="1228527"/>
            <a:chOff x="6452444" y="4180024"/>
            <a:chExt cx="570467" cy="1228527"/>
          </a:xfrm>
        </p:grpSpPr>
        <p:cxnSp>
          <p:nvCxnSpPr>
            <p:cNvPr id="31" name="직선 연결선 30"/>
            <p:cNvCxnSpPr/>
            <p:nvPr/>
          </p:nvCxnSpPr>
          <p:spPr>
            <a:xfrm flipH="1">
              <a:off x="6900304" y="4190746"/>
              <a:ext cx="122607" cy="565608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6766589" y="4842943"/>
              <a:ext cx="122607" cy="565608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H="1">
              <a:off x="6452444" y="4180024"/>
              <a:ext cx="447860" cy="0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타원 35"/>
          <p:cNvSpPr/>
          <p:nvPr/>
        </p:nvSpPr>
        <p:spPr bwMode="auto">
          <a:xfrm>
            <a:off x="1554480" y="3631478"/>
            <a:ext cx="560832" cy="560832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08914" y="5036483"/>
            <a:ext cx="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16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125" y="971550"/>
            <a:ext cx="524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Keypad</a:t>
            </a:r>
            <a:r>
              <a:rPr lang="ko-KR" altLang="en-US" dirty="0"/>
              <a:t>로 누른 숫자를 </a:t>
            </a:r>
            <a:r>
              <a:rPr lang="en-US" altLang="ko-KR" dirty="0"/>
              <a:t>7 Segment</a:t>
            </a:r>
            <a:r>
              <a:rPr lang="ko-KR" altLang="en-US" dirty="0"/>
              <a:t>로 출력하시오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66775" y="1513232"/>
            <a:ext cx="47692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FPGA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Keypad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누르면 해당 값을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 Segment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출력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0~9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까지의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진수 입력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버튼 스위치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a~g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까지의 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segment 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1~8</a:t>
            </a:r>
            <a:r>
              <a:rPr lang="ko-KR" altLang="en-US" sz="1400" dirty="0" err="1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까지의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 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</a:t>
            </a:r>
            <a:endParaRPr lang="en-US" altLang="ko-KR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여기서는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Com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대한 고려를 안해도 가능</a:t>
            </a:r>
            <a:endParaRPr lang="en-US" altLang="ko-KR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C98C3D-565E-490D-A2A8-7345F38BE95D}"/>
              </a:ext>
            </a:extLst>
          </p:cNvPr>
          <p:cNvSpPr/>
          <p:nvPr/>
        </p:nvSpPr>
        <p:spPr bwMode="auto">
          <a:xfrm>
            <a:off x="2521714" y="2735179"/>
            <a:ext cx="1179095" cy="11871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1000" b="1" dirty="0"/>
              <a:t>d2b</a:t>
            </a:r>
            <a:endParaRPr lang="ko-KR" altLang="en-US" sz="10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C436BF-7CDE-4588-A3BC-769969EED7F8}"/>
              </a:ext>
            </a:extLst>
          </p:cNvPr>
          <p:cNvSpPr/>
          <p:nvPr/>
        </p:nvSpPr>
        <p:spPr bwMode="auto">
          <a:xfrm>
            <a:off x="4932040" y="2735179"/>
            <a:ext cx="1179095" cy="11871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1000" b="1" dirty="0"/>
              <a:t>b2seg</a:t>
            </a:r>
            <a:endParaRPr lang="ko-KR" altLang="en-US" sz="1000" b="1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B3436A2-CCFC-4E78-8FE4-56D3E3F69D2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379621" y="3328737"/>
            <a:ext cx="1142093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73D2ADA-CE40-4ABE-941A-2B4A6A22A019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3700809" y="3328737"/>
            <a:ext cx="1231231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D0E2E3C-5552-46F4-AE67-EB58A605485B}"/>
              </a:ext>
            </a:extLst>
          </p:cNvPr>
          <p:cNvCxnSpPr>
            <a:cxnSpLocks/>
          </p:cNvCxnSpPr>
          <p:nvPr/>
        </p:nvCxnSpPr>
        <p:spPr>
          <a:xfrm>
            <a:off x="6111135" y="3328737"/>
            <a:ext cx="762907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DA343BD-990C-4C68-9B29-66C2AA73AB19}"/>
              </a:ext>
            </a:extLst>
          </p:cNvPr>
          <p:cNvSpPr txBox="1"/>
          <p:nvPr/>
        </p:nvSpPr>
        <p:spPr>
          <a:xfrm>
            <a:off x="345396" y="3144071"/>
            <a:ext cx="920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Keypad 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73D86-D02F-42A4-8416-DE129251D618}"/>
              </a:ext>
            </a:extLst>
          </p:cNvPr>
          <p:cNvSpPr txBox="1"/>
          <p:nvPr/>
        </p:nvSpPr>
        <p:spPr>
          <a:xfrm>
            <a:off x="3925932" y="3406668"/>
            <a:ext cx="77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binary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AC16EF-4B62-46B2-A7F5-668F6C185FD2}"/>
              </a:ext>
            </a:extLst>
          </p:cNvPr>
          <p:cNvSpPr txBox="1"/>
          <p:nvPr/>
        </p:nvSpPr>
        <p:spPr>
          <a:xfrm>
            <a:off x="6951874" y="3144071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7segment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317A7-0376-4B4D-89FA-03C90D546643}"/>
              </a:ext>
            </a:extLst>
          </p:cNvPr>
          <p:cNvSpPr txBox="1"/>
          <p:nvPr/>
        </p:nvSpPr>
        <p:spPr>
          <a:xfrm>
            <a:off x="3564022" y="4106961"/>
            <a:ext cx="528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진리표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카르노맵</a:t>
            </a:r>
            <a:r>
              <a:rPr kumimoji="1" lang="ko-KR" altLang="en-US" dirty="0"/>
              <a:t> 사용시 빠르게 최적화 할 수 있음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5932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125" y="971550"/>
            <a:ext cx="298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 Segment </a:t>
            </a:r>
            <a:r>
              <a:rPr lang="ko-KR" altLang="en-US" dirty="0"/>
              <a:t>숫자 출력 형태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6568725" y="2345742"/>
            <a:ext cx="415653" cy="616984"/>
            <a:chOff x="6191606" y="4180022"/>
            <a:chExt cx="831305" cy="1233965"/>
          </a:xfrm>
        </p:grpSpPr>
        <p:cxnSp>
          <p:nvCxnSpPr>
            <p:cNvPr id="31" name="직선 연결선 30"/>
            <p:cNvCxnSpPr/>
            <p:nvPr/>
          </p:nvCxnSpPr>
          <p:spPr>
            <a:xfrm flipH="1">
              <a:off x="6900304" y="4190746"/>
              <a:ext cx="122607" cy="565608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6766589" y="4842943"/>
              <a:ext cx="122607" cy="565608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H="1">
              <a:off x="6452444" y="4180024"/>
              <a:ext cx="447860" cy="0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43759E9E-EFF3-46EC-9585-F35CCDDBD579}"/>
                </a:ext>
              </a:extLst>
            </p:cNvPr>
            <p:cNvCxnSpPr/>
            <p:nvPr/>
          </p:nvCxnSpPr>
          <p:spPr>
            <a:xfrm flipH="1">
              <a:off x="6441338" y="4745633"/>
              <a:ext cx="447859" cy="0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D4BAEF19-1DB5-475A-A4E5-B006A7BC0C88}"/>
                </a:ext>
              </a:extLst>
            </p:cNvPr>
            <p:cNvCxnSpPr/>
            <p:nvPr/>
          </p:nvCxnSpPr>
          <p:spPr>
            <a:xfrm flipH="1">
              <a:off x="6252910" y="5413987"/>
              <a:ext cx="447859" cy="0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440DCCF3-CF1E-4CF6-A474-43E01C2BAE1D}"/>
                </a:ext>
              </a:extLst>
            </p:cNvPr>
            <p:cNvCxnSpPr/>
            <p:nvPr/>
          </p:nvCxnSpPr>
          <p:spPr>
            <a:xfrm flipH="1">
              <a:off x="6191606" y="4834092"/>
              <a:ext cx="122608" cy="565609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5D0F0343-FBF7-4047-8814-7A9A3461C04D}"/>
                </a:ext>
              </a:extLst>
            </p:cNvPr>
            <p:cNvCxnSpPr/>
            <p:nvPr/>
          </p:nvCxnSpPr>
          <p:spPr>
            <a:xfrm flipH="1">
              <a:off x="6322806" y="4180022"/>
              <a:ext cx="122608" cy="565609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C296760-0352-4990-872A-163261F82D05}"/>
              </a:ext>
            </a:extLst>
          </p:cNvPr>
          <p:cNvGrpSpPr/>
          <p:nvPr/>
        </p:nvGrpSpPr>
        <p:grpSpPr>
          <a:xfrm>
            <a:off x="5922613" y="2345743"/>
            <a:ext cx="285234" cy="614265"/>
            <a:chOff x="6452444" y="4180024"/>
            <a:chExt cx="570467" cy="1228527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B1342E1-F6E9-4501-AB7A-42FAC460723F}"/>
                </a:ext>
              </a:extLst>
            </p:cNvPr>
            <p:cNvCxnSpPr/>
            <p:nvPr/>
          </p:nvCxnSpPr>
          <p:spPr>
            <a:xfrm flipH="1">
              <a:off x="6900304" y="4190746"/>
              <a:ext cx="122607" cy="565608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444FBE5-603B-458C-9D53-00A954349328}"/>
                </a:ext>
              </a:extLst>
            </p:cNvPr>
            <p:cNvCxnSpPr/>
            <p:nvPr/>
          </p:nvCxnSpPr>
          <p:spPr>
            <a:xfrm flipH="1">
              <a:off x="6766589" y="4842943"/>
              <a:ext cx="122607" cy="565608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4A7E410-B607-44ED-9196-55261DDABAFF}"/>
                </a:ext>
              </a:extLst>
            </p:cNvPr>
            <p:cNvCxnSpPr/>
            <p:nvPr/>
          </p:nvCxnSpPr>
          <p:spPr>
            <a:xfrm flipH="1">
              <a:off x="6452444" y="4180024"/>
              <a:ext cx="447860" cy="0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B3CE93F-2182-433F-9C71-BAFDAEFAE6AF}"/>
              </a:ext>
            </a:extLst>
          </p:cNvPr>
          <p:cNvGrpSpPr/>
          <p:nvPr/>
        </p:nvGrpSpPr>
        <p:grpSpPr>
          <a:xfrm>
            <a:off x="5221705" y="2354383"/>
            <a:ext cx="368474" cy="601200"/>
            <a:chOff x="6314876" y="4197304"/>
            <a:chExt cx="736946" cy="1202397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D0B2F54-6287-4D80-9B87-390F4FDA0F77}"/>
                </a:ext>
              </a:extLst>
            </p:cNvPr>
            <p:cNvCxnSpPr/>
            <p:nvPr/>
          </p:nvCxnSpPr>
          <p:spPr>
            <a:xfrm flipH="1">
              <a:off x="6456362" y="4197304"/>
              <a:ext cx="122608" cy="565609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0AF0730-E101-4599-BB4A-86C781075A4F}"/>
                </a:ext>
              </a:extLst>
            </p:cNvPr>
            <p:cNvCxnSpPr/>
            <p:nvPr/>
          </p:nvCxnSpPr>
          <p:spPr>
            <a:xfrm flipH="1">
              <a:off x="6797257" y="4834092"/>
              <a:ext cx="122608" cy="565609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EB1278-3C41-4071-9DE8-4B055CF20822}"/>
                </a:ext>
              </a:extLst>
            </p:cNvPr>
            <p:cNvCxnSpPr/>
            <p:nvPr/>
          </p:nvCxnSpPr>
          <p:spPr>
            <a:xfrm flipH="1">
              <a:off x="6441338" y="4745633"/>
              <a:ext cx="447859" cy="0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94E224DD-B006-42E8-927F-B357E2E38091}"/>
                </a:ext>
              </a:extLst>
            </p:cNvPr>
            <p:cNvCxnSpPr/>
            <p:nvPr/>
          </p:nvCxnSpPr>
          <p:spPr>
            <a:xfrm flipH="1">
              <a:off x="6316756" y="4834092"/>
              <a:ext cx="122608" cy="565609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4154A152-1108-45AA-805F-04800A073F4F}"/>
                </a:ext>
              </a:extLst>
            </p:cNvPr>
            <p:cNvCxnSpPr/>
            <p:nvPr/>
          </p:nvCxnSpPr>
          <p:spPr>
            <a:xfrm flipH="1">
              <a:off x="6314876" y="5399701"/>
              <a:ext cx="447859" cy="0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F6004956-EAB2-4313-9216-E3D508F2B647}"/>
                </a:ext>
              </a:extLst>
            </p:cNvPr>
            <p:cNvCxnSpPr/>
            <p:nvPr/>
          </p:nvCxnSpPr>
          <p:spPr>
            <a:xfrm flipH="1">
              <a:off x="6603963" y="4197304"/>
              <a:ext cx="447859" cy="0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C17F851-5ABD-42C4-8123-B0C9897FB9CA}"/>
              </a:ext>
            </a:extLst>
          </p:cNvPr>
          <p:cNvGrpSpPr/>
          <p:nvPr/>
        </p:nvGrpSpPr>
        <p:grpSpPr>
          <a:xfrm>
            <a:off x="4523061" y="2345743"/>
            <a:ext cx="355761" cy="614265"/>
            <a:chOff x="6289796" y="4180024"/>
            <a:chExt cx="711519" cy="1228527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BFB00D40-CBBE-414A-B4F9-616172643908}"/>
                </a:ext>
              </a:extLst>
            </p:cNvPr>
            <p:cNvCxnSpPr/>
            <p:nvPr/>
          </p:nvCxnSpPr>
          <p:spPr>
            <a:xfrm flipH="1">
              <a:off x="6376186" y="4180024"/>
              <a:ext cx="122608" cy="565609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84F7DC4-A3FF-460B-B897-D2A14CCC4FD4}"/>
                </a:ext>
              </a:extLst>
            </p:cNvPr>
            <p:cNvCxnSpPr/>
            <p:nvPr/>
          </p:nvCxnSpPr>
          <p:spPr>
            <a:xfrm flipH="1">
              <a:off x="6766589" y="4842943"/>
              <a:ext cx="122607" cy="565608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389C7E07-3592-4FA8-A279-7E2795FC9EDA}"/>
                </a:ext>
              </a:extLst>
            </p:cNvPr>
            <p:cNvCxnSpPr/>
            <p:nvPr/>
          </p:nvCxnSpPr>
          <p:spPr>
            <a:xfrm flipH="1">
              <a:off x="6553455" y="4180024"/>
              <a:ext cx="447860" cy="0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FCDFBEF-9EC1-4820-93F5-7BA18C85CC8B}"/>
                </a:ext>
              </a:extLst>
            </p:cNvPr>
            <p:cNvCxnSpPr/>
            <p:nvPr/>
          </p:nvCxnSpPr>
          <p:spPr>
            <a:xfrm flipH="1">
              <a:off x="6450048" y="4756355"/>
              <a:ext cx="447860" cy="0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96AE80F-3E06-46C2-B21B-139A5490AD8B}"/>
                </a:ext>
              </a:extLst>
            </p:cNvPr>
            <p:cNvCxnSpPr/>
            <p:nvPr/>
          </p:nvCxnSpPr>
          <p:spPr>
            <a:xfrm flipH="1">
              <a:off x="6289796" y="5399701"/>
              <a:ext cx="447860" cy="0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BECCCFC-51CA-4930-A039-8343DFCCB1C3}"/>
              </a:ext>
            </a:extLst>
          </p:cNvPr>
          <p:cNvGrpSpPr/>
          <p:nvPr/>
        </p:nvGrpSpPr>
        <p:grpSpPr>
          <a:xfrm>
            <a:off x="3864727" y="2351104"/>
            <a:ext cx="327329" cy="608904"/>
            <a:chOff x="6368254" y="4190746"/>
            <a:chExt cx="654657" cy="1217805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114B019-43E7-47C5-A933-1B7F4AE4FBAC}"/>
                </a:ext>
              </a:extLst>
            </p:cNvPr>
            <p:cNvCxnSpPr/>
            <p:nvPr/>
          </p:nvCxnSpPr>
          <p:spPr>
            <a:xfrm flipH="1">
              <a:off x="6900304" y="4190746"/>
              <a:ext cx="122607" cy="565608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B44BF87D-15E9-4081-A55B-FE9D32F5C410}"/>
                </a:ext>
              </a:extLst>
            </p:cNvPr>
            <p:cNvCxnSpPr/>
            <p:nvPr/>
          </p:nvCxnSpPr>
          <p:spPr>
            <a:xfrm flipH="1">
              <a:off x="6766589" y="4842943"/>
              <a:ext cx="122607" cy="565608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44B2FADA-F32F-477F-A339-B661583166A7}"/>
                </a:ext>
              </a:extLst>
            </p:cNvPr>
            <p:cNvCxnSpPr/>
            <p:nvPr/>
          </p:nvCxnSpPr>
          <p:spPr>
            <a:xfrm flipH="1">
              <a:off x="6368254" y="4756355"/>
              <a:ext cx="447859" cy="0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8E80A989-0692-4B70-B0BC-53F9247DCE86}"/>
                </a:ext>
              </a:extLst>
            </p:cNvPr>
            <p:cNvCxnSpPr/>
            <p:nvPr/>
          </p:nvCxnSpPr>
          <p:spPr>
            <a:xfrm flipH="1">
              <a:off x="6368254" y="4190746"/>
              <a:ext cx="122608" cy="565609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8D189EE-77D8-4076-B919-DB9BE30A3FAC}"/>
              </a:ext>
            </a:extLst>
          </p:cNvPr>
          <p:cNvGrpSpPr/>
          <p:nvPr/>
        </p:nvGrpSpPr>
        <p:grpSpPr>
          <a:xfrm>
            <a:off x="3164175" y="2345742"/>
            <a:ext cx="352091" cy="614266"/>
            <a:chOff x="6318730" y="4180022"/>
            <a:chExt cx="704181" cy="1228529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198FEA0-185F-4459-9F34-FF73C7289729}"/>
                </a:ext>
              </a:extLst>
            </p:cNvPr>
            <p:cNvCxnSpPr/>
            <p:nvPr/>
          </p:nvCxnSpPr>
          <p:spPr>
            <a:xfrm flipH="1">
              <a:off x="6900304" y="4190746"/>
              <a:ext cx="122607" cy="565608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AFD7F51D-32AD-48B4-BBCC-22268FF4BD9A}"/>
                </a:ext>
              </a:extLst>
            </p:cNvPr>
            <p:cNvCxnSpPr/>
            <p:nvPr/>
          </p:nvCxnSpPr>
          <p:spPr>
            <a:xfrm flipH="1">
              <a:off x="6766589" y="4842943"/>
              <a:ext cx="122607" cy="565608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443F1E6-0003-4F22-A457-5154C5939345}"/>
                </a:ext>
              </a:extLst>
            </p:cNvPr>
            <p:cNvCxnSpPr/>
            <p:nvPr/>
          </p:nvCxnSpPr>
          <p:spPr>
            <a:xfrm flipH="1">
              <a:off x="6575052" y="4180022"/>
              <a:ext cx="447859" cy="0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892BE8CD-2D34-488C-859F-FCEA1FD8BFA9}"/>
                </a:ext>
              </a:extLst>
            </p:cNvPr>
            <p:cNvCxnSpPr/>
            <p:nvPr/>
          </p:nvCxnSpPr>
          <p:spPr>
            <a:xfrm flipH="1">
              <a:off x="6452444" y="4834092"/>
              <a:ext cx="447859" cy="0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484ABFEE-39AD-4228-A95A-C3E357C59BFA}"/>
                </a:ext>
              </a:extLst>
            </p:cNvPr>
            <p:cNvCxnSpPr/>
            <p:nvPr/>
          </p:nvCxnSpPr>
          <p:spPr>
            <a:xfrm flipH="1">
              <a:off x="6318730" y="5408551"/>
              <a:ext cx="447859" cy="0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5D4777A-10BA-4D8C-9950-23E84E2040DE}"/>
              </a:ext>
            </a:extLst>
          </p:cNvPr>
          <p:cNvGrpSpPr/>
          <p:nvPr/>
        </p:nvGrpSpPr>
        <p:grpSpPr>
          <a:xfrm>
            <a:off x="2567372" y="2345742"/>
            <a:ext cx="352091" cy="614266"/>
            <a:chOff x="6318730" y="4180022"/>
            <a:chExt cx="704181" cy="1228529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22694446-D07A-437D-8EBD-D2AEE67B3B6E}"/>
                </a:ext>
              </a:extLst>
            </p:cNvPr>
            <p:cNvCxnSpPr/>
            <p:nvPr/>
          </p:nvCxnSpPr>
          <p:spPr>
            <a:xfrm flipH="1">
              <a:off x="6900304" y="4190746"/>
              <a:ext cx="122607" cy="565608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61DDE33A-1879-4C4E-ABEB-1FF62CE80D50}"/>
                </a:ext>
              </a:extLst>
            </p:cNvPr>
            <p:cNvCxnSpPr/>
            <p:nvPr/>
          </p:nvCxnSpPr>
          <p:spPr>
            <a:xfrm flipH="1">
              <a:off x="6318730" y="4842942"/>
              <a:ext cx="122608" cy="565609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DA88FF47-9EB9-4E27-8DFA-15D997039150}"/>
                </a:ext>
              </a:extLst>
            </p:cNvPr>
            <p:cNvCxnSpPr/>
            <p:nvPr/>
          </p:nvCxnSpPr>
          <p:spPr>
            <a:xfrm flipH="1">
              <a:off x="6513748" y="4180022"/>
              <a:ext cx="447859" cy="0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3CE88D36-6D84-4D05-A519-EA0BDAA0107D}"/>
                </a:ext>
              </a:extLst>
            </p:cNvPr>
            <p:cNvCxnSpPr/>
            <p:nvPr/>
          </p:nvCxnSpPr>
          <p:spPr>
            <a:xfrm flipH="1">
              <a:off x="6441338" y="4834092"/>
              <a:ext cx="447859" cy="0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030551A2-BE4B-4747-A368-F9F77196D7E1}"/>
                </a:ext>
              </a:extLst>
            </p:cNvPr>
            <p:cNvCxnSpPr/>
            <p:nvPr/>
          </p:nvCxnSpPr>
          <p:spPr>
            <a:xfrm flipH="1">
              <a:off x="6380034" y="5408551"/>
              <a:ext cx="447859" cy="0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BC09499-0FA3-4301-BCA9-0D6744C7E65C}"/>
              </a:ext>
            </a:extLst>
          </p:cNvPr>
          <p:cNvGrpSpPr/>
          <p:nvPr/>
        </p:nvGrpSpPr>
        <p:grpSpPr>
          <a:xfrm>
            <a:off x="2083803" y="2351104"/>
            <a:ext cx="135478" cy="611622"/>
            <a:chOff x="6751955" y="4190746"/>
            <a:chExt cx="270956" cy="1223241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774F6E8-562C-4991-8235-C08FF61E44DD}"/>
                </a:ext>
              </a:extLst>
            </p:cNvPr>
            <p:cNvCxnSpPr/>
            <p:nvPr/>
          </p:nvCxnSpPr>
          <p:spPr>
            <a:xfrm flipH="1">
              <a:off x="6900304" y="4190746"/>
              <a:ext cx="122607" cy="565608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3E598447-4A91-4B41-BD36-AAC80DB0818C}"/>
                </a:ext>
              </a:extLst>
            </p:cNvPr>
            <p:cNvCxnSpPr/>
            <p:nvPr/>
          </p:nvCxnSpPr>
          <p:spPr>
            <a:xfrm flipH="1">
              <a:off x="6751955" y="4848378"/>
              <a:ext cx="122608" cy="565609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7C2D26C-7761-4B23-8B1D-54FFD60C5BD4}"/>
              </a:ext>
            </a:extLst>
          </p:cNvPr>
          <p:cNvGrpSpPr/>
          <p:nvPr/>
        </p:nvGrpSpPr>
        <p:grpSpPr>
          <a:xfrm>
            <a:off x="7331837" y="2345742"/>
            <a:ext cx="352091" cy="627362"/>
            <a:chOff x="6318730" y="4180022"/>
            <a:chExt cx="704181" cy="1254721"/>
          </a:xfrm>
        </p:grpSpPr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38083005-B347-4E71-A3C9-E419F786727E}"/>
                </a:ext>
              </a:extLst>
            </p:cNvPr>
            <p:cNvCxnSpPr/>
            <p:nvPr/>
          </p:nvCxnSpPr>
          <p:spPr>
            <a:xfrm flipH="1">
              <a:off x="6900304" y="4190746"/>
              <a:ext cx="122607" cy="565608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C0ADB16A-C8B2-4117-9B41-452AF63772D7}"/>
                </a:ext>
              </a:extLst>
            </p:cNvPr>
            <p:cNvCxnSpPr/>
            <p:nvPr/>
          </p:nvCxnSpPr>
          <p:spPr>
            <a:xfrm flipH="1">
              <a:off x="6766589" y="4842943"/>
              <a:ext cx="122607" cy="565608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C2DF7474-1178-421D-8CAA-0189BF138CED}"/>
                </a:ext>
              </a:extLst>
            </p:cNvPr>
            <p:cNvCxnSpPr/>
            <p:nvPr/>
          </p:nvCxnSpPr>
          <p:spPr>
            <a:xfrm flipH="1">
              <a:off x="6452444" y="4180024"/>
              <a:ext cx="447860" cy="0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2D343B76-E5D3-4ECE-B100-FE08689430EB}"/>
                </a:ext>
              </a:extLst>
            </p:cNvPr>
            <p:cNvCxnSpPr/>
            <p:nvPr/>
          </p:nvCxnSpPr>
          <p:spPr>
            <a:xfrm flipH="1">
              <a:off x="6441338" y="4745633"/>
              <a:ext cx="447859" cy="0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35E51041-4B4E-404A-AFA2-324811B40C92}"/>
                </a:ext>
              </a:extLst>
            </p:cNvPr>
            <p:cNvCxnSpPr/>
            <p:nvPr/>
          </p:nvCxnSpPr>
          <p:spPr>
            <a:xfrm flipH="1">
              <a:off x="6318730" y="5434743"/>
              <a:ext cx="447859" cy="0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BA2C9EBC-AF18-459A-BE2A-40FD46FD07A5}"/>
                </a:ext>
              </a:extLst>
            </p:cNvPr>
            <p:cNvCxnSpPr/>
            <p:nvPr/>
          </p:nvCxnSpPr>
          <p:spPr>
            <a:xfrm flipH="1">
              <a:off x="6322806" y="4180022"/>
              <a:ext cx="122608" cy="565609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463175C-A335-4875-A9B2-6BA35FF776ED}"/>
              </a:ext>
            </a:extLst>
          </p:cNvPr>
          <p:cNvSpPr txBox="1"/>
          <p:nvPr/>
        </p:nvSpPr>
        <p:spPr>
          <a:xfrm>
            <a:off x="1954796" y="3059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BF6FDA0-7BCA-47D4-9408-9D572B1B9964}"/>
              </a:ext>
            </a:extLst>
          </p:cNvPr>
          <p:cNvSpPr txBox="1"/>
          <p:nvPr/>
        </p:nvSpPr>
        <p:spPr>
          <a:xfrm>
            <a:off x="2505222" y="3059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C66567A-6F24-44FE-9439-6FD50BDE1894}"/>
              </a:ext>
            </a:extLst>
          </p:cNvPr>
          <p:cNvSpPr txBox="1"/>
          <p:nvPr/>
        </p:nvSpPr>
        <p:spPr>
          <a:xfrm>
            <a:off x="3116481" y="3059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3C019A6-43C2-4509-8697-33A4B10DA336}"/>
              </a:ext>
            </a:extLst>
          </p:cNvPr>
          <p:cNvSpPr txBox="1"/>
          <p:nvPr/>
        </p:nvSpPr>
        <p:spPr>
          <a:xfrm>
            <a:off x="3837440" y="3059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39BB470-EBCD-44B2-93B7-D9984296E1EF}"/>
              </a:ext>
            </a:extLst>
          </p:cNvPr>
          <p:cNvSpPr txBox="1"/>
          <p:nvPr/>
        </p:nvSpPr>
        <p:spPr>
          <a:xfrm>
            <a:off x="4495232" y="3059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965EC7D-ABC7-48C0-BE81-6973AF1570B1}"/>
              </a:ext>
            </a:extLst>
          </p:cNvPr>
          <p:cNvSpPr txBox="1"/>
          <p:nvPr/>
        </p:nvSpPr>
        <p:spPr>
          <a:xfrm>
            <a:off x="5204882" y="3059668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8C19FF6-3511-464A-BC29-F4F21A796EA2}"/>
              </a:ext>
            </a:extLst>
          </p:cNvPr>
          <p:cNvSpPr txBox="1"/>
          <p:nvPr/>
        </p:nvSpPr>
        <p:spPr>
          <a:xfrm>
            <a:off x="5950679" y="3059668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F36D214-4049-4376-8330-D1FAECBD34AB}"/>
              </a:ext>
            </a:extLst>
          </p:cNvPr>
          <p:cNvSpPr txBox="1"/>
          <p:nvPr/>
        </p:nvSpPr>
        <p:spPr>
          <a:xfrm>
            <a:off x="6557924" y="3059668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C2A5DBC-834B-496F-B87F-9470390D2B5F}"/>
              </a:ext>
            </a:extLst>
          </p:cNvPr>
          <p:cNvSpPr txBox="1"/>
          <p:nvPr/>
        </p:nvSpPr>
        <p:spPr>
          <a:xfrm>
            <a:off x="7284143" y="3059668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7D5D9E3-4B3D-461D-AB2A-6AD9B4D41042}"/>
              </a:ext>
            </a:extLst>
          </p:cNvPr>
          <p:cNvSpPr txBox="1"/>
          <p:nvPr/>
        </p:nvSpPr>
        <p:spPr>
          <a:xfrm>
            <a:off x="1343334" y="3059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CB2615BB-F6F1-445E-9737-8F877ACF06DC}"/>
              </a:ext>
            </a:extLst>
          </p:cNvPr>
          <p:cNvGrpSpPr/>
          <p:nvPr/>
        </p:nvGrpSpPr>
        <p:grpSpPr>
          <a:xfrm>
            <a:off x="1349626" y="2345742"/>
            <a:ext cx="415653" cy="616984"/>
            <a:chOff x="6191606" y="4180022"/>
            <a:chExt cx="831305" cy="1233965"/>
          </a:xfrm>
        </p:grpSpPr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38096FBA-EBFC-4452-989B-14CEBE3A29BD}"/>
                </a:ext>
              </a:extLst>
            </p:cNvPr>
            <p:cNvCxnSpPr/>
            <p:nvPr/>
          </p:nvCxnSpPr>
          <p:spPr>
            <a:xfrm flipH="1">
              <a:off x="6900304" y="4190746"/>
              <a:ext cx="122607" cy="565608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8FE21318-3CDF-4F86-BF97-17D041705FCC}"/>
                </a:ext>
              </a:extLst>
            </p:cNvPr>
            <p:cNvCxnSpPr/>
            <p:nvPr/>
          </p:nvCxnSpPr>
          <p:spPr>
            <a:xfrm flipH="1">
              <a:off x="6766589" y="4842943"/>
              <a:ext cx="122607" cy="565608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D3508E26-D883-44DB-AC0B-292130452741}"/>
                </a:ext>
              </a:extLst>
            </p:cNvPr>
            <p:cNvCxnSpPr/>
            <p:nvPr/>
          </p:nvCxnSpPr>
          <p:spPr>
            <a:xfrm flipH="1">
              <a:off x="6452444" y="4180024"/>
              <a:ext cx="447860" cy="0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C1B8369E-EFF4-4E0F-89B7-E758BC17FFAE}"/>
                </a:ext>
              </a:extLst>
            </p:cNvPr>
            <p:cNvCxnSpPr/>
            <p:nvPr/>
          </p:nvCxnSpPr>
          <p:spPr>
            <a:xfrm flipH="1">
              <a:off x="6252910" y="5413987"/>
              <a:ext cx="447859" cy="0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EE53D58F-873B-42AC-AF33-FFC1B9A1D172}"/>
                </a:ext>
              </a:extLst>
            </p:cNvPr>
            <p:cNvCxnSpPr/>
            <p:nvPr/>
          </p:nvCxnSpPr>
          <p:spPr>
            <a:xfrm flipH="1">
              <a:off x="6191606" y="4834092"/>
              <a:ext cx="122608" cy="565609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63609AAF-F4D7-4C13-BDF6-1A8BFDFFFCCE}"/>
                </a:ext>
              </a:extLst>
            </p:cNvPr>
            <p:cNvCxnSpPr/>
            <p:nvPr/>
          </p:nvCxnSpPr>
          <p:spPr>
            <a:xfrm flipH="1">
              <a:off x="6322806" y="4180022"/>
              <a:ext cx="122608" cy="565609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>
            <a:extLst>
              <a:ext uri="{FF2B5EF4-FFF2-40B4-BE49-F238E27FC236}">
                <a16:creationId xmlns:a16="http://schemas.microsoft.com/office/drawing/2014/main" id="{F250437A-E10B-F340-B797-51B442083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457" y="3977617"/>
            <a:ext cx="14954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8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125" y="971550"/>
            <a:ext cx="793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Keypad</a:t>
            </a:r>
            <a:r>
              <a:rPr lang="ko-KR" altLang="en-US" dirty="0"/>
              <a:t>로 누른 숫자를 </a:t>
            </a:r>
            <a:r>
              <a:rPr lang="en-US" altLang="ko-KR" dirty="0"/>
              <a:t>Shift register</a:t>
            </a:r>
            <a:r>
              <a:rPr lang="ko-KR" altLang="en-US" dirty="0"/>
              <a:t>를 이용하여 </a:t>
            </a:r>
            <a:r>
              <a:rPr lang="en-US" altLang="ko-KR" dirty="0"/>
              <a:t>7 Segment</a:t>
            </a:r>
            <a:r>
              <a:rPr lang="ko-KR" altLang="en-US" dirty="0"/>
              <a:t>로 출력하시오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타원 3"/>
          <p:cNvSpPr/>
          <p:nvPr/>
        </p:nvSpPr>
        <p:spPr bwMode="auto">
          <a:xfrm>
            <a:off x="841248" y="4543989"/>
            <a:ext cx="560832" cy="560832"/>
          </a:xfrm>
          <a:prstGeom prst="ellips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1554480" y="4543989"/>
            <a:ext cx="560832" cy="560832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2267712" y="4543989"/>
            <a:ext cx="560832" cy="560832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9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841248" y="3813674"/>
            <a:ext cx="560832" cy="560832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2267712" y="3813674"/>
            <a:ext cx="560832" cy="560832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841248" y="3144701"/>
            <a:ext cx="560832" cy="560832"/>
          </a:xfrm>
          <a:prstGeom prst="ellipse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1554480" y="3144701"/>
            <a:ext cx="560832" cy="560832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2267712" y="3144701"/>
            <a:ext cx="560832" cy="560832"/>
          </a:xfrm>
          <a:prstGeom prst="ellipse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841248" y="5212962"/>
            <a:ext cx="560832" cy="560832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#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1554480" y="5212962"/>
            <a:ext cx="560832" cy="560832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2267712" y="5212962"/>
            <a:ext cx="560832" cy="560832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*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오른쪽 화살표 5"/>
          <p:cNvSpPr/>
          <p:nvPr/>
        </p:nvSpPr>
        <p:spPr bwMode="auto">
          <a:xfrm>
            <a:off x="3736504" y="4094090"/>
            <a:ext cx="871500" cy="451104"/>
          </a:xfrm>
          <a:prstGeom prst="rightArrow">
            <a:avLst/>
          </a:prstGeom>
          <a:solidFill>
            <a:srgbClr val="044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6775" y="1513232"/>
            <a:ext cx="50818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FPGA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Keypad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누르면 해당 값을 저장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 Segment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각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register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저장된 값을 동시에 출력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사용하여 출력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(4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4-bit register 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나머지 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따로 항상 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만들어주는 처리를 할 것 </a:t>
            </a:r>
            <a:endParaRPr lang="en-US" altLang="ko-KR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1554480" y="3813674"/>
            <a:ext cx="560832" cy="560832"/>
          </a:xfrm>
          <a:prstGeom prst="ellips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7459506" y="2258971"/>
            <a:ext cx="280181" cy="603382"/>
            <a:chOff x="6452444" y="4180024"/>
            <a:chExt cx="570467" cy="1228527"/>
          </a:xfrm>
        </p:grpSpPr>
        <p:cxnSp>
          <p:nvCxnSpPr>
            <p:cNvPr id="31" name="직선 연결선 30"/>
            <p:cNvCxnSpPr/>
            <p:nvPr/>
          </p:nvCxnSpPr>
          <p:spPr>
            <a:xfrm flipH="1">
              <a:off x="6900304" y="4190746"/>
              <a:ext cx="122607" cy="565608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6766589" y="4842943"/>
              <a:ext cx="122607" cy="565608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H="1">
              <a:off x="6452444" y="4180024"/>
              <a:ext cx="447860" cy="0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7463893" y="3252908"/>
            <a:ext cx="335562" cy="610581"/>
            <a:chOff x="6217077" y="4180024"/>
            <a:chExt cx="683227" cy="1243184"/>
          </a:xfrm>
        </p:grpSpPr>
        <p:cxnSp>
          <p:nvCxnSpPr>
            <p:cNvPr id="38" name="직선 연결선 37"/>
            <p:cNvCxnSpPr/>
            <p:nvPr/>
          </p:nvCxnSpPr>
          <p:spPr>
            <a:xfrm flipH="1">
              <a:off x="6318400" y="4237799"/>
              <a:ext cx="122607" cy="565608"/>
            </a:xfrm>
            <a:prstGeom prst="line">
              <a:avLst/>
            </a:prstGeom>
            <a:ln w="762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6716509" y="4848217"/>
              <a:ext cx="122607" cy="565608"/>
            </a:xfrm>
            <a:prstGeom prst="line">
              <a:avLst/>
            </a:prstGeom>
            <a:ln w="762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6359952" y="4810387"/>
              <a:ext cx="447860" cy="0"/>
            </a:xfrm>
            <a:prstGeom prst="line">
              <a:avLst/>
            </a:prstGeom>
            <a:ln w="762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H="1">
              <a:off x="6452444" y="4180024"/>
              <a:ext cx="447860" cy="0"/>
            </a:xfrm>
            <a:prstGeom prst="line">
              <a:avLst/>
            </a:prstGeom>
            <a:ln w="762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>
              <a:off x="6217077" y="5423208"/>
              <a:ext cx="447860" cy="0"/>
            </a:xfrm>
            <a:prstGeom prst="line">
              <a:avLst/>
            </a:prstGeom>
            <a:ln w="762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7000381" y="3255498"/>
            <a:ext cx="280181" cy="603382"/>
            <a:chOff x="6452444" y="4180024"/>
            <a:chExt cx="570467" cy="1228527"/>
          </a:xfrm>
        </p:grpSpPr>
        <p:cxnSp>
          <p:nvCxnSpPr>
            <p:cNvPr id="44" name="직선 연결선 43"/>
            <p:cNvCxnSpPr/>
            <p:nvPr/>
          </p:nvCxnSpPr>
          <p:spPr>
            <a:xfrm flipH="1">
              <a:off x="6900304" y="4190746"/>
              <a:ext cx="122607" cy="565608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H="1">
              <a:off x="6741128" y="4842943"/>
              <a:ext cx="122607" cy="565608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>
              <a:off x="6452444" y="4180024"/>
              <a:ext cx="447860" cy="0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7389811" y="2862353"/>
            <a:ext cx="4265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com8</a:t>
            </a:r>
            <a:endParaRPr lang="ko-KR" alt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6942428" y="2862353"/>
            <a:ext cx="4265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com7</a:t>
            </a:r>
            <a:endParaRPr lang="ko-KR" altLang="en-US" sz="700" dirty="0"/>
          </a:p>
        </p:txBody>
      </p:sp>
      <p:sp>
        <p:nvSpPr>
          <p:cNvPr id="49" name="TextBox 48"/>
          <p:cNvSpPr txBox="1"/>
          <p:nvPr/>
        </p:nvSpPr>
        <p:spPr>
          <a:xfrm>
            <a:off x="7389811" y="3894035"/>
            <a:ext cx="4265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com8</a:t>
            </a:r>
            <a:endParaRPr lang="ko-KR" altLang="en-US" sz="700" dirty="0"/>
          </a:p>
        </p:txBody>
      </p:sp>
      <p:sp>
        <p:nvSpPr>
          <p:cNvPr id="50" name="TextBox 49"/>
          <p:cNvSpPr txBox="1"/>
          <p:nvPr/>
        </p:nvSpPr>
        <p:spPr>
          <a:xfrm>
            <a:off x="6942428" y="3894035"/>
            <a:ext cx="4265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com7</a:t>
            </a:r>
            <a:endParaRPr lang="ko-KR" altLang="en-US" sz="7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5F1ACF-F672-43B6-B67B-4B226C9EEC52}"/>
              </a:ext>
            </a:extLst>
          </p:cNvPr>
          <p:cNvSpPr txBox="1"/>
          <p:nvPr/>
        </p:nvSpPr>
        <p:spPr>
          <a:xfrm>
            <a:off x="6556545" y="2862353"/>
            <a:ext cx="4265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com6</a:t>
            </a:r>
            <a:endParaRPr lang="ko-KR" altLang="en-US" sz="7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4BA6010-4695-4F06-9D49-464E861E7AB2}"/>
              </a:ext>
            </a:extLst>
          </p:cNvPr>
          <p:cNvSpPr txBox="1"/>
          <p:nvPr/>
        </p:nvSpPr>
        <p:spPr>
          <a:xfrm>
            <a:off x="6109162" y="2862353"/>
            <a:ext cx="4265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com5</a:t>
            </a:r>
            <a:endParaRPr lang="ko-KR" altLang="en-US" sz="7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6B1DD0-85B4-417A-89A4-E6E3CE96A6DC}"/>
              </a:ext>
            </a:extLst>
          </p:cNvPr>
          <p:cNvSpPr txBox="1"/>
          <p:nvPr/>
        </p:nvSpPr>
        <p:spPr>
          <a:xfrm>
            <a:off x="6556545" y="3894035"/>
            <a:ext cx="4265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com6</a:t>
            </a:r>
            <a:endParaRPr lang="ko-KR" altLang="en-US" sz="7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D2AEA4-1C9B-4639-88C9-28A78A8DBAB0}"/>
              </a:ext>
            </a:extLst>
          </p:cNvPr>
          <p:cNvSpPr txBox="1"/>
          <p:nvPr/>
        </p:nvSpPr>
        <p:spPr>
          <a:xfrm>
            <a:off x="6109162" y="3894035"/>
            <a:ext cx="4265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com5</a:t>
            </a:r>
            <a:endParaRPr lang="ko-KR" altLang="en-US" sz="7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FEA544-DB74-4824-9508-E44EA84896EB}"/>
              </a:ext>
            </a:extLst>
          </p:cNvPr>
          <p:cNvSpPr txBox="1"/>
          <p:nvPr/>
        </p:nvSpPr>
        <p:spPr>
          <a:xfrm>
            <a:off x="7389811" y="4825689"/>
            <a:ext cx="4265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com8</a:t>
            </a:r>
            <a:endParaRPr lang="ko-KR" altLang="en-US" sz="7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349C26-9EB7-4BA1-90F8-5A8247853002}"/>
              </a:ext>
            </a:extLst>
          </p:cNvPr>
          <p:cNvSpPr txBox="1"/>
          <p:nvPr/>
        </p:nvSpPr>
        <p:spPr>
          <a:xfrm>
            <a:off x="6942428" y="4825689"/>
            <a:ext cx="4265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com7</a:t>
            </a:r>
            <a:endParaRPr lang="ko-KR" altLang="en-US" sz="7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238CCE-D233-42FD-82E9-135E1919E48B}"/>
              </a:ext>
            </a:extLst>
          </p:cNvPr>
          <p:cNvSpPr txBox="1"/>
          <p:nvPr/>
        </p:nvSpPr>
        <p:spPr>
          <a:xfrm>
            <a:off x="6556545" y="4825689"/>
            <a:ext cx="4265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com6</a:t>
            </a:r>
            <a:endParaRPr lang="ko-KR" altLang="en-US" sz="7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0968342-5A54-473A-91EE-0BFF6131F481}"/>
              </a:ext>
            </a:extLst>
          </p:cNvPr>
          <p:cNvSpPr txBox="1"/>
          <p:nvPr/>
        </p:nvSpPr>
        <p:spPr>
          <a:xfrm>
            <a:off x="6109162" y="4825689"/>
            <a:ext cx="4265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com5</a:t>
            </a:r>
            <a:endParaRPr lang="ko-KR" altLang="en-US" sz="7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2C9A1A-8976-4817-919D-D0706A73A49E}"/>
              </a:ext>
            </a:extLst>
          </p:cNvPr>
          <p:cNvSpPr txBox="1"/>
          <p:nvPr/>
        </p:nvSpPr>
        <p:spPr>
          <a:xfrm>
            <a:off x="7389811" y="5757343"/>
            <a:ext cx="4265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com8</a:t>
            </a:r>
            <a:endParaRPr lang="ko-KR" altLang="en-US" sz="7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2B21FE-2799-4518-8EBB-DDB43E6A2E95}"/>
              </a:ext>
            </a:extLst>
          </p:cNvPr>
          <p:cNvSpPr txBox="1"/>
          <p:nvPr/>
        </p:nvSpPr>
        <p:spPr>
          <a:xfrm>
            <a:off x="6942428" y="5757343"/>
            <a:ext cx="4265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com7</a:t>
            </a:r>
            <a:endParaRPr lang="ko-KR" altLang="en-US" sz="7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505CC1E-3CBF-4C2D-A0D7-92E90C09E4C4}"/>
              </a:ext>
            </a:extLst>
          </p:cNvPr>
          <p:cNvSpPr txBox="1"/>
          <p:nvPr/>
        </p:nvSpPr>
        <p:spPr>
          <a:xfrm>
            <a:off x="6556545" y="5757343"/>
            <a:ext cx="4265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com6</a:t>
            </a:r>
            <a:endParaRPr lang="ko-KR" altLang="en-US" sz="7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707F6DF-E883-4F43-A932-289AA72D441E}"/>
              </a:ext>
            </a:extLst>
          </p:cNvPr>
          <p:cNvSpPr txBox="1"/>
          <p:nvPr/>
        </p:nvSpPr>
        <p:spPr>
          <a:xfrm>
            <a:off x="6109162" y="5757343"/>
            <a:ext cx="4265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com5</a:t>
            </a:r>
            <a:endParaRPr lang="ko-KR" altLang="en-US" sz="700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1707CA0E-DF0F-4664-94B4-978AF45E554C}"/>
              </a:ext>
            </a:extLst>
          </p:cNvPr>
          <p:cNvGrpSpPr/>
          <p:nvPr/>
        </p:nvGrpSpPr>
        <p:grpSpPr>
          <a:xfrm>
            <a:off x="7433727" y="4168569"/>
            <a:ext cx="365728" cy="610581"/>
            <a:chOff x="6217077" y="4180024"/>
            <a:chExt cx="744647" cy="1243184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8FF1A71A-A267-4268-94C7-6D04B4A5E570}"/>
                </a:ext>
              </a:extLst>
            </p:cNvPr>
            <p:cNvCxnSpPr/>
            <p:nvPr/>
          </p:nvCxnSpPr>
          <p:spPr>
            <a:xfrm flipH="1">
              <a:off x="6839116" y="4237799"/>
              <a:ext cx="122608" cy="565607"/>
            </a:xfrm>
            <a:prstGeom prst="line">
              <a:avLst/>
            </a:prstGeom>
            <a:ln w="762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EA615673-6804-4D72-93A0-FC03F9F99E21}"/>
                </a:ext>
              </a:extLst>
            </p:cNvPr>
            <p:cNvCxnSpPr/>
            <p:nvPr/>
          </p:nvCxnSpPr>
          <p:spPr>
            <a:xfrm flipH="1">
              <a:off x="6716509" y="4848217"/>
              <a:ext cx="122607" cy="565608"/>
            </a:xfrm>
            <a:prstGeom prst="line">
              <a:avLst/>
            </a:prstGeom>
            <a:ln w="762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F1912CEE-71EC-4AB5-A046-7AB53AA89B32}"/>
                </a:ext>
              </a:extLst>
            </p:cNvPr>
            <p:cNvCxnSpPr/>
            <p:nvPr/>
          </p:nvCxnSpPr>
          <p:spPr>
            <a:xfrm flipH="1">
              <a:off x="6359952" y="4810387"/>
              <a:ext cx="447860" cy="0"/>
            </a:xfrm>
            <a:prstGeom prst="line">
              <a:avLst/>
            </a:prstGeom>
            <a:ln w="762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77F8E349-5683-48F2-B967-DD0BF2C19CA7}"/>
                </a:ext>
              </a:extLst>
            </p:cNvPr>
            <p:cNvCxnSpPr/>
            <p:nvPr/>
          </p:nvCxnSpPr>
          <p:spPr>
            <a:xfrm flipH="1">
              <a:off x="6513864" y="4180024"/>
              <a:ext cx="447860" cy="0"/>
            </a:xfrm>
            <a:prstGeom prst="line">
              <a:avLst/>
            </a:prstGeom>
            <a:ln w="762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874A0752-ED79-430A-A330-1D4E4E396698}"/>
                </a:ext>
              </a:extLst>
            </p:cNvPr>
            <p:cNvCxnSpPr/>
            <p:nvPr/>
          </p:nvCxnSpPr>
          <p:spPr>
            <a:xfrm flipH="1">
              <a:off x="6217077" y="5423208"/>
              <a:ext cx="447860" cy="0"/>
            </a:xfrm>
            <a:prstGeom prst="line">
              <a:avLst/>
            </a:prstGeom>
            <a:ln w="762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2999B837-9458-4510-9035-0023330A4717}"/>
              </a:ext>
            </a:extLst>
          </p:cNvPr>
          <p:cNvGrpSpPr/>
          <p:nvPr/>
        </p:nvGrpSpPr>
        <p:grpSpPr>
          <a:xfrm>
            <a:off x="7569487" y="5109348"/>
            <a:ext cx="128457" cy="577597"/>
            <a:chOff x="6700178" y="4237799"/>
            <a:chExt cx="261546" cy="1176026"/>
          </a:xfrm>
        </p:grpSpPr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11F581DC-01C5-43A8-A21C-023963D2727C}"/>
                </a:ext>
              </a:extLst>
            </p:cNvPr>
            <p:cNvCxnSpPr/>
            <p:nvPr/>
          </p:nvCxnSpPr>
          <p:spPr>
            <a:xfrm flipH="1">
              <a:off x="6839116" y="4237799"/>
              <a:ext cx="122608" cy="565607"/>
            </a:xfrm>
            <a:prstGeom prst="line">
              <a:avLst/>
            </a:prstGeom>
            <a:ln w="76200" cap="rnd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7EC6BA00-DFA4-4785-A65E-F533FE9667E9}"/>
                </a:ext>
              </a:extLst>
            </p:cNvPr>
            <p:cNvCxnSpPr/>
            <p:nvPr/>
          </p:nvCxnSpPr>
          <p:spPr>
            <a:xfrm flipH="1">
              <a:off x="6700178" y="4848218"/>
              <a:ext cx="122608" cy="565607"/>
            </a:xfrm>
            <a:prstGeom prst="line">
              <a:avLst/>
            </a:prstGeom>
            <a:ln w="76200" cap="rnd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/>
          <p:cNvGrpSpPr/>
          <p:nvPr/>
        </p:nvGrpSpPr>
        <p:grpSpPr>
          <a:xfrm>
            <a:off x="7000381" y="4184050"/>
            <a:ext cx="335562" cy="610581"/>
            <a:chOff x="6217077" y="4180024"/>
            <a:chExt cx="683227" cy="1243184"/>
          </a:xfrm>
        </p:grpSpPr>
        <p:cxnSp>
          <p:nvCxnSpPr>
            <p:cNvPr id="115" name="직선 연결선 114"/>
            <p:cNvCxnSpPr/>
            <p:nvPr/>
          </p:nvCxnSpPr>
          <p:spPr>
            <a:xfrm flipH="1">
              <a:off x="6318400" y="4237799"/>
              <a:ext cx="122607" cy="565608"/>
            </a:xfrm>
            <a:prstGeom prst="line">
              <a:avLst/>
            </a:prstGeom>
            <a:ln w="762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 flipH="1">
              <a:off x="6716509" y="4848217"/>
              <a:ext cx="122607" cy="565608"/>
            </a:xfrm>
            <a:prstGeom prst="line">
              <a:avLst/>
            </a:prstGeom>
            <a:ln w="762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H="1">
              <a:off x="6359952" y="4810387"/>
              <a:ext cx="447860" cy="0"/>
            </a:xfrm>
            <a:prstGeom prst="line">
              <a:avLst/>
            </a:prstGeom>
            <a:ln w="762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H="1">
              <a:off x="6452444" y="4180024"/>
              <a:ext cx="447860" cy="0"/>
            </a:xfrm>
            <a:prstGeom prst="line">
              <a:avLst/>
            </a:prstGeom>
            <a:ln w="762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flipH="1">
              <a:off x="6217077" y="5423208"/>
              <a:ext cx="447860" cy="0"/>
            </a:xfrm>
            <a:prstGeom prst="line">
              <a:avLst/>
            </a:prstGeom>
            <a:ln w="762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그룹 119"/>
          <p:cNvGrpSpPr/>
          <p:nvPr/>
        </p:nvGrpSpPr>
        <p:grpSpPr>
          <a:xfrm>
            <a:off x="6568996" y="4186640"/>
            <a:ext cx="280181" cy="603382"/>
            <a:chOff x="6452444" y="4180024"/>
            <a:chExt cx="570467" cy="1228527"/>
          </a:xfrm>
        </p:grpSpPr>
        <p:cxnSp>
          <p:nvCxnSpPr>
            <p:cNvPr id="121" name="직선 연결선 120"/>
            <p:cNvCxnSpPr/>
            <p:nvPr/>
          </p:nvCxnSpPr>
          <p:spPr>
            <a:xfrm flipH="1">
              <a:off x="6900304" y="4190746"/>
              <a:ext cx="122607" cy="565608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 flipH="1">
              <a:off x="6741128" y="4842943"/>
              <a:ext cx="122607" cy="565608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H="1">
              <a:off x="6452444" y="4180024"/>
              <a:ext cx="447860" cy="0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1707CA0E-DF0F-4664-94B4-978AF45E554C}"/>
              </a:ext>
            </a:extLst>
          </p:cNvPr>
          <p:cNvGrpSpPr/>
          <p:nvPr/>
        </p:nvGrpSpPr>
        <p:grpSpPr>
          <a:xfrm>
            <a:off x="7003286" y="5081851"/>
            <a:ext cx="365728" cy="610581"/>
            <a:chOff x="6217077" y="4180024"/>
            <a:chExt cx="744647" cy="1243184"/>
          </a:xfrm>
        </p:grpSpPr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8FF1A71A-A267-4268-94C7-6D04B4A5E570}"/>
                </a:ext>
              </a:extLst>
            </p:cNvPr>
            <p:cNvCxnSpPr/>
            <p:nvPr/>
          </p:nvCxnSpPr>
          <p:spPr>
            <a:xfrm flipH="1">
              <a:off x="6839116" y="4237799"/>
              <a:ext cx="122608" cy="565607"/>
            </a:xfrm>
            <a:prstGeom prst="line">
              <a:avLst/>
            </a:prstGeom>
            <a:ln w="762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EA615673-6804-4D72-93A0-FC03F9F99E21}"/>
                </a:ext>
              </a:extLst>
            </p:cNvPr>
            <p:cNvCxnSpPr/>
            <p:nvPr/>
          </p:nvCxnSpPr>
          <p:spPr>
            <a:xfrm flipH="1">
              <a:off x="6716509" y="4848217"/>
              <a:ext cx="122607" cy="565608"/>
            </a:xfrm>
            <a:prstGeom prst="line">
              <a:avLst/>
            </a:prstGeom>
            <a:ln w="762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F1912CEE-71EC-4AB5-A046-7AB53AA89B32}"/>
                </a:ext>
              </a:extLst>
            </p:cNvPr>
            <p:cNvCxnSpPr/>
            <p:nvPr/>
          </p:nvCxnSpPr>
          <p:spPr>
            <a:xfrm flipH="1">
              <a:off x="6359952" y="4810387"/>
              <a:ext cx="447860" cy="0"/>
            </a:xfrm>
            <a:prstGeom prst="line">
              <a:avLst/>
            </a:prstGeom>
            <a:ln w="762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77F8E349-5683-48F2-B967-DD0BF2C19CA7}"/>
                </a:ext>
              </a:extLst>
            </p:cNvPr>
            <p:cNvCxnSpPr/>
            <p:nvPr/>
          </p:nvCxnSpPr>
          <p:spPr>
            <a:xfrm flipH="1">
              <a:off x="6513864" y="4180024"/>
              <a:ext cx="447860" cy="0"/>
            </a:xfrm>
            <a:prstGeom prst="line">
              <a:avLst/>
            </a:prstGeom>
            <a:ln w="762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874A0752-ED79-430A-A330-1D4E4E396698}"/>
                </a:ext>
              </a:extLst>
            </p:cNvPr>
            <p:cNvCxnSpPr/>
            <p:nvPr/>
          </p:nvCxnSpPr>
          <p:spPr>
            <a:xfrm flipH="1">
              <a:off x="6217077" y="5423208"/>
              <a:ext cx="447860" cy="0"/>
            </a:xfrm>
            <a:prstGeom prst="line">
              <a:avLst/>
            </a:prstGeom>
            <a:ln w="762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그룹 129"/>
          <p:cNvGrpSpPr/>
          <p:nvPr/>
        </p:nvGrpSpPr>
        <p:grpSpPr>
          <a:xfrm>
            <a:off x="6587397" y="5097332"/>
            <a:ext cx="335562" cy="610581"/>
            <a:chOff x="6217077" y="4180024"/>
            <a:chExt cx="683227" cy="1243184"/>
          </a:xfrm>
        </p:grpSpPr>
        <p:cxnSp>
          <p:nvCxnSpPr>
            <p:cNvPr id="131" name="직선 연결선 130"/>
            <p:cNvCxnSpPr/>
            <p:nvPr/>
          </p:nvCxnSpPr>
          <p:spPr>
            <a:xfrm flipH="1">
              <a:off x="6318400" y="4237799"/>
              <a:ext cx="122607" cy="565608"/>
            </a:xfrm>
            <a:prstGeom prst="line">
              <a:avLst/>
            </a:prstGeom>
            <a:ln w="762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 flipH="1">
              <a:off x="6716509" y="4848217"/>
              <a:ext cx="122607" cy="565608"/>
            </a:xfrm>
            <a:prstGeom prst="line">
              <a:avLst/>
            </a:prstGeom>
            <a:ln w="762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 flipH="1">
              <a:off x="6359952" y="4810387"/>
              <a:ext cx="447860" cy="0"/>
            </a:xfrm>
            <a:prstGeom prst="line">
              <a:avLst/>
            </a:prstGeom>
            <a:ln w="762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 flipH="1">
              <a:off x="6452444" y="4180024"/>
              <a:ext cx="447860" cy="0"/>
            </a:xfrm>
            <a:prstGeom prst="line">
              <a:avLst/>
            </a:prstGeom>
            <a:ln w="762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H="1">
              <a:off x="6217077" y="5423208"/>
              <a:ext cx="447860" cy="0"/>
            </a:xfrm>
            <a:prstGeom prst="line">
              <a:avLst/>
            </a:prstGeom>
            <a:ln w="762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그룹 135"/>
          <p:cNvGrpSpPr/>
          <p:nvPr/>
        </p:nvGrpSpPr>
        <p:grpSpPr>
          <a:xfrm>
            <a:off x="6138555" y="5099922"/>
            <a:ext cx="280181" cy="603382"/>
            <a:chOff x="6452444" y="4180024"/>
            <a:chExt cx="570467" cy="1228527"/>
          </a:xfrm>
        </p:grpSpPr>
        <p:cxnSp>
          <p:nvCxnSpPr>
            <p:cNvPr id="137" name="직선 연결선 136"/>
            <p:cNvCxnSpPr/>
            <p:nvPr/>
          </p:nvCxnSpPr>
          <p:spPr>
            <a:xfrm flipH="1">
              <a:off x="6900304" y="4190746"/>
              <a:ext cx="122607" cy="565608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 flipH="1">
              <a:off x="6741128" y="4842943"/>
              <a:ext cx="122607" cy="565608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flipH="1">
              <a:off x="6452444" y="4180024"/>
              <a:ext cx="447860" cy="0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080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125" y="971550"/>
            <a:ext cx="793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Keypad</a:t>
            </a:r>
            <a:r>
              <a:rPr lang="ko-KR" altLang="en-US" dirty="0"/>
              <a:t>로 누른 숫자를 </a:t>
            </a:r>
            <a:r>
              <a:rPr lang="en-US" altLang="ko-KR" dirty="0"/>
              <a:t>Shift register</a:t>
            </a:r>
            <a:r>
              <a:rPr lang="ko-KR" altLang="en-US" dirty="0"/>
              <a:t>를 이용하여 </a:t>
            </a:r>
            <a:r>
              <a:rPr lang="en-US" altLang="ko-KR" dirty="0"/>
              <a:t>7 Segment</a:t>
            </a:r>
            <a:r>
              <a:rPr lang="ko-KR" altLang="en-US" dirty="0"/>
              <a:t>로 출력하시오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66775" y="1513232"/>
            <a:ext cx="56220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0~9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까지의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진수 입력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버튼 스위치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a~g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까지의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segment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1~8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까지의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사용하여 저장 데이터 출력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(4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4-bit register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mux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카운터를 사용하여 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register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값 순차 반복 출력</a:t>
            </a:r>
            <a:endParaRPr lang="en-US" altLang="ko-KR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d2b, trigger,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mux_2x1, mux_4bit_2x1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제공</a:t>
            </a:r>
            <a:endParaRPr lang="en-US" altLang="ko-KR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Mux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사용시 </a:t>
            </a:r>
            <a:r>
              <a:rPr lang="en-US" altLang="ko-KR" sz="1400" dirty="0" err="1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sel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따른 값이 선택되는 </a:t>
            </a:r>
            <a:r>
              <a:rPr lang="ko-KR" altLang="en-US" sz="1400" dirty="0" err="1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입력포트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잘 볼 것 </a:t>
            </a:r>
            <a:r>
              <a:rPr lang="en-US" altLang="ko-KR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  <a:r>
              <a:rPr lang="ko-KR" altLang="en-US" sz="1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endParaRPr lang="en-US" altLang="ko-KR" sz="1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8C4BFDF-35D9-4DC4-A584-DA5D41EB632C}"/>
              </a:ext>
            </a:extLst>
          </p:cNvPr>
          <p:cNvSpPr/>
          <p:nvPr/>
        </p:nvSpPr>
        <p:spPr bwMode="auto">
          <a:xfrm>
            <a:off x="1992324" y="3031350"/>
            <a:ext cx="1179095" cy="11871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1000" b="1" dirty="0"/>
              <a:t>d2b</a:t>
            </a:r>
            <a:endParaRPr lang="ko-KR" altLang="en-US" sz="1000" b="1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11B0557-4253-4B16-860E-ECD4BC224602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1315452" y="3624908"/>
            <a:ext cx="676872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F8ADAA9-99C5-4D16-8CC6-8C2CE6012E9C}"/>
              </a:ext>
            </a:extLst>
          </p:cNvPr>
          <p:cNvCxnSpPr>
            <a:cxnSpLocks/>
            <a:stCxn id="98" idx="3"/>
          </p:cNvCxnSpPr>
          <p:nvPr/>
        </p:nvCxnSpPr>
        <p:spPr>
          <a:xfrm>
            <a:off x="3171419" y="3624908"/>
            <a:ext cx="502223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7110FF0-7BB6-4A30-9412-B91466B8B254}"/>
              </a:ext>
            </a:extLst>
          </p:cNvPr>
          <p:cNvSpPr/>
          <p:nvPr/>
        </p:nvSpPr>
        <p:spPr bwMode="auto">
          <a:xfrm>
            <a:off x="3673642" y="3031350"/>
            <a:ext cx="1467853" cy="11871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1000" b="1" dirty="0"/>
              <a:t>4bit register * 4</a:t>
            </a:r>
          </a:p>
          <a:p>
            <a:pPr algn="ctr"/>
            <a:r>
              <a:rPr lang="en-US" altLang="ko-KR" sz="1000" b="1" dirty="0"/>
              <a:t>Shift</a:t>
            </a:r>
            <a:endParaRPr lang="ko-KR" altLang="en-US" sz="1000" b="1" dirty="0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E2BFE27D-D4AC-4786-9CEF-B61DE7FE4819}"/>
              </a:ext>
            </a:extLst>
          </p:cNvPr>
          <p:cNvCxnSpPr>
            <a:cxnSpLocks/>
          </p:cNvCxnSpPr>
          <p:nvPr/>
        </p:nvCxnSpPr>
        <p:spPr>
          <a:xfrm>
            <a:off x="5141495" y="3456466"/>
            <a:ext cx="502223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8695774-37A4-4612-B670-FB4D39E0A02D}"/>
              </a:ext>
            </a:extLst>
          </p:cNvPr>
          <p:cNvSpPr/>
          <p:nvPr/>
        </p:nvSpPr>
        <p:spPr bwMode="auto">
          <a:xfrm>
            <a:off x="4531549" y="4718255"/>
            <a:ext cx="1028838" cy="7113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1000" b="1" dirty="0"/>
              <a:t>count4</a:t>
            </a:r>
            <a:endParaRPr lang="ko-KR" altLang="en-US" sz="1000" b="1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EC7FAAA-5954-4F7A-BC0E-B1ECDF268B0D}"/>
              </a:ext>
            </a:extLst>
          </p:cNvPr>
          <p:cNvSpPr/>
          <p:nvPr/>
        </p:nvSpPr>
        <p:spPr bwMode="auto">
          <a:xfrm>
            <a:off x="1992324" y="4746832"/>
            <a:ext cx="1179095" cy="5812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1000" b="1" dirty="0"/>
              <a:t>trigger</a:t>
            </a:r>
            <a:endParaRPr lang="ko-KR" altLang="en-US" sz="1000" b="1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7875711-1906-4BE2-8D9E-253BD211856D}"/>
              </a:ext>
            </a:extLst>
          </p:cNvPr>
          <p:cNvCxnSpPr>
            <a:cxnSpLocks/>
            <a:endCxn id="115" idx="1"/>
          </p:cNvCxnSpPr>
          <p:nvPr/>
        </p:nvCxnSpPr>
        <p:spPr>
          <a:xfrm rot="16200000" flipH="1">
            <a:off x="943593" y="3988747"/>
            <a:ext cx="1412570" cy="684892"/>
          </a:xfrm>
          <a:prstGeom prst="bentConnector2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57BDF856-746C-4528-B4AD-EF6F567CDCDF}"/>
              </a:ext>
            </a:extLst>
          </p:cNvPr>
          <p:cNvCxnSpPr>
            <a:cxnSpLocks/>
          </p:cNvCxnSpPr>
          <p:nvPr/>
        </p:nvCxnSpPr>
        <p:spPr>
          <a:xfrm flipV="1">
            <a:off x="3171419" y="3777478"/>
            <a:ext cx="502223" cy="1260000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F213249-591C-4D7D-AC8B-DA587297304E}"/>
              </a:ext>
            </a:extLst>
          </p:cNvPr>
          <p:cNvCxnSpPr>
            <a:cxnSpLocks/>
          </p:cNvCxnSpPr>
          <p:nvPr/>
        </p:nvCxnSpPr>
        <p:spPr>
          <a:xfrm>
            <a:off x="5141495" y="3183750"/>
            <a:ext cx="502223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C998BD07-AD38-4149-AF14-4B8D15E7D5D5}"/>
              </a:ext>
            </a:extLst>
          </p:cNvPr>
          <p:cNvCxnSpPr>
            <a:cxnSpLocks/>
          </p:cNvCxnSpPr>
          <p:nvPr/>
        </p:nvCxnSpPr>
        <p:spPr>
          <a:xfrm>
            <a:off x="5141495" y="3753245"/>
            <a:ext cx="502223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959830A2-93DE-40F3-B5FB-49A55996240A}"/>
              </a:ext>
            </a:extLst>
          </p:cNvPr>
          <p:cNvCxnSpPr>
            <a:cxnSpLocks/>
          </p:cNvCxnSpPr>
          <p:nvPr/>
        </p:nvCxnSpPr>
        <p:spPr>
          <a:xfrm>
            <a:off x="5141495" y="4050024"/>
            <a:ext cx="502223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다리꼴 25">
            <a:extLst>
              <a:ext uri="{FF2B5EF4-FFF2-40B4-BE49-F238E27FC236}">
                <a16:creationId xmlns:a16="http://schemas.microsoft.com/office/drawing/2014/main" id="{CD477AFA-CAEC-4353-A1C1-76E13DFF5A18}"/>
              </a:ext>
            </a:extLst>
          </p:cNvPr>
          <p:cNvSpPr/>
          <p:nvPr/>
        </p:nvSpPr>
        <p:spPr bwMode="auto">
          <a:xfrm rot="5400000">
            <a:off x="5154690" y="3464279"/>
            <a:ext cx="1281262" cy="321258"/>
          </a:xfrm>
          <a:prstGeom prst="trapezoid">
            <a:avLst>
              <a:gd name="adj" fmla="val 3249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E0F24104-4CCB-414F-A706-8226F5FF83C0}"/>
              </a:ext>
            </a:extLst>
          </p:cNvPr>
          <p:cNvCxnSpPr>
            <a:cxnSpLocks/>
            <a:stCxn id="114" idx="3"/>
            <a:endCxn id="26" idx="3"/>
          </p:cNvCxnSpPr>
          <p:nvPr/>
        </p:nvCxnSpPr>
        <p:spPr>
          <a:xfrm flipV="1">
            <a:off x="5560387" y="4213351"/>
            <a:ext cx="234934" cy="860577"/>
          </a:xfrm>
          <a:prstGeom prst="bentConnector2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FBAC414B-8375-494D-82F8-F26C2F1C9274}"/>
              </a:ext>
            </a:extLst>
          </p:cNvPr>
          <p:cNvCxnSpPr>
            <a:cxnSpLocks/>
          </p:cNvCxnSpPr>
          <p:nvPr/>
        </p:nvCxnSpPr>
        <p:spPr>
          <a:xfrm>
            <a:off x="5965505" y="3624908"/>
            <a:ext cx="502223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D145902-A3D5-449D-93E7-70E150526C49}"/>
              </a:ext>
            </a:extLst>
          </p:cNvPr>
          <p:cNvSpPr txBox="1"/>
          <p:nvPr/>
        </p:nvSpPr>
        <p:spPr>
          <a:xfrm>
            <a:off x="3403367" y="433119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ce</a:t>
            </a:r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09C77AF4-620A-45F2-82D0-AA22BA7AC294}"/>
              </a:ext>
            </a:extLst>
          </p:cNvPr>
          <p:cNvSpPr/>
          <p:nvPr/>
        </p:nvSpPr>
        <p:spPr bwMode="auto">
          <a:xfrm>
            <a:off x="6473730" y="3312703"/>
            <a:ext cx="1015023" cy="7185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1000" b="1" dirty="0"/>
              <a:t>b2seg</a:t>
            </a:r>
            <a:endParaRPr lang="ko-KR" altLang="en-US" sz="1000" b="1" dirty="0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DC02A9C2-D2FA-4971-B503-8553CED62FB2}"/>
              </a:ext>
            </a:extLst>
          </p:cNvPr>
          <p:cNvCxnSpPr>
            <a:cxnSpLocks/>
          </p:cNvCxnSpPr>
          <p:nvPr/>
        </p:nvCxnSpPr>
        <p:spPr>
          <a:xfrm>
            <a:off x="7488753" y="3624908"/>
            <a:ext cx="502223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142DBF5D-CB32-48B2-81B5-44E526D25E45}"/>
              </a:ext>
            </a:extLst>
          </p:cNvPr>
          <p:cNvSpPr txBox="1"/>
          <p:nvPr/>
        </p:nvSpPr>
        <p:spPr>
          <a:xfrm>
            <a:off x="8106991" y="344024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~ g</a:t>
            </a:r>
            <a:endParaRPr lang="ko-KR" altLang="en-US" dirty="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BF607000-B265-416E-A1F0-DE8122F92371}"/>
              </a:ext>
            </a:extLst>
          </p:cNvPr>
          <p:cNvCxnSpPr>
            <a:cxnSpLocks/>
          </p:cNvCxnSpPr>
          <p:nvPr/>
        </p:nvCxnSpPr>
        <p:spPr>
          <a:xfrm>
            <a:off x="5584179" y="5073928"/>
            <a:ext cx="502223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66775E05-1E8A-42FA-BEE3-9D79528A1835}"/>
              </a:ext>
            </a:extLst>
          </p:cNvPr>
          <p:cNvSpPr txBox="1"/>
          <p:nvPr/>
        </p:nvSpPr>
        <p:spPr>
          <a:xfrm>
            <a:off x="6202417" y="4889262"/>
            <a:ext cx="116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comp1 ~ 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50D1B9-E43C-5548-A561-DE2C05217C7A}"/>
              </a:ext>
            </a:extLst>
          </p:cNvPr>
          <p:cNvSpPr txBox="1"/>
          <p:nvPr/>
        </p:nvSpPr>
        <p:spPr>
          <a:xfrm>
            <a:off x="3214967" y="5661201"/>
            <a:ext cx="510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사용할</a:t>
            </a:r>
            <a:r>
              <a:rPr kumimoji="1" lang="ko-KR" altLang="en-US" dirty="0"/>
              <a:t> </a:t>
            </a:r>
            <a:r>
              <a:rPr kumimoji="1" lang="en-US" altLang="ko-KR" dirty="0"/>
              <a:t>com 8~5</a:t>
            </a:r>
            <a:r>
              <a:rPr kumimoji="1" lang="ko-KR" altLang="en-US" dirty="0"/>
              <a:t> 이외에 </a:t>
            </a:r>
            <a:r>
              <a:rPr kumimoji="1" lang="en-US" altLang="ko-KR" dirty="0"/>
              <a:t>com 1~4</a:t>
            </a:r>
            <a:r>
              <a:rPr kumimoji="1" lang="ko-KR" altLang="en-US" dirty="0"/>
              <a:t>도 연결 해줘야 함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917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A128F-A469-FD44-9982-BB2180DC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E3067-60BC-2841-90D6-4026651B0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주의사항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RST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신호에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Not</a:t>
            </a:r>
            <a:r>
              <a:rPr kumimoji="1" lang="ko-KR" altLang="en-US" dirty="0"/>
              <a:t> </a:t>
            </a:r>
            <a:r>
              <a:rPr kumimoji="1" lang="en-US" altLang="ko-KR" dirty="0"/>
              <a:t>gate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붙이는거</a:t>
            </a:r>
            <a:r>
              <a:rPr kumimoji="1" lang="ko-KR" altLang="en-US" dirty="0"/>
              <a:t> 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ore-KR" dirty="0"/>
              <a:t>CLK -&gt; AB16, RST -&gt; L4</a:t>
            </a:r>
          </a:p>
          <a:p>
            <a:r>
              <a:rPr kumimoji="1" lang="en-US" altLang="ko-Kore-KR" dirty="0"/>
              <a:t>CLK</a:t>
            </a:r>
            <a:r>
              <a:rPr kumimoji="1" lang="ko-KR" altLang="en-US" dirty="0"/>
              <a:t> 사용시에 </a:t>
            </a:r>
            <a:r>
              <a:rPr kumimoji="1" lang="en-US" altLang="ko-KR" dirty="0"/>
              <a:t>2</a:t>
            </a:r>
            <a:r>
              <a:rPr kumimoji="1" lang="ko-KR" altLang="en-US" dirty="0"/>
              <a:t>줄 추가 </a:t>
            </a:r>
            <a:r>
              <a:rPr kumimoji="1" lang="ko-KR" altLang="en-US" dirty="0" err="1"/>
              <a:t>하는거</a:t>
            </a:r>
            <a:r>
              <a:rPr kumimoji="1" lang="ko-KR" altLang="en-US" dirty="0"/>
              <a:t> </a:t>
            </a:r>
            <a:r>
              <a:rPr kumimoji="1" lang="en-US" altLang="ko-KR" dirty="0"/>
              <a:t>!</a:t>
            </a:r>
          </a:p>
          <a:p>
            <a:pPr lvl="1"/>
            <a:r>
              <a:rPr lang="en" altLang="ko-Kore-KR" dirty="0"/>
              <a:t>NET "</a:t>
            </a:r>
            <a:r>
              <a:rPr lang="en" altLang="ko-Kore-KR" dirty="0" err="1"/>
              <a:t>clk</a:t>
            </a:r>
            <a:r>
              <a:rPr lang="en" altLang="ko-Kore-KR" dirty="0"/>
              <a:t>" IOSTANDARD = LVCMOS25; </a:t>
            </a:r>
          </a:p>
          <a:p>
            <a:pPr lvl="1"/>
            <a:r>
              <a:rPr lang="en" altLang="ko-Kore-KR" dirty="0"/>
              <a:t>NET "</a:t>
            </a:r>
            <a:r>
              <a:rPr lang="en" altLang="ko-Kore-KR" dirty="0" err="1"/>
              <a:t>clk</a:t>
            </a:r>
            <a:r>
              <a:rPr lang="en" altLang="ko-Kore-KR" dirty="0"/>
              <a:t>" CLOCK_DEDICATED_ROUTE = FALSE;</a:t>
            </a:r>
            <a:endParaRPr kumimoji="1" lang="en-US" altLang="ko-KR" dirty="0"/>
          </a:p>
          <a:p>
            <a:r>
              <a:rPr kumimoji="1" lang="ko-Kore-KR" altLang="en-US" dirty="0"/>
              <a:t>보드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연결할때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JTAG</a:t>
            </a:r>
            <a:r>
              <a:rPr kumimoji="1" lang="ko-KR" altLang="en-US" dirty="0"/>
              <a:t> 순서 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연결 </a:t>
            </a:r>
            <a:r>
              <a:rPr kumimoji="1" lang="ko-KR" altLang="en-US" dirty="0" err="1"/>
              <a:t>안될시</a:t>
            </a:r>
            <a:r>
              <a:rPr kumimoji="1" lang="ko-KR" altLang="en-US" dirty="0"/>
              <a:t> </a:t>
            </a:r>
            <a:r>
              <a:rPr kumimoji="1" lang="en-US" altLang="ko-KR" dirty="0"/>
              <a:t>JTAG</a:t>
            </a:r>
            <a:r>
              <a:rPr kumimoji="1" lang="ko-KR" altLang="en-US" dirty="0"/>
              <a:t> 연결 다시 하고 </a:t>
            </a:r>
            <a:r>
              <a:rPr kumimoji="1" lang="en-US" altLang="ko-KR" dirty="0"/>
              <a:t>Manage Configuration</a:t>
            </a:r>
            <a:r>
              <a:rPr kumimoji="1" lang="ko-KR" altLang="en-US" dirty="0"/>
              <a:t> 끄고 다시 켜보고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안되면 </a:t>
            </a:r>
            <a:r>
              <a:rPr kumimoji="1" lang="en-US" altLang="ko-KR" dirty="0"/>
              <a:t>VM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껏다가</a:t>
            </a:r>
            <a:r>
              <a:rPr kumimoji="1" lang="ko-KR" altLang="en-US" dirty="0"/>
              <a:t> 켜보기 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공유 디렉토리 사용</a:t>
            </a:r>
            <a:r>
              <a:rPr kumimoji="1" lang="en-US" altLang="ko-KR" dirty="0"/>
              <a:t>!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B34426-FFC1-C14E-BCD6-F062AE74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670129"/>
      </p:ext>
    </p:extLst>
  </p:cSld>
  <p:clrMapOvr>
    <a:masterClrMapping/>
  </p:clrMapOvr>
</p:sld>
</file>

<file path=ppt/theme/theme1.xml><?xml version="1.0" encoding="utf-8"?>
<a:theme xmlns:a="http://schemas.openxmlformats.org/drawingml/2006/main" name="IS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44A6E"/>
        </a:solidFill>
        <a:ln w="9525">
          <a:noFill/>
          <a:miter lim="800000"/>
          <a:headEnd/>
          <a:tailEnd/>
        </a:ln>
        <a:effectLst/>
      </a:spPr>
      <a:bodyPr wrap="none" rtlCol="0" anchor="ctr"/>
      <a:lstStyle>
        <a:defPPr algn="ctr">
          <a:defRPr sz="1000" b="1">
            <a:solidFill>
              <a:schemeClr val="bg1"/>
            </a:solidFill>
          </a:defRPr>
        </a:defPPr>
      </a:lstStyle>
    </a:spDef>
    <a:lnDef>
      <a:spPr>
        <a:ln w="50800">
          <a:solidFill>
            <a:schemeClr val="bg1">
              <a:lumMod val="75000"/>
            </a:schemeClr>
          </a:solidFill>
          <a:headEnd type="stealth"/>
          <a:tailEnd type="stealt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SLab" id="{CD4F460D-337F-4754-B6E0-8F0EC29975E7}" vid="{CECC5B15-43F5-4D55-B562-F88F71953B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ISLab</Template>
  <TotalTime>3591</TotalTime>
  <Words>387</Words>
  <Application>Microsoft Macintosh PowerPoint</Application>
  <PresentationFormat>화면 슬라이드 쇼(4:3)</PresentationFormat>
  <Paragraphs>108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나눔고딕 ExtraBold</vt:lpstr>
      <vt:lpstr>HY헤드라인M</vt:lpstr>
      <vt:lpstr>맑은 고딕</vt:lpstr>
      <vt:lpstr>Arial</vt:lpstr>
      <vt:lpstr>ISLab</vt:lpstr>
      <vt:lpstr>실습 1</vt:lpstr>
      <vt:lpstr>실습 1</vt:lpstr>
      <vt:lpstr>실습 1</vt:lpstr>
      <vt:lpstr>실습 2</vt:lpstr>
      <vt:lpstr>실습 2</vt:lpstr>
      <vt:lpstr>PowerPoint 프레젠테이션</vt:lpstr>
    </vt:vector>
  </TitlesOfParts>
  <Company>ISLab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박종규</dc:creator>
  <cp:lastModifiedBy>박종욱 (Jonguk)</cp:lastModifiedBy>
  <cp:revision>145</cp:revision>
  <dcterms:created xsi:type="dcterms:W3CDTF">2016-08-30T03:10:54Z</dcterms:created>
  <dcterms:modified xsi:type="dcterms:W3CDTF">2021-11-03T04:32:39Z</dcterms:modified>
</cp:coreProperties>
</file>