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6" r:id="rId1"/>
    <p:sldMasterId id="2147483847" r:id="rId2"/>
    <p:sldMasterId id="2147483848" r:id="rId3"/>
  </p:sldMasterIdLst>
  <p:notesMasterIdLst>
    <p:notesMasterId r:id="rId21"/>
  </p:notesMasterIdLst>
  <p:sldIdLst>
    <p:sldId id="256" r:id="rId4"/>
    <p:sldId id="263" r:id="rId5"/>
    <p:sldId id="327" r:id="rId6"/>
    <p:sldId id="328" r:id="rId7"/>
    <p:sldId id="329" r:id="rId8"/>
    <p:sldId id="330" r:id="rId9"/>
    <p:sldId id="342" r:id="rId10"/>
    <p:sldId id="335" r:id="rId11"/>
    <p:sldId id="332" r:id="rId12"/>
    <p:sldId id="336" r:id="rId13"/>
    <p:sldId id="343" r:id="rId14"/>
    <p:sldId id="344" r:id="rId15"/>
    <p:sldId id="337" r:id="rId16"/>
    <p:sldId id="339" r:id="rId17"/>
    <p:sldId id="340" r:id="rId18"/>
    <p:sldId id="341" r:id="rId19"/>
    <p:sldId id="324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1F497D"/>
    <a:srgbClr val="044A6E"/>
    <a:srgbClr val="95B3D7"/>
    <a:srgbClr val="5FA0CD"/>
    <a:srgbClr val="779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/>
    <p:restoredTop sz="94680"/>
  </p:normalViewPr>
  <p:slideViewPr>
    <p:cSldViewPr snapToGrid="0" snapToObjects="1">
      <p:cViewPr varScale="1">
        <p:scale>
          <a:sx n="111" d="100"/>
          <a:sy n="111" d="100"/>
        </p:scale>
        <p:origin x="25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32FEB-C40B-495A-8D85-418AC027E26C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E5B16-89DB-460D-82FF-67C2F4501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89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5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13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79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145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42875" y="0"/>
            <a:ext cx="8543925" cy="61261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0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59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487363" y="2959100"/>
            <a:ext cx="4013200" cy="465138"/>
            <a:chOff x="2014" y="1864"/>
            <a:chExt cx="3005" cy="317"/>
          </a:xfrm>
        </p:grpSpPr>
        <p:sp>
          <p:nvSpPr>
            <p:cNvPr id="4" name="Rectangle 10"/>
            <p:cNvSpPr>
              <a:spLocks noChangeArrowheads="1"/>
            </p:cNvSpPr>
            <p:nvPr/>
          </p:nvSpPr>
          <p:spPr bwMode="auto">
            <a:xfrm>
              <a:off x="2014" y="1864"/>
              <a:ext cx="2364" cy="317"/>
            </a:xfrm>
            <a:prstGeom prst="rect">
              <a:avLst/>
            </a:prstGeom>
            <a:gradFill rotWithShape="1">
              <a:gsLst>
                <a:gs pos="0">
                  <a:srgbClr val="9ABCDE"/>
                </a:gs>
                <a:gs pos="100000">
                  <a:srgbClr val="DCE8F4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" name="Rectangle 16"/>
            <p:cNvSpPr>
              <a:spLocks noChangeArrowheads="1"/>
            </p:cNvSpPr>
            <p:nvPr/>
          </p:nvSpPr>
          <p:spPr bwMode="auto">
            <a:xfrm>
              <a:off x="4671" y="1864"/>
              <a:ext cx="150" cy="317"/>
            </a:xfrm>
            <a:prstGeom prst="rect">
              <a:avLst/>
            </a:prstGeom>
            <a:solidFill>
              <a:srgbClr val="9ABCDE">
                <a:alpha val="27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" name="Rectangle 17"/>
            <p:cNvSpPr>
              <a:spLocks noChangeArrowheads="1"/>
            </p:cNvSpPr>
            <p:nvPr/>
          </p:nvSpPr>
          <p:spPr bwMode="auto">
            <a:xfrm>
              <a:off x="4855" y="1864"/>
              <a:ext cx="164" cy="317"/>
            </a:xfrm>
            <a:prstGeom prst="rect">
              <a:avLst/>
            </a:prstGeom>
            <a:solidFill>
              <a:srgbClr val="9ABCDE">
                <a:alpha val="2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4428" y="1864"/>
              <a:ext cx="206" cy="317"/>
            </a:xfrm>
            <a:prstGeom prst="rect">
              <a:avLst/>
            </a:prstGeom>
            <a:solidFill>
              <a:srgbClr val="9ABCDE">
                <a:alpha val="39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357313" y="4443413"/>
            <a:ext cx="7786687" cy="57150"/>
          </a:xfrm>
          <a:prstGeom prst="rect">
            <a:avLst/>
          </a:prstGeom>
          <a:solidFill>
            <a:srgbClr val="9ABCDE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>
                <a:lumMod val="50000"/>
              </a:schemeClr>
            </a:outerShdw>
          </a:effectLst>
        </p:spPr>
        <p:txBody>
          <a:bodyPr wrap="none" lIns="91431" tIns="45715" rIns="91431" bIns="45715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4414" y="32861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451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마스터 제목 스타일 편집</a:t>
            </a:r>
          </a:p>
        </p:txBody>
      </p:sp>
      <p:sp>
        <p:nvSpPr>
          <p:cNvPr id="3" name="부제목 3"/>
          <p:cNvSpPr>
            <a:spLocks noGrp="1" noChangeArrowheads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>
                    <a:tint val="75000"/>
                  </a:srgbClr>
                </a:solidFill>
                <a:latin typeface="나눔고딕 ExtraBold" charset="0"/>
                <a:ea typeface="나눔고딕 ExtraBold" charset="0"/>
              </a:rPr>
              <a:t>마스터 부제목 스타일 편집</a:t>
            </a:r>
          </a:p>
        </p:txBody>
      </p:sp>
      <p:pic>
        <p:nvPicPr>
          <p:cNvPr id="14" name="그림 14" descr="C:/Users/jjh08/AppData/Roaming/PolarisOffice/ETemp/8960_18088384/fImage31632412124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5" name="그림 15" descr="C:/Users/jjh08/AppData/Roaming/PolarisOffice/ETemp/8960_18088384/fImage6793413911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6" name="슬라이드 번호 개체 틀 16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5" descr="C:/Users/jjh08/AppData/Roaming/PolarisOffice/ETemp/8960_18088384/fImage31632415304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323215" y="147320"/>
            <a:ext cx="6265545" cy="40195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35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마스터 제목 스타일 편집</a:t>
            </a:r>
          </a:p>
        </p:txBody>
      </p:sp>
      <p:sp>
        <p:nvSpPr>
          <p:cNvPr id="3" name="내용 개체 틀 3"/>
          <p:cNvSpPr txBox="1">
            <a:spLocks noGrp="1" noChangeArrowheads="1"/>
          </p:cNvSpPr>
          <p:nvPr>
            <p:ph/>
          </p:nvPr>
        </p:nvSpPr>
        <p:spPr>
          <a:xfrm>
            <a:off x="323215" y="764540"/>
            <a:ext cx="8497570" cy="53619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마스터 텍스트 스타일을 편집합니다</a:t>
            </a:r>
          </a:p>
          <a:p>
            <a:pPr marL="742950" indent="-285750" algn="l" defTabSz="91440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둘째 수준</a:t>
            </a:r>
          </a:p>
          <a:p>
            <a:pPr marL="1143000" indent="-228600" algn="l" defTabSz="91440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셋째 수준</a:t>
            </a:r>
          </a:p>
          <a:p>
            <a:pPr marL="1600200" indent="-228600" algn="l" defTabSz="91440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넷째 수준</a:t>
            </a:r>
          </a:p>
          <a:p>
            <a:pPr marL="2057400" indent="-228600" algn="l" defTabSz="91440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다섯째 수준</a:t>
            </a:r>
          </a:p>
        </p:txBody>
      </p:sp>
      <p:pic>
        <p:nvPicPr>
          <p:cNvPr id="12" name="그림 12" descr="C:/Users/jjh08/AppData/Roaming/PolarisOffice/ETemp/8960_18088384/fImage6793418603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8" name="슬라이드 번호 개체 틀 8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dirty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마스터 제목 스타일 편집</a:t>
            </a:r>
          </a:p>
        </p:txBody>
      </p:sp>
      <p:sp>
        <p:nvSpPr>
          <p:cNvPr id="3" name="텍스트 개체 틀 3"/>
          <p:cNvSpPr>
            <a:spLocks noGrp="1" noChangeArrowheads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>
                    <a:tint val="75000"/>
                  </a:srgbClr>
                </a:solidFill>
                <a:latin typeface="나눔고딕 ExtraBold" charset="0"/>
                <a:ea typeface="나눔고딕 ExtraBold" charset="0"/>
              </a:rPr>
              <a:t>마스터 텍스트 스타일을 편집합니다</a:t>
            </a:r>
          </a:p>
        </p:txBody>
      </p:sp>
      <p:pic>
        <p:nvPicPr>
          <p:cNvPr id="11" name="그림 11" descr="C:/Users/jjh08/AppData/Roaming/PolarisOffice/ETemp/8960_18088384/fImage31632422901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2" name="그림 12" descr="C:/Users/jjh08/AppData/Roaming/PolarisOffice/ETemp/8960_18088384/fImage6793423996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3" name="슬라이드 번호 개체 틀 13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내용 개체 틀 3"/>
          <p:cNvSpPr txBox="1">
            <a:spLocks noGrp="1" noChangeArrowheads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sp>
        <p:nvSpPr>
          <p:cNvPr id="4" name="내용 개체 틀 4"/>
          <p:cNvSpPr txBox="1">
            <a:spLocks noGrp="1" noChangeArrowheads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sp>
        <p:nvSpPr>
          <p:cNvPr id="5" name="날짜 개체 틀 5"/>
          <p:cNvSpPr>
            <a:spLocks noGrp="1" noChangeArrowheads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바닥글 개체 틀 6"/>
          <p:cNvSpPr>
            <a:spLocks noGrp="1" noChangeArrowheads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7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>
                    <a:tint val="75000"/>
                  </a:srgbClr>
                </a:solidFill>
                <a:latin typeface="HY헤드라인M" charset="0"/>
                <a:ea typeface="HY헤드라인M" charset="0"/>
              </a:rPr>
              <a:t>‹#›</a:t>
            </a:fld>
            <a:endParaRPr lang="en-US" altLang="ko-KR" sz="1200" dirty="0">
              <a:solidFill>
                <a:srgbClr val="000000">
                  <a:tint val="75000"/>
                </a:srgbClr>
              </a:solidFill>
              <a:latin typeface="HY헤드라인M" charset="0"/>
              <a:ea typeface="HY헤드라인M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텍스트 개체 틀 3"/>
          <p:cNvSpPr>
            <a:spLocks noGrp="1" noChangeArrowheads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</p:txBody>
      </p:sp>
      <p:sp>
        <p:nvSpPr>
          <p:cNvPr id="4" name="내용 개체 틀 4"/>
          <p:cNvSpPr txBox="1">
            <a:spLocks noGrp="1" noChangeArrowheads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sp>
        <p:nvSpPr>
          <p:cNvPr id="5" name="텍스트 개체 틀 5"/>
          <p:cNvSpPr>
            <a:spLocks noGrp="1" noChangeArrowheads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</p:txBody>
      </p:sp>
      <p:sp>
        <p:nvSpPr>
          <p:cNvPr id="6" name="내용 개체 틀 6"/>
          <p:cNvSpPr txBox="1">
            <a:spLocks noGrp="1" noChangeArrowheads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pic>
        <p:nvPicPr>
          <p:cNvPr id="14" name="그림 14" descr="C:/Users/jjh08/AppData/Roaming/PolarisOffice/ETemp/8960_18088384/fImage31632436420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5" name="그림 15" descr="C:/Users/jjh08/AppData/Roaming/PolarisOffice/ETemp/8960_18088384/fImage679343713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6" name="슬라이드 번호 개체 틀 16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pic>
        <p:nvPicPr>
          <p:cNvPr id="10" name="그림 10" descr="C:/Users/jjh08/AppData/Roaming/PolarisOffice/ETemp/8960_18088384/fImage31632440922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1" name="그림 11" descr="C:/Users/jjh08/AppData/Roaming/PolarisOffice/ETemp/8960_18088384/fImage6793441161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2" name="슬라이드 번호 개체 틀 12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147112"/>
            <a:ext cx="6264696" cy="401568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496944" cy="5361459"/>
          </a:xfrm>
        </p:spPr>
        <p:txBody>
          <a:bodyPr/>
          <a:lstStyle>
            <a:lvl1pPr latinLnBrk="0">
              <a:defRPr sz="2400">
                <a:latin typeface="나눔고딕 ExtraBold" pitchFamily="50" charset="-127"/>
                <a:ea typeface="나눔고딕 ExtraBold" pitchFamily="50" charset="-127"/>
              </a:defRPr>
            </a:lvl1pPr>
            <a:lvl2pPr latinLnBrk="0">
              <a:defRPr sz="2000">
                <a:latin typeface="나눔고딕 ExtraBold" pitchFamily="50" charset="-127"/>
                <a:ea typeface="나눔고딕 ExtraBold" pitchFamily="50" charset="-127"/>
              </a:defRPr>
            </a:lvl2pPr>
            <a:lvl3pPr latinLnBrk="0">
              <a:defRPr sz="1800">
                <a:latin typeface="나눔고딕 ExtraBold" pitchFamily="50" charset="-127"/>
                <a:ea typeface="나눔고딕 ExtraBold" pitchFamily="50" charset="-127"/>
              </a:defRPr>
            </a:lvl3pPr>
            <a:lvl4pPr latinLnBrk="0">
              <a:defRPr sz="1600">
                <a:latin typeface="나눔고딕 ExtraBold" pitchFamily="50" charset="-127"/>
                <a:ea typeface="나눔고딕 ExtraBold" pitchFamily="50" charset="-127"/>
              </a:defRPr>
            </a:lvl4pPr>
            <a:lvl5pPr latinLnBrk="0">
              <a:defRPr sz="1400">
                <a:latin typeface="나눔고딕 ExtraBold" pitchFamily="50" charset="-127"/>
                <a:ea typeface="나눔고딕 ExtraBold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7935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10" descr="C:/Users/jjh08/AppData/Roaming/PolarisOffice/ETemp/8960_18088384/fImage31632443370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1" name="그림 11" descr="C:/Users/jjh08/AppData/Roaming/PolarisOffice/ETemp/8960_18088384/fImage6793444904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2" name="슬라이드 번호 개체 틀 12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내용 개체 틀 3"/>
          <p:cNvSpPr txBox="1">
            <a:spLocks noGrp="1" noChangeArrowheads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sp>
        <p:nvSpPr>
          <p:cNvPr id="4" name="텍스트 개체 틀 4"/>
          <p:cNvSpPr>
            <a:spLocks noGrp="1" noChangeArrowheads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</p:txBody>
      </p:sp>
      <p:pic>
        <p:nvPicPr>
          <p:cNvPr id="12" name="그림 12" descr="C:/Users/jjh08/AppData/Roaming/PolarisOffice/ETemp/8960_18088384/fImage31632449564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3" name="그림 13" descr="C:/Users/jjh08/AppData/Roaming/PolarisOffice/ETemp/8960_18088384/fImage6793450527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4" name="슬라이드 번호 개체 틀 14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그림 개체 틀 3"/>
          <p:cNvSpPr>
            <a:spLocks noGrp="1" noChangeArrowheads="1"/>
          </p:cNvSpPr>
          <p:nvPr>
            <p:ph type="pic"/>
          </p:nvPr>
        </p:nvSpPr>
        <p:spPr>
          <a:xfrm>
            <a:off x="1792605" y="612775"/>
            <a:ext cx="5487035" cy="4115435"/>
          </a:xfrm>
        </p:spPr>
        <p:txBody>
          <a:bodyPr vert="horz" wrap="square" lIns="0" tIns="0" rIns="0" bIns="0" anchor="t"/>
          <a:lstStyle/>
          <a:p>
            <a:pPr algn="ctr">
              <a:buFontTx/>
              <a:buNone/>
            </a:pPr>
            <a:endParaRPr lang="ko-KR" altLang="en-US" sz="2000" dirty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>
            <a:spLocks noGrp="1" noChangeArrowheads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</p:txBody>
      </p:sp>
      <p:pic>
        <p:nvPicPr>
          <p:cNvPr id="12" name="그림 12" descr="C:/Users/jjh08/AppData/Roaming/PolarisOffice/ETemp/8960_18088384/fImage3163245587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3" name="그림 13" descr="C:/Users/jjh08/AppData/Roaming/PolarisOffice/ETemp/8960_18088384/fImage6793456108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4" name="슬라이드 번호 개체 틀 14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세로 텍스트 개체 틀 3"/>
          <p:cNvSpPr>
            <a:spLocks noGrp="1" noChangeArrowheads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pic>
        <p:nvPicPr>
          <p:cNvPr id="11" name="그림 11" descr="C:/Users/jjh08/AppData/Roaming/PolarisOffice/ETemp/8960_18088384/fImage31632460675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2" name="그림 12" descr="C:/Users/jjh08/AppData/Roaming/PolarisOffice/ETemp/8960_18088384/fImage6793461914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3" name="슬라이드 번호 개체 틀 13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2"/>
          <p:cNvSpPr>
            <a:spLocks noGrp="1" noChangeArrowheads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세로 텍스트 개체 틀 3"/>
          <p:cNvSpPr>
            <a:spLocks noGrp="1" noChangeArrowheads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pic>
        <p:nvPicPr>
          <p:cNvPr id="11" name="그림 11" descr="C:/Users/jjh08/AppData/Roaming/PolarisOffice/ETemp/8960_18088384/fImage31632465735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2" name="그림 12" descr="C:/Users/jjh08/AppData/Roaming/PolarisOffice/ETemp/8960_18088384/fImage6793466442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3" name="슬라이드 번호 개체 틀 13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 noGrp="1" noChangeArrowheads="1"/>
          </p:cNvSpPr>
          <p:nvPr>
            <p:ph/>
          </p:nvPr>
        </p:nvSpPr>
        <p:spPr>
          <a:xfrm>
            <a:off x="142875" y="0"/>
            <a:ext cx="8544560" cy="612711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pic>
        <p:nvPicPr>
          <p:cNvPr id="9" name="그림 9" descr="C:/Users/jjh08/AppData/Roaming/PolarisOffice/ETemp/8960_18088384/fImage31632469702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0" name="그림 10" descr="C:/Users/jjh08/AppData/Roaming/PolarisOffice/ETemp/8960_18088384/fImage6793470639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1" name="슬라이드 번호 개체 틀 11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3"/>
          <p:cNvGrpSpPr/>
          <p:nvPr/>
        </p:nvGrpSpPr>
        <p:grpSpPr>
          <a:xfrm>
            <a:off x="487680" y="2959100"/>
            <a:ext cx="4013835" cy="466089"/>
            <a:chOff x="487680" y="2959100"/>
            <a:chExt cx="4013835" cy="466089"/>
          </a:xfrm>
        </p:grpSpPr>
        <p:sp>
          <p:nvSpPr>
            <p:cNvPr id="6" name="도형 6"/>
            <p:cNvSpPr>
              <a:spLocks noGrp="1" noChangeArrowheads="1"/>
            </p:cNvSpPr>
            <p:nvPr/>
          </p:nvSpPr>
          <p:spPr>
            <a:xfrm>
              <a:off x="487680" y="2959100"/>
              <a:ext cx="3157855" cy="466089"/>
            </a:xfrm>
            <a:prstGeom prst="rect">
              <a:avLst/>
            </a:prstGeom>
            <a:gradFill rotWithShape="1">
              <a:gsLst>
                <a:gs pos="0">
                  <a:srgbClr val="9ABCDE"/>
                </a:gs>
                <a:gs pos="100000">
                  <a:srgbClr val="DCE8F4"/>
                </a:gs>
              </a:gsLst>
              <a:lin scaled="1"/>
            </a:gradFill>
            <a:ln w="0">
              <a:noFill/>
              <a:prstDash/>
            </a:ln>
          </p:spPr>
          <p:txBody>
            <a:bodyPr vert="horz" wrap="none" lIns="91440" tIns="45720" rIns="91440" bIns="45720" anchor="ctr"/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7" name="도형 7"/>
            <p:cNvSpPr>
              <a:spLocks noGrp="1" noChangeArrowheads="1"/>
            </p:cNvSpPr>
            <p:nvPr/>
          </p:nvSpPr>
          <p:spPr>
            <a:xfrm>
              <a:off x="4036060" y="2959100"/>
              <a:ext cx="200660" cy="466089"/>
            </a:xfrm>
            <a:prstGeom prst="rect">
              <a:avLst/>
            </a:prstGeom>
            <a:solidFill>
              <a:srgbClr val="9ABCDE">
                <a:alpha val="26690"/>
              </a:srgbClr>
            </a:solidFill>
            <a:ln w="0">
              <a:noFill/>
              <a:prstDash/>
            </a:ln>
          </p:spPr>
          <p:txBody>
            <a:bodyPr vert="horz" wrap="none" lIns="91440" tIns="45720" rIns="91440" bIns="45720" anchor="ctr"/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4" name="도형 8"/>
            <p:cNvSpPr>
              <a:spLocks noGrp="1" noChangeArrowheads="1"/>
            </p:cNvSpPr>
            <p:nvPr/>
          </p:nvSpPr>
          <p:spPr>
            <a:xfrm>
              <a:off x="4281805" y="2959100"/>
              <a:ext cx="219710" cy="466089"/>
            </a:xfrm>
            <a:prstGeom prst="rect">
              <a:avLst/>
            </a:prstGeom>
            <a:solidFill>
              <a:srgbClr val="9ABCDE">
                <a:alpha val="20017"/>
              </a:srgbClr>
            </a:solidFill>
            <a:ln w="0">
              <a:noFill/>
              <a:prstDash/>
            </a:ln>
          </p:spPr>
          <p:txBody>
            <a:bodyPr vert="horz" wrap="none" lIns="91440" tIns="45720" rIns="91440" bIns="45720" anchor="ctr"/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9" name="도형 9"/>
            <p:cNvSpPr>
              <a:spLocks noGrp="1" noChangeArrowheads="1"/>
            </p:cNvSpPr>
            <p:nvPr/>
          </p:nvSpPr>
          <p:spPr>
            <a:xfrm>
              <a:off x="3711575" y="2959100"/>
              <a:ext cx="275590" cy="466089"/>
            </a:xfrm>
            <a:prstGeom prst="rect">
              <a:avLst/>
            </a:prstGeom>
            <a:solidFill>
              <a:srgbClr val="9ABCDE">
                <a:alpha val="38857"/>
              </a:srgbClr>
            </a:solidFill>
            <a:ln w="0">
              <a:noFill/>
              <a:prstDash/>
            </a:ln>
          </p:spPr>
          <p:txBody>
            <a:bodyPr vert="horz" wrap="none" lIns="91440" tIns="45720" rIns="91440" bIns="45720" anchor="ctr"/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</p:grpSp>
      <p:sp>
        <p:nvSpPr>
          <p:cNvPr id="8" name="도형 8"/>
          <p:cNvSpPr>
            <a:spLocks noGrp="1" noChangeArrowheads="1"/>
          </p:cNvSpPr>
          <p:nvPr/>
        </p:nvSpPr>
        <p:spPr>
          <a:xfrm>
            <a:off x="1357630" y="4443730"/>
            <a:ext cx="7787005" cy="57785"/>
          </a:xfrm>
          <a:prstGeom prst="rect">
            <a:avLst/>
          </a:prstGeom>
          <a:solidFill>
            <a:srgbClr val="9ABCDE"/>
          </a:solidFill>
          <a:ln w="0">
            <a:noFill/>
            <a:prstDash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horz" wrap="non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" name="텍스트 개체 틀 2"/>
          <p:cNvSpPr>
            <a:spLocks noGrp="1" noChangeArrowheads="1"/>
          </p:cNvSpPr>
          <p:nvPr>
            <p:ph type="ctrTitle"/>
          </p:nvPr>
        </p:nvSpPr>
        <p:spPr>
          <a:xfrm>
            <a:off x="1214120" y="32861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dirty="0">
                <a:solidFill>
                  <a:srgbClr val="1F497D">
                    <a:lumMod val="50000"/>
                  </a:srgbClr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10" name="바닥글 개체 틀 10"/>
          <p:cNvSpPr>
            <a:spLocks noGrp="1" noChangeArrowheads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마스터 제목 스타일 편집</a:t>
            </a:r>
          </a:p>
        </p:txBody>
      </p:sp>
      <p:sp>
        <p:nvSpPr>
          <p:cNvPr id="3" name="부제목 3"/>
          <p:cNvSpPr>
            <a:spLocks noGrp="1" noChangeArrowheads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>
                    <a:tint val="75000"/>
                  </a:srgbClr>
                </a:solidFill>
                <a:latin typeface="나눔고딕 ExtraBold" charset="0"/>
                <a:ea typeface="나눔고딕 ExtraBold" charset="0"/>
              </a:rPr>
              <a:t>마스터 부제목 스타일 편집</a:t>
            </a:r>
          </a:p>
        </p:txBody>
      </p:sp>
      <p:pic>
        <p:nvPicPr>
          <p:cNvPr id="14" name="그림 14" descr="C:/Users/jjh08/AppData/Roaming/PolarisOffice/ETemp/8960_18088384/fImage31632497411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5" name="그림 15" descr="C:/Users/jjh08/AppData/Roaming/PolarisOffice/ETemp/8960_18088384/fImage6793498859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6" name="슬라이드 번호 개체 틀 16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5" descr="C:/Users/jjh08/AppData/Roaming/PolarisOffice/ETemp/8960_18088384/fImage31632500941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323215" y="147320"/>
            <a:ext cx="6265545" cy="40195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35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마스터 제목 스타일 편집</a:t>
            </a:r>
          </a:p>
        </p:txBody>
      </p:sp>
      <p:sp>
        <p:nvSpPr>
          <p:cNvPr id="3" name="내용 개체 틀 3"/>
          <p:cNvSpPr txBox="1">
            <a:spLocks noGrp="1" noChangeArrowheads="1"/>
          </p:cNvSpPr>
          <p:nvPr>
            <p:ph/>
          </p:nvPr>
        </p:nvSpPr>
        <p:spPr>
          <a:xfrm>
            <a:off x="323215" y="764540"/>
            <a:ext cx="8497570" cy="53619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마스터 텍스트 스타일을 편집합니다</a:t>
            </a:r>
          </a:p>
          <a:p>
            <a:pPr marL="742950" indent="-285750" algn="l" defTabSz="91440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둘째 수준</a:t>
            </a:r>
          </a:p>
          <a:p>
            <a:pPr marL="1143000" indent="-228600" algn="l" defTabSz="91440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셋째 수준</a:t>
            </a:r>
          </a:p>
          <a:p>
            <a:pPr marL="1600200" indent="-228600" algn="l" defTabSz="91440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넷째 수준</a:t>
            </a:r>
          </a:p>
          <a:p>
            <a:pPr marL="2057400" indent="-228600" algn="l" defTabSz="91440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다섯째 수준</a:t>
            </a:r>
          </a:p>
        </p:txBody>
      </p:sp>
      <p:pic>
        <p:nvPicPr>
          <p:cNvPr id="12" name="그림 12" descr="C:/Users/jjh08/AppData/Roaming/PolarisOffice/ETemp/8960_18088384/fImage6793503498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8" name="슬라이드 번호 개체 틀 8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dirty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마스터 제목 스타일 편집</a:t>
            </a:r>
          </a:p>
        </p:txBody>
      </p:sp>
      <p:sp>
        <p:nvSpPr>
          <p:cNvPr id="3" name="텍스트 개체 틀 3"/>
          <p:cNvSpPr>
            <a:spLocks noGrp="1" noChangeArrowheads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>
                    <a:tint val="75000"/>
                  </a:srgbClr>
                </a:solidFill>
                <a:latin typeface="나눔고딕 ExtraBold" charset="0"/>
                <a:ea typeface="나눔고딕 ExtraBold" charset="0"/>
              </a:rPr>
              <a:t>마스터 텍스트 스타일을 편집합니다</a:t>
            </a:r>
          </a:p>
        </p:txBody>
      </p:sp>
      <p:pic>
        <p:nvPicPr>
          <p:cNvPr id="11" name="그림 11" descr="C:/Users/jjh08/AppData/Roaming/PolarisOffice/ETemp/8960_18088384/fImage3163250726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2" name="그림 12" descr="C:/Users/jjh08/AppData/Roaming/PolarisOffice/ETemp/8960_18088384/fImage6793508276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3" name="슬라이드 번호 개체 틀 13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3669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내용 개체 틀 3"/>
          <p:cNvSpPr txBox="1">
            <a:spLocks noGrp="1" noChangeArrowheads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sp>
        <p:nvSpPr>
          <p:cNvPr id="4" name="내용 개체 틀 4"/>
          <p:cNvSpPr txBox="1">
            <a:spLocks noGrp="1" noChangeArrowheads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sp>
        <p:nvSpPr>
          <p:cNvPr id="5" name="날짜 개체 틀 5"/>
          <p:cNvSpPr>
            <a:spLocks noGrp="1" noChangeArrowheads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바닥글 개체 틀 6"/>
          <p:cNvSpPr>
            <a:spLocks noGrp="1" noChangeArrowheads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7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>
                    <a:tint val="75000"/>
                  </a:srgbClr>
                </a:solidFill>
                <a:latin typeface="HY헤드라인M" charset="0"/>
                <a:ea typeface="HY헤드라인M" charset="0"/>
              </a:rPr>
              <a:t>‹#›</a:t>
            </a:fld>
            <a:endParaRPr lang="en-US" altLang="ko-KR" sz="1200" dirty="0">
              <a:solidFill>
                <a:srgbClr val="000000">
                  <a:tint val="75000"/>
                </a:srgbClr>
              </a:solidFill>
              <a:latin typeface="HY헤드라인M" charset="0"/>
              <a:ea typeface="HY헤드라인M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텍스트 개체 틀 3"/>
          <p:cNvSpPr>
            <a:spLocks noGrp="1" noChangeArrowheads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</p:txBody>
      </p:sp>
      <p:sp>
        <p:nvSpPr>
          <p:cNvPr id="4" name="내용 개체 틀 4"/>
          <p:cNvSpPr txBox="1">
            <a:spLocks noGrp="1" noChangeArrowheads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sp>
        <p:nvSpPr>
          <p:cNvPr id="5" name="텍스트 개체 틀 5"/>
          <p:cNvSpPr>
            <a:spLocks noGrp="1" noChangeArrowheads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</p:txBody>
      </p:sp>
      <p:sp>
        <p:nvSpPr>
          <p:cNvPr id="6" name="내용 개체 틀 6"/>
          <p:cNvSpPr txBox="1">
            <a:spLocks noGrp="1" noChangeArrowheads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pic>
        <p:nvPicPr>
          <p:cNvPr id="14" name="그림 14" descr="C:/Users/jjh08/AppData/Roaming/PolarisOffice/ETemp/8960_18088384/fImage3163252129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5" name="그림 15" descr="C:/Users/jjh08/AppData/Roaming/PolarisOffice/ETemp/8960_18088384/fImage67935223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6" name="슬라이드 번호 개체 틀 16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pic>
        <p:nvPicPr>
          <p:cNvPr id="10" name="그림 10" descr="C:/Users/jjh08/AppData/Roaming/PolarisOffice/ETemp/8960_18088384/fImage3163252594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1" name="그림 11" descr="C:/Users/jjh08/AppData/Roaming/PolarisOffice/ETemp/8960_18088384/fImage6793526511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2" name="슬라이드 번호 개체 틀 12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10" descr="C:/Users/jjh08/AppData/Roaming/PolarisOffice/ETemp/8960_18088384/fImage31632528316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1" name="그림 11" descr="C:/Users/jjh08/AppData/Roaming/PolarisOffice/ETemp/8960_18088384/fImage6793529142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2" name="슬라이드 번호 개체 틀 12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내용 개체 틀 3"/>
          <p:cNvSpPr txBox="1">
            <a:spLocks noGrp="1" noChangeArrowheads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sp>
        <p:nvSpPr>
          <p:cNvPr id="4" name="텍스트 개체 틀 4"/>
          <p:cNvSpPr>
            <a:spLocks noGrp="1" noChangeArrowheads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</p:txBody>
      </p:sp>
      <p:pic>
        <p:nvPicPr>
          <p:cNvPr id="12" name="그림 12" descr="C:/Users/jjh08/AppData/Roaming/PolarisOffice/ETemp/8960_18088384/fImage31632534824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3" name="그림 13" descr="C:/Users/jjh08/AppData/Roaming/PolarisOffice/ETemp/8960_18088384/fImage6793535127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4" name="슬라이드 번호 개체 틀 14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그림 개체 틀 3"/>
          <p:cNvSpPr>
            <a:spLocks noGrp="1" noChangeArrowheads="1"/>
          </p:cNvSpPr>
          <p:nvPr>
            <p:ph type="pic"/>
          </p:nvPr>
        </p:nvSpPr>
        <p:spPr>
          <a:xfrm>
            <a:off x="1792605" y="612775"/>
            <a:ext cx="5487035" cy="4115435"/>
          </a:xfrm>
        </p:spPr>
        <p:txBody>
          <a:bodyPr vert="horz" wrap="square" lIns="0" tIns="0" rIns="0" bIns="0" anchor="t"/>
          <a:lstStyle/>
          <a:p>
            <a:pPr algn="ctr">
              <a:buFontTx/>
              <a:buNone/>
            </a:pPr>
            <a:endParaRPr lang="ko-KR" altLang="en-US" sz="2000" dirty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>
            <a:spLocks noGrp="1" noChangeArrowheads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</p:txBody>
      </p:sp>
      <p:pic>
        <p:nvPicPr>
          <p:cNvPr id="12" name="그림 12" descr="C:/Users/jjh08/AppData/Roaming/PolarisOffice/ETemp/8960_18088384/fImage31632540932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3" name="그림 13" descr="C:/Users/jjh08/AppData/Roaming/PolarisOffice/ETemp/8960_18088384/fImage6793541349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4" name="슬라이드 번호 개체 틀 14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세로 텍스트 개체 틀 3"/>
          <p:cNvSpPr>
            <a:spLocks noGrp="1" noChangeArrowheads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pic>
        <p:nvPicPr>
          <p:cNvPr id="11" name="그림 11" descr="C:/Users/jjh08/AppData/Roaming/PolarisOffice/ETemp/8960_18088384/fImage31632545158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2" name="그림 12" descr="C:/Users/jjh08/AppData/Roaming/PolarisOffice/ETemp/8960_18088384/fImage679354624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3" name="슬라이드 번호 개체 틀 13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2"/>
          <p:cNvSpPr>
            <a:spLocks noGrp="1" noChangeArrowheads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세로 텍스트 개체 틀 3"/>
          <p:cNvSpPr>
            <a:spLocks noGrp="1" noChangeArrowheads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pic>
        <p:nvPicPr>
          <p:cNvPr id="11" name="그림 11" descr="C:/Users/jjh08/AppData/Roaming/PolarisOffice/ETemp/8960_18088384/fImage3163255056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2" name="그림 12" descr="C:/Users/jjh08/AppData/Roaming/PolarisOffice/ETemp/8960_18088384/fImage679355134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3" name="슬라이드 번호 개체 틀 13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 noGrp="1" noChangeArrowheads="1"/>
          </p:cNvSpPr>
          <p:nvPr>
            <p:ph/>
          </p:nvPr>
        </p:nvSpPr>
        <p:spPr>
          <a:xfrm>
            <a:off x="142875" y="0"/>
            <a:ext cx="8544560" cy="612711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pic>
        <p:nvPicPr>
          <p:cNvPr id="9" name="그림 9" descr="C:/Users/jjh08/AppData/Roaming/PolarisOffice/ETemp/8960_18088384/fImage31632554126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0" name="그림 10" descr="C:/Users/jjh08/AppData/Roaming/PolarisOffice/ETemp/8960_18088384/fImage679355541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1" name="슬라이드 번호 개체 틀 11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3"/>
          <p:cNvGrpSpPr/>
          <p:nvPr/>
        </p:nvGrpSpPr>
        <p:grpSpPr>
          <a:xfrm>
            <a:off x="487680" y="2959100"/>
            <a:ext cx="4013835" cy="466089"/>
            <a:chOff x="487680" y="2959100"/>
            <a:chExt cx="4013835" cy="466089"/>
          </a:xfrm>
        </p:grpSpPr>
        <p:sp>
          <p:nvSpPr>
            <p:cNvPr id="12" name="도형 12"/>
            <p:cNvSpPr>
              <a:spLocks noGrp="1" noChangeArrowheads="1"/>
            </p:cNvSpPr>
            <p:nvPr/>
          </p:nvSpPr>
          <p:spPr>
            <a:xfrm>
              <a:off x="487680" y="2959100"/>
              <a:ext cx="3157855" cy="466089"/>
            </a:xfrm>
            <a:prstGeom prst="rect">
              <a:avLst/>
            </a:prstGeom>
            <a:gradFill rotWithShape="1">
              <a:gsLst>
                <a:gs pos="0">
                  <a:srgbClr val="9ABCDE"/>
                </a:gs>
                <a:gs pos="100000">
                  <a:srgbClr val="DCE8F4"/>
                </a:gs>
              </a:gsLst>
              <a:lin scaled="1"/>
            </a:gradFill>
            <a:ln w="0">
              <a:noFill/>
              <a:prstDash/>
            </a:ln>
          </p:spPr>
          <p:txBody>
            <a:bodyPr vert="horz" wrap="none" lIns="91440" tIns="45720" rIns="91440" bIns="45720" anchor="ctr"/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13" name="도형 13"/>
            <p:cNvSpPr>
              <a:spLocks noGrp="1" noChangeArrowheads="1"/>
            </p:cNvSpPr>
            <p:nvPr/>
          </p:nvSpPr>
          <p:spPr>
            <a:xfrm>
              <a:off x="4036060" y="2959100"/>
              <a:ext cx="200660" cy="466089"/>
            </a:xfrm>
            <a:prstGeom prst="rect">
              <a:avLst/>
            </a:prstGeom>
            <a:solidFill>
              <a:srgbClr val="9ABCDE">
                <a:alpha val="26690"/>
              </a:srgbClr>
            </a:solidFill>
            <a:ln w="0">
              <a:noFill/>
              <a:prstDash/>
            </a:ln>
          </p:spPr>
          <p:txBody>
            <a:bodyPr vert="horz" wrap="none" lIns="91440" tIns="45720" rIns="91440" bIns="45720" anchor="ctr"/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14" name="도형 14"/>
            <p:cNvSpPr>
              <a:spLocks noGrp="1" noChangeArrowheads="1"/>
            </p:cNvSpPr>
            <p:nvPr/>
          </p:nvSpPr>
          <p:spPr>
            <a:xfrm>
              <a:off x="4281805" y="2959100"/>
              <a:ext cx="219710" cy="466089"/>
            </a:xfrm>
            <a:prstGeom prst="rect">
              <a:avLst/>
            </a:prstGeom>
            <a:solidFill>
              <a:srgbClr val="9ABCDE">
                <a:alpha val="20017"/>
              </a:srgbClr>
            </a:solidFill>
            <a:ln w="0">
              <a:noFill/>
              <a:prstDash/>
            </a:ln>
          </p:spPr>
          <p:txBody>
            <a:bodyPr vert="horz" wrap="none" lIns="91440" tIns="45720" rIns="91440" bIns="45720" anchor="ctr"/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15" name="도형 15"/>
            <p:cNvSpPr>
              <a:spLocks noGrp="1" noChangeArrowheads="1"/>
            </p:cNvSpPr>
            <p:nvPr/>
          </p:nvSpPr>
          <p:spPr>
            <a:xfrm>
              <a:off x="3711575" y="2959100"/>
              <a:ext cx="275590" cy="466089"/>
            </a:xfrm>
            <a:prstGeom prst="rect">
              <a:avLst/>
            </a:prstGeom>
            <a:solidFill>
              <a:srgbClr val="9ABCDE">
                <a:alpha val="38857"/>
              </a:srgbClr>
            </a:solidFill>
            <a:ln w="0">
              <a:noFill/>
              <a:prstDash/>
            </a:ln>
          </p:spPr>
          <p:txBody>
            <a:bodyPr vert="horz" wrap="none" lIns="91440" tIns="45720" rIns="91440" bIns="45720" anchor="ctr"/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</p:grpSp>
      <p:sp>
        <p:nvSpPr>
          <p:cNvPr id="8" name="도형 8"/>
          <p:cNvSpPr>
            <a:spLocks noGrp="1" noChangeArrowheads="1"/>
          </p:cNvSpPr>
          <p:nvPr/>
        </p:nvSpPr>
        <p:spPr>
          <a:xfrm>
            <a:off x="1357630" y="4443730"/>
            <a:ext cx="7787005" cy="57785"/>
          </a:xfrm>
          <a:prstGeom prst="rect">
            <a:avLst/>
          </a:prstGeom>
          <a:solidFill>
            <a:srgbClr val="9ABCDE"/>
          </a:solidFill>
          <a:ln w="0">
            <a:noFill/>
            <a:prstDash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horz" wrap="non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" name="텍스트 개체 틀 2"/>
          <p:cNvSpPr>
            <a:spLocks noGrp="1" noChangeArrowheads="1"/>
          </p:cNvSpPr>
          <p:nvPr>
            <p:ph type="ctrTitle"/>
          </p:nvPr>
        </p:nvSpPr>
        <p:spPr>
          <a:xfrm>
            <a:off x="1214120" y="32861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dirty="0">
                <a:solidFill>
                  <a:srgbClr val="1F497D">
                    <a:lumMod val="50000"/>
                  </a:srgbClr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10" name="바닥글 개체 틀 10"/>
          <p:cNvSpPr>
            <a:spLocks noGrp="1" noChangeArrowheads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76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5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98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1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47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1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83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3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49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3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21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15" cstate="print"/>
          <a:srcRect l="3016" t="5763" r="1886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그룹 13"/>
          <p:cNvGrpSpPr/>
          <p:nvPr/>
        </p:nvGrpSpPr>
        <p:grpSpPr>
          <a:xfrm>
            <a:off x="241996" y="0"/>
            <a:ext cx="8902004" cy="392867"/>
            <a:chOff x="241067" y="4763"/>
            <a:chExt cx="8902004" cy="392867"/>
          </a:xfrm>
          <a:effectLst>
            <a:outerShdw blurRad="50800" dist="38100" dir="5400000" algn="t" rotWithShape="0">
              <a:prstClr val="black">
                <a:alpha val="12000"/>
              </a:prstClr>
            </a:outerShdw>
          </a:effectLst>
        </p:grpSpPr>
        <p:sp>
          <p:nvSpPr>
            <p:cNvPr id="17" name="직사각형 11"/>
            <p:cNvSpPr/>
            <p:nvPr/>
          </p:nvSpPr>
          <p:spPr bwMode="auto">
            <a:xfrm>
              <a:off x="6516215" y="60697"/>
              <a:ext cx="2171699" cy="283270"/>
            </a:xfrm>
            <a:custGeom>
              <a:avLst/>
              <a:gdLst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0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61312 w 2261798"/>
                <a:gd name="connsiteY0" fmla="*/ 0 h 288033"/>
                <a:gd name="connsiteX1" fmla="*/ 2261798 w 2261798"/>
                <a:gd name="connsiteY1" fmla="*/ 4763 h 288033"/>
                <a:gd name="connsiteX2" fmla="*/ 2261798 w 2261798"/>
                <a:gd name="connsiteY2" fmla="*/ 288033 h 288033"/>
                <a:gd name="connsiteX3" fmla="*/ 570887 w 2261798"/>
                <a:gd name="connsiteY3" fmla="*/ 288033 h 288033"/>
                <a:gd name="connsiteX4" fmla="*/ 187729 w 2261798"/>
                <a:gd name="connsiteY4" fmla="*/ 35769 h 288033"/>
                <a:gd name="connsiteX5" fmla="*/ 161312 w 2261798"/>
                <a:gd name="connsiteY5" fmla="*/ 0 h 288033"/>
                <a:gd name="connsiteX0" fmla="*/ 164142 w 2255103"/>
                <a:gd name="connsiteY0" fmla="*/ 0 h 288033"/>
                <a:gd name="connsiteX1" fmla="*/ 2255103 w 2255103"/>
                <a:gd name="connsiteY1" fmla="*/ 4763 h 288033"/>
                <a:gd name="connsiteX2" fmla="*/ 2255103 w 2255103"/>
                <a:gd name="connsiteY2" fmla="*/ 288033 h 288033"/>
                <a:gd name="connsiteX3" fmla="*/ 564192 w 2255103"/>
                <a:gd name="connsiteY3" fmla="*/ 288033 h 288033"/>
                <a:gd name="connsiteX4" fmla="*/ 181034 w 2255103"/>
                <a:gd name="connsiteY4" fmla="*/ 35769 h 288033"/>
                <a:gd name="connsiteX5" fmla="*/ 164142 w 2255103"/>
                <a:gd name="connsiteY5" fmla="*/ 0 h 288033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181212 w 2250518"/>
                <a:gd name="connsiteY4" fmla="*/ 38827 h 288710"/>
                <a:gd name="connsiteX5" fmla="*/ 159557 w 2250518"/>
                <a:gd name="connsiteY5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03262 w 2248742"/>
                <a:gd name="connsiteY4" fmla="*/ 136823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69937 w 2248742"/>
                <a:gd name="connsiteY4" fmla="*/ 179686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253256 w 2248742"/>
                <a:gd name="connsiteY4" fmla="*/ 96342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41696 w 2232657"/>
                <a:gd name="connsiteY0" fmla="*/ 0 h 288033"/>
                <a:gd name="connsiteX1" fmla="*/ 2232657 w 2232657"/>
                <a:gd name="connsiteY1" fmla="*/ 4763 h 288033"/>
                <a:gd name="connsiteX2" fmla="*/ 2232657 w 2232657"/>
                <a:gd name="connsiteY2" fmla="*/ 288033 h 288033"/>
                <a:gd name="connsiteX3" fmla="*/ 632234 w 2232657"/>
                <a:gd name="connsiteY3" fmla="*/ 278508 h 288033"/>
                <a:gd name="connsiteX4" fmla="*/ 237171 w 2232657"/>
                <a:gd name="connsiteY4" fmla="*/ 95303 h 288033"/>
                <a:gd name="connsiteX5" fmla="*/ 141696 w 2232657"/>
                <a:gd name="connsiteY5" fmla="*/ 0 h 288033"/>
                <a:gd name="connsiteX0" fmla="*/ 116057 w 2340368"/>
                <a:gd name="connsiteY0" fmla="*/ 0 h 285651"/>
                <a:gd name="connsiteX1" fmla="*/ 2340368 w 2340368"/>
                <a:gd name="connsiteY1" fmla="*/ 2381 h 285651"/>
                <a:gd name="connsiteX2" fmla="*/ 2340368 w 2340368"/>
                <a:gd name="connsiteY2" fmla="*/ 285651 h 285651"/>
                <a:gd name="connsiteX3" fmla="*/ 739945 w 2340368"/>
                <a:gd name="connsiteY3" fmla="*/ 276126 h 285651"/>
                <a:gd name="connsiteX4" fmla="*/ 344882 w 2340368"/>
                <a:gd name="connsiteY4" fmla="*/ 92921 h 285651"/>
                <a:gd name="connsiteX5" fmla="*/ 116057 w 2340368"/>
                <a:gd name="connsiteY5" fmla="*/ 0 h 285651"/>
                <a:gd name="connsiteX0" fmla="*/ 0 w 1995486"/>
                <a:gd name="connsiteY0" fmla="*/ 98156 h 290886"/>
                <a:gd name="connsiteX1" fmla="*/ 1995486 w 1995486"/>
                <a:gd name="connsiteY1" fmla="*/ 7616 h 290886"/>
                <a:gd name="connsiteX2" fmla="*/ 1995486 w 1995486"/>
                <a:gd name="connsiteY2" fmla="*/ 290886 h 290886"/>
                <a:gd name="connsiteX3" fmla="*/ 395063 w 1995486"/>
                <a:gd name="connsiteY3" fmla="*/ 281361 h 290886"/>
                <a:gd name="connsiteX4" fmla="*/ 0 w 1995486"/>
                <a:gd name="connsiteY4" fmla="*/ 98156 h 290886"/>
                <a:gd name="connsiteX0" fmla="*/ 0 w 2171699"/>
                <a:gd name="connsiteY0" fmla="*/ 29394 h 312612"/>
                <a:gd name="connsiteX1" fmla="*/ 2171699 w 2171699"/>
                <a:gd name="connsiteY1" fmla="*/ 29342 h 312612"/>
                <a:gd name="connsiteX2" fmla="*/ 2171699 w 2171699"/>
                <a:gd name="connsiteY2" fmla="*/ 312612 h 312612"/>
                <a:gd name="connsiteX3" fmla="*/ 571276 w 2171699"/>
                <a:gd name="connsiteY3" fmla="*/ 303087 h 312612"/>
                <a:gd name="connsiteX4" fmla="*/ 0 w 2171699"/>
                <a:gd name="connsiteY4" fmla="*/ 29394 h 312612"/>
                <a:gd name="connsiteX0" fmla="*/ 0 w 2171699"/>
                <a:gd name="connsiteY0" fmla="*/ 30461 h 311298"/>
                <a:gd name="connsiteX1" fmla="*/ 2171699 w 2171699"/>
                <a:gd name="connsiteY1" fmla="*/ 28028 h 311298"/>
                <a:gd name="connsiteX2" fmla="*/ 2171699 w 2171699"/>
                <a:gd name="connsiteY2" fmla="*/ 311298 h 311298"/>
                <a:gd name="connsiteX3" fmla="*/ 571276 w 2171699"/>
                <a:gd name="connsiteY3" fmla="*/ 301773 h 311298"/>
                <a:gd name="connsiteX4" fmla="*/ 0 w 2171699"/>
                <a:gd name="connsiteY4" fmla="*/ 30461 h 311298"/>
                <a:gd name="connsiteX0" fmla="*/ 0 w 2171699"/>
                <a:gd name="connsiteY0" fmla="*/ 17231 h 298068"/>
                <a:gd name="connsiteX1" fmla="*/ 2171699 w 2171699"/>
                <a:gd name="connsiteY1" fmla="*/ 14798 h 298068"/>
                <a:gd name="connsiteX2" fmla="*/ 2171699 w 2171699"/>
                <a:gd name="connsiteY2" fmla="*/ 298068 h 298068"/>
                <a:gd name="connsiteX3" fmla="*/ 571276 w 2171699"/>
                <a:gd name="connsiteY3" fmla="*/ 288543 h 298068"/>
                <a:gd name="connsiteX4" fmla="*/ 0 w 2171699"/>
                <a:gd name="connsiteY4" fmla="*/ 17231 h 298068"/>
                <a:gd name="connsiteX0" fmla="*/ 0 w 2171699"/>
                <a:gd name="connsiteY0" fmla="*/ 3595 h 284432"/>
                <a:gd name="connsiteX1" fmla="*/ 2171699 w 2171699"/>
                <a:gd name="connsiteY1" fmla="*/ 1162 h 284432"/>
                <a:gd name="connsiteX2" fmla="*/ 2171699 w 2171699"/>
                <a:gd name="connsiteY2" fmla="*/ 284432 h 284432"/>
                <a:gd name="connsiteX3" fmla="*/ 571276 w 2171699"/>
                <a:gd name="connsiteY3" fmla="*/ 274907 h 284432"/>
                <a:gd name="connsiteX4" fmla="*/ 0 w 2171699"/>
                <a:gd name="connsiteY4" fmla="*/ 3595 h 284432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4295"/>
                <a:gd name="connsiteX1" fmla="*/ 2171699 w 2171699"/>
                <a:gd name="connsiteY1" fmla="*/ 0 h 284295"/>
                <a:gd name="connsiteX2" fmla="*/ 2171699 w 2171699"/>
                <a:gd name="connsiteY2" fmla="*/ 283270 h 284295"/>
                <a:gd name="connsiteX3" fmla="*/ 573657 w 2171699"/>
                <a:gd name="connsiteY3" fmla="*/ 280889 h 284295"/>
                <a:gd name="connsiteX4" fmla="*/ 0 w 2171699"/>
                <a:gd name="connsiteY4" fmla="*/ 2433 h 284295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1699" h="283270">
                  <a:moveTo>
                    <a:pt x="0" y="2433"/>
                  </a:moveTo>
                  <a:lnTo>
                    <a:pt x="2171699" y="0"/>
                  </a:lnTo>
                  <a:lnTo>
                    <a:pt x="2171699" y="283270"/>
                  </a:lnTo>
                  <a:lnTo>
                    <a:pt x="573657" y="280889"/>
                  </a:lnTo>
                  <a:cubicBezTo>
                    <a:pt x="303783" y="302344"/>
                    <a:pt x="189273" y="25030"/>
                    <a:pt x="0" y="243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5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6971372" y="114360"/>
              <a:ext cx="2171699" cy="283270"/>
            </a:xfrm>
            <a:custGeom>
              <a:avLst/>
              <a:gdLst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0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61312 w 2261798"/>
                <a:gd name="connsiteY0" fmla="*/ 0 h 288033"/>
                <a:gd name="connsiteX1" fmla="*/ 2261798 w 2261798"/>
                <a:gd name="connsiteY1" fmla="*/ 4763 h 288033"/>
                <a:gd name="connsiteX2" fmla="*/ 2261798 w 2261798"/>
                <a:gd name="connsiteY2" fmla="*/ 288033 h 288033"/>
                <a:gd name="connsiteX3" fmla="*/ 570887 w 2261798"/>
                <a:gd name="connsiteY3" fmla="*/ 288033 h 288033"/>
                <a:gd name="connsiteX4" fmla="*/ 187729 w 2261798"/>
                <a:gd name="connsiteY4" fmla="*/ 35769 h 288033"/>
                <a:gd name="connsiteX5" fmla="*/ 161312 w 2261798"/>
                <a:gd name="connsiteY5" fmla="*/ 0 h 288033"/>
                <a:gd name="connsiteX0" fmla="*/ 164142 w 2255103"/>
                <a:gd name="connsiteY0" fmla="*/ 0 h 288033"/>
                <a:gd name="connsiteX1" fmla="*/ 2255103 w 2255103"/>
                <a:gd name="connsiteY1" fmla="*/ 4763 h 288033"/>
                <a:gd name="connsiteX2" fmla="*/ 2255103 w 2255103"/>
                <a:gd name="connsiteY2" fmla="*/ 288033 h 288033"/>
                <a:gd name="connsiteX3" fmla="*/ 564192 w 2255103"/>
                <a:gd name="connsiteY3" fmla="*/ 288033 h 288033"/>
                <a:gd name="connsiteX4" fmla="*/ 181034 w 2255103"/>
                <a:gd name="connsiteY4" fmla="*/ 35769 h 288033"/>
                <a:gd name="connsiteX5" fmla="*/ 164142 w 2255103"/>
                <a:gd name="connsiteY5" fmla="*/ 0 h 288033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181212 w 2250518"/>
                <a:gd name="connsiteY4" fmla="*/ 38827 h 288710"/>
                <a:gd name="connsiteX5" fmla="*/ 159557 w 2250518"/>
                <a:gd name="connsiteY5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03262 w 2248742"/>
                <a:gd name="connsiteY4" fmla="*/ 136823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69937 w 2248742"/>
                <a:gd name="connsiteY4" fmla="*/ 179686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253256 w 2248742"/>
                <a:gd name="connsiteY4" fmla="*/ 96342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41696 w 2232657"/>
                <a:gd name="connsiteY0" fmla="*/ 0 h 288033"/>
                <a:gd name="connsiteX1" fmla="*/ 2232657 w 2232657"/>
                <a:gd name="connsiteY1" fmla="*/ 4763 h 288033"/>
                <a:gd name="connsiteX2" fmla="*/ 2232657 w 2232657"/>
                <a:gd name="connsiteY2" fmla="*/ 288033 h 288033"/>
                <a:gd name="connsiteX3" fmla="*/ 632234 w 2232657"/>
                <a:gd name="connsiteY3" fmla="*/ 278508 h 288033"/>
                <a:gd name="connsiteX4" fmla="*/ 237171 w 2232657"/>
                <a:gd name="connsiteY4" fmla="*/ 95303 h 288033"/>
                <a:gd name="connsiteX5" fmla="*/ 141696 w 2232657"/>
                <a:gd name="connsiteY5" fmla="*/ 0 h 288033"/>
                <a:gd name="connsiteX0" fmla="*/ 116057 w 2340368"/>
                <a:gd name="connsiteY0" fmla="*/ 0 h 285651"/>
                <a:gd name="connsiteX1" fmla="*/ 2340368 w 2340368"/>
                <a:gd name="connsiteY1" fmla="*/ 2381 h 285651"/>
                <a:gd name="connsiteX2" fmla="*/ 2340368 w 2340368"/>
                <a:gd name="connsiteY2" fmla="*/ 285651 h 285651"/>
                <a:gd name="connsiteX3" fmla="*/ 739945 w 2340368"/>
                <a:gd name="connsiteY3" fmla="*/ 276126 h 285651"/>
                <a:gd name="connsiteX4" fmla="*/ 344882 w 2340368"/>
                <a:gd name="connsiteY4" fmla="*/ 92921 h 285651"/>
                <a:gd name="connsiteX5" fmla="*/ 116057 w 2340368"/>
                <a:gd name="connsiteY5" fmla="*/ 0 h 285651"/>
                <a:gd name="connsiteX0" fmla="*/ 0 w 1995486"/>
                <a:gd name="connsiteY0" fmla="*/ 98156 h 290886"/>
                <a:gd name="connsiteX1" fmla="*/ 1995486 w 1995486"/>
                <a:gd name="connsiteY1" fmla="*/ 7616 h 290886"/>
                <a:gd name="connsiteX2" fmla="*/ 1995486 w 1995486"/>
                <a:gd name="connsiteY2" fmla="*/ 290886 h 290886"/>
                <a:gd name="connsiteX3" fmla="*/ 395063 w 1995486"/>
                <a:gd name="connsiteY3" fmla="*/ 281361 h 290886"/>
                <a:gd name="connsiteX4" fmla="*/ 0 w 1995486"/>
                <a:gd name="connsiteY4" fmla="*/ 98156 h 290886"/>
                <a:gd name="connsiteX0" fmla="*/ 0 w 2171699"/>
                <a:gd name="connsiteY0" fmla="*/ 29394 h 312612"/>
                <a:gd name="connsiteX1" fmla="*/ 2171699 w 2171699"/>
                <a:gd name="connsiteY1" fmla="*/ 29342 h 312612"/>
                <a:gd name="connsiteX2" fmla="*/ 2171699 w 2171699"/>
                <a:gd name="connsiteY2" fmla="*/ 312612 h 312612"/>
                <a:gd name="connsiteX3" fmla="*/ 571276 w 2171699"/>
                <a:gd name="connsiteY3" fmla="*/ 303087 h 312612"/>
                <a:gd name="connsiteX4" fmla="*/ 0 w 2171699"/>
                <a:gd name="connsiteY4" fmla="*/ 29394 h 312612"/>
                <a:gd name="connsiteX0" fmla="*/ 0 w 2171699"/>
                <a:gd name="connsiteY0" fmla="*/ 30461 h 311298"/>
                <a:gd name="connsiteX1" fmla="*/ 2171699 w 2171699"/>
                <a:gd name="connsiteY1" fmla="*/ 28028 h 311298"/>
                <a:gd name="connsiteX2" fmla="*/ 2171699 w 2171699"/>
                <a:gd name="connsiteY2" fmla="*/ 311298 h 311298"/>
                <a:gd name="connsiteX3" fmla="*/ 571276 w 2171699"/>
                <a:gd name="connsiteY3" fmla="*/ 301773 h 311298"/>
                <a:gd name="connsiteX4" fmla="*/ 0 w 2171699"/>
                <a:gd name="connsiteY4" fmla="*/ 30461 h 311298"/>
                <a:gd name="connsiteX0" fmla="*/ 0 w 2171699"/>
                <a:gd name="connsiteY0" fmla="*/ 17231 h 298068"/>
                <a:gd name="connsiteX1" fmla="*/ 2171699 w 2171699"/>
                <a:gd name="connsiteY1" fmla="*/ 14798 h 298068"/>
                <a:gd name="connsiteX2" fmla="*/ 2171699 w 2171699"/>
                <a:gd name="connsiteY2" fmla="*/ 298068 h 298068"/>
                <a:gd name="connsiteX3" fmla="*/ 571276 w 2171699"/>
                <a:gd name="connsiteY3" fmla="*/ 288543 h 298068"/>
                <a:gd name="connsiteX4" fmla="*/ 0 w 2171699"/>
                <a:gd name="connsiteY4" fmla="*/ 17231 h 298068"/>
                <a:gd name="connsiteX0" fmla="*/ 0 w 2171699"/>
                <a:gd name="connsiteY0" fmla="*/ 3595 h 284432"/>
                <a:gd name="connsiteX1" fmla="*/ 2171699 w 2171699"/>
                <a:gd name="connsiteY1" fmla="*/ 1162 h 284432"/>
                <a:gd name="connsiteX2" fmla="*/ 2171699 w 2171699"/>
                <a:gd name="connsiteY2" fmla="*/ 284432 h 284432"/>
                <a:gd name="connsiteX3" fmla="*/ 571276 w 2171699"/>
                <a:gd name="connsiteY3" fmla="*/ 274907 h 284432"/>
                <a:gd name="connsiteX4" fmla="*/ 0 w 2171699"/>
                <a:gd name="connsiteY4" fmla="*/ 3595 h 284432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4295"/>
                <a:gd name="connsiteX1" fmla="*/ 2171699 w 2171699"/>
                <a:gd name="connsiteY1" fmla="*/ 0 h 284295"/>
                <a:gd name="connsiteX2" fmla="*/ 2171699 w 2171699"/>
                <a:gd name="connsiteY2" fmla="*/ 283270 h 284295"/>
                <a:gd name="connsiteX3" fmla="*/ 573657 w 2171699"/>
                <a:gd name="connsiteY3" fmla="*/ 280889 h 284295"/>
                <a:gd name="connsiteX4" fmla="*/ 0 w 2171699"/>
                <a:gd name="connsiteY4" fmla="*/ 2433 h 284295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1699" h="283270">
                  <a:moveTo>
                    <a:pt x="0" y="2433"/>
                  </a:moveTo>
                  <a:lnTo>
                    <a:pt x="2171699" y="0"/>
                  </a:lnTo>
                  <a:lnTo>
                    <a:pt x="2171699" y="283270"/>
                  </a:lnTo>
                  <a:lnTo>
                    <a:pt x="573657" y="280889"/>
                  </a:lnTo>
                  <a:cubicBezTo>
                    <a:pt x="303783" y="302344"/>
                    <a:pt x="189273" y="25030"/>
                    <a:pt x="0" y="2433"/>
                  </a:cubicBezTo>
                  <a:close/>
                </a:path>
              </a:pathLst>
            </a:custGeom>
            <a:solidFill>
              <a:srgbClr val="044A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41067" y="4763"/>
              <a:ext cx="8902004" cy="116632"/>
            </a:xfrm>
            <a:custGeom>
              <a:avLst/>
              <a:gdLst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0 w 8892480"/>
                <a:gd name="connsiteY3" fmla="*/ 11663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189913 w 8892480"/>
                <a:gd name="connsiteY3" fmla="*/ 11663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189913 w 8892480"/>
                <a:gd name="connsiteY3" fmla="*/ 116632 h 116632"/>
                <a:gd name="connsiteX4" fmla="*/ 0 w 8892480"/>
                <a:gd name="connsiteY4" fmla="*/ 0 h 116632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197057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354219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354219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275638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275638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30810"/>
                <a:gd name="connsiteX1" fmla="*/ 8892480 w 8892480"/>
                <a:gd name="connsiteY1" fmla="*/ 0 h 130810"/>
                <a:gd name="connsiteX2" fmla="*/ 8892480 w 8892480"/>
                <a:gd name="connsiteY2" fmla="*/ 116632 h 130810"/>
                <a:gd name="connsiteX3" fmla="*/ 345976 w 8892480"/>
                <a:gd name="connsiteY3" fmla="*/ 130810 h 130810"/>
                <a:gd name="connsiteX4" fmla="*/ 0 w 8892480"/>
                <a:gd name="connsiteY4" fmla="*/ 0 h 130810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317401 w 8892480"/>
                <a:gd name="connsiteY3" fmla="*/ 11652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317401 w 8892480"/>
                <a:gd name="connsiteY3" fmla="*/ 11652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317401 w 8892480"/>
                <a:gd name="connsiteY3" fmla="*/ 116522 h 116632"/>
                <a:gd name="connsiteX4" fmla="*/ 0 w 8892480"/>
                <a:gd name="connsiteY4" fmla="*/ 0 h 116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92480" h="116632">
                  <a:moveTo>
                    <a:pt x="0" y="0"/>
                  </a:moveTo>
                  <a:lnTo>
                    <a:pt x="8892480" y="0"/>
                  </a:lnTo>
                  <a:lnTo>
                    <a:pt x="8892480" y="116632"/>
                  </a:lnTo>
                  <a:lnTo>
                    <a:pt x="317401" y="116522"/>
                  </a:lnTo>
                  <a:cubicBezTo>
                    <a:pt x="28537" y="80026"/>
                    <a:pt x="46636" y="46021"/>
                    <a:pt x="0" y="0"/>
                  </a:cubicBezTo>
                  <a:close/>
                </a:path>
              </a:pathLst>
            </a:custGeom>
            <a:solidFill>
              <a:srgbClr val="044A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37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텍스트 개체 틀 3"/>
          <p:cNvSpPr>
            <a:spLocks noGrp="1" noChangeArrowheads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sp>
        <p:nvSpPr>
          <p:cNvPr id="4" name="날짜 개체 틀 4"/>
          <p:cNvSpPr>
            <a:spLocks noGrp="1" noChangeArrowheads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바닥글 개체 틀 5"/>
          <p:cNvSpPr>
            <a:spLocks noGrp="1" noChangeArrowheads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6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>
                    <a:tint val="75000"/>
                  </a:srgbClr>
                </a:solidFill>
                <a:latin typeface="HY헤드라인M" charset="0"/>
                <a:ea typeface="HY헤드라인M" charset="0"/>
              </a:rPr>
              <a:t>‹#›</a:t>
            </a:fld>
            <a:endParaRPr lang="en-US" altLang="ko-KR" sz="1200" dirty="0">
              <a:solidFill>
                <a:srgbClr val="000000">
                  <a:tint val="75000"/>
                </a:srgbClr>
              </a:solidFill>
              <a:latin typeface="HY헤드라인M" charset="0"/>
              <a:ea typeface="HY헤드라인M" charset="0"/>
            </a:endParaRPr>
          </a:p>
        </p:txBody>
      </p:sp>
      <p:pic>
        <p:nvPicPr>
          <p:cNvPr id="7" name="그림 7" descr="C:/Users/jjh08/AppData/Roaming/PolarisOffice/ETemp/8960_18088384/fImage3380714049917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" t="5763" r="1886"/>
          <a:stretch>
            <a:fillRect/>
          </a:stretch>
        </p:blipFill>
        <p:spPr>
          <a:xfrm>
            <a:off x="0" y="0"/>
            <a:ext cx="9144635" cy="6858635"/>
          </a:xfrm>
          <a:prstGeom prst="rect">
            <a:avLst/>
          </a:prstGeom>
          <a:noFill/>
          <a:ln w="0">
            <a:noFill/>
            <a:prstDash/>
          </a:ln>
        </p:spPr>
      </p:pic>
      <p:grpSp>
        <p:nvGrpSpPr>
          <p:cNvPr id="14" name="그룹 14"/>
          <p:cNvGrpSpPr/>
          <p:nvPr/>
        </p:nvGrpSpPr>
        <p:grpSpPr>
          <a:xfrm>
            <a:off x="241935" y="0"/>
            <a:ext cx="8902700" cy="393700"/>
            <a:chOff x="241935" y="0"/>
            <a:chExt cx="8902700" cy="393700"/>
          </a:xfrm>
          <a:effectLst>
            <a:outerShdw blurRad="50800" dist="38100" dir="5400000" algn="t" rotWithShape="0">
              <a:srgbClr val="000000">
                <a:alpha val="11775"/>
              </a:srgbClr>
            </a:outerShdw>
          </a:effectLst>
        </p:grpSpPr>
        <p:sp>
          <p:nvSpPr>
            <p:cNvPr id="9" name="도형 6"/>
            <p:cNvSpPr>
              <a:spLocks noGrp="1" noChangeArrowheads="1"/>
            </p:cNvSpPr>
            <p:nvPr/>
          </p:nvSpPr>
          <p:spPr>
            <a:xfrm>
              <a:off x="6517005" y="55880"/>
              <a:ext cx="2172335" cy="283845"/>
            </a:xfrm>
            <a:custGeom>
              <a:avLst/>
              <a:gdLst>
                <a:gd name="TX0" fmla="*/ 0 w 2171699"/>
                <a:gd name="TY0" fmla="*/ 2433 h 302344"/>
                <a:gd name="TX1" fmla="*/ 2171699 w 2171699"/>
                <a:gd name="TY1" fmla="*/ 0 h 302344"/>
                <a:gd name="TX2" fmla="*/ 2171699 w 2171699"/>
                <a:gd name="TY2" fmla="*/ 283270 h 302344"/>
                <a:gd name="TX3" fmla="*/ 573657 w 2171699"/>
                <a:gd name="TY3" fmla="*/ 280889 h 302344"/>
                <a:gd name="TX4" fmla="*/ 0 w 2171699"/>
                <a:gd name="TY4" fmla="*/ 2433 h 30234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71699" h="302344">
                  <a:moveTo>
                    <a:pt x="0" y="2433"/>
                  </a:moveTo>
                  <a:lnTo>
                    <a:pt x="2171699" y="0"/>
                  </a:lnTo>
                  <a:lnTo>
                    <a:pt x="2171699" y="283270"/>
                  </a:lnTo>
                  <a:lnTo>
                    <a:pt x="573657" y="280889"/>
                  </a:lnTo>
                  <a:cubicBezTo>
                    <a:pt x="303783" y="302344"/>
                    <a:pt x="189273" y="25030"/>
                    <a:pt x="0" y="2433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0">
              <a:noFill/>
              <a:prstDash/>
            </a:ln>
            <a:effectLst>
              <a:outerShdw blurRad="50800" dist="38100" dir="8100000" algn="tr" rotWithShape="0">
                <a:srgbClr val="000000">
                  <a:alpha val="4710"/>
                </a:srgbClr>
              </a:outerShdw>
            </a:effectLst>
          </p:spPr>
          <p:txBody>
            <a:bodyPr vert="horz" wrap="none" lIns="91440" tIns="45720" rIns="91440" bIns="45720" anchor="ctr"/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1" dirty="0">
                <a:solidFill>
                  <a:srgbClr val="FFFFFF"/>
                </a:solidFill>
                <a:latin typeface="HY헤드라인M" charset="0"/>
                <a:ea typeface="HY헤드라인M" charset="0"/>
              </a:endParaRPr>
            </a:p>
          </p:txBody>
        </p:sp>
        <p:sp>
          <p:nvSpPr>
            <p:cNvPr id="10" name="도형 7"/>
            <p:cNvSpPr>
              <a:spLocks noGrp="1" noChangeArrowheads="1"/>
            </p:cNvSpPr>
            <p:nvPr/>
          </p:nvSpPr>
          <p:spPr>
            <a:xfrm>
              <a:off x="6972300" y="109855"/>
              <a:ext cx="2172335" cy="283845"/>
            </a:xfrm>
            <a:custGeom>
              <a:avLst/>
              <a:gdLst>
                <a:gd name="TX0" fmla="*/ 0 w 2171699"/>
                <a:gd name="TY0" fmla="*/ 2433 h 302344"/>
                <a:gd name="TX1" fmla="*/ 2171699 w 2171699"/>
                <a:gd name="TY1" fmla="*/ 0 h 302344"/>
                <a:gd name="TX2" fmla="*/ 2171699 w 2171699"/>
                <a:gd name="TY2" fmla="*/ 283270 h 302344"/>
                <a:gd name="TX3" fmla="*/ 573657 w 2171699"/>
                <a:gd name="TY3" fmla="*/ 280889 h 302344"/>
                <a:gd name="TX4" fmla="*/ 0 w 2171699"/>
                <a:gd name="TY4" fmla="*/ 2433 h 30234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71699" h="302344">
                  <a:moveTo>
                    <a:pt x="0" y="2433"/>
                  </a:moveTo>
                  <a:lnTo>
                    <a:pt x="2171699" y="0"/>
                  </a:lnTo>
                  <a:lnTo>
                    <a:pt x="2171699" y="283270"/>
                  </a:lnTo>
                  <a:lnTo>
                    <a:pt x="573657" y="280889"/>
                  </a:lnTo>
                  <a:cubicBezTo>
                    <a:pt x="303783" y="302344"/>
                    <a:pt x="189273" y="25030"/>
                    <a:pt x="0" y="2433"/>
                  </a:cubicBezTo>
                  <a:close/>
                </a:path>
              </a:pathLst>
            </a:custGeom>
            <a:solidFill>
              <a:srgbClr val="044A6E"/>
            </a:solidFill>
            <a:ln w="0">
              <a:noFill/>
              <a:prstDash/>
            </a:ln>
          </p:spPr>
          <p:txBody>
            <a:bodyPr vert="horz" wrap="none" lIns="91440" tIns="45720" rIns="91440" bIns="45720" anchor="ctr"/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1" dirty="0">
                <a:solidFill>
                  <a:srgbClr val="FFFFFF"/>
                </a:solidFill>
                <a:latin typeface="HY헤드라인M" charset="0"/>
                <a:ea typeface="HY헤드라인M" charset="0"/>
              </a:endParaRPr>
            </a:p>
          </p:txBody>
        </p:sp>
        <p:sp>
          <p:nvSpPr>
            <p:cNvPr id="8" name="도형 8"/>
            <p:cNvSpPr>
              <a:spLocks noGrp="1" noChangeArrowheads="1"/>
            </p:cNvSpPr>
            <p:nvPr/>
          </p:nvSpPr>
          <p:spPr>
            <a:xfrm>
              <a:off x="241935" y="0"/>
              <a:ext cx="8902700" cy="117475"/>
            </a:xfrm>
            <a:custGeom>
              <a:avLst/>
              <a:gdLst>
                <a:gd name="TX0" fmla="*/ 0 w 8892480"/>
                <a:gd name="TY0" fmla="*/ 0 h 116632"/>
                <a:gd name="TX1" fmla="*/ 8892480 w 8892480"/>
                <a:gd name="TY1" fmla="*/ 0 h 116632"/>
                <a:gd name="TX2" fmla="*/ 8892480 w 8892480"/>
                <a:gd name="TY2" fmla="*/ 116632 h 116632"/>
                <a:gd name="TX3" fmla="*/ 317401 w 8892480"/>
                <a:gd name="TY3" fmla="*/ 116522 h 116632"/>
                <a:gd name="TX4" fmla="*/ 0 w 8892480"/>
                <a:gd name="TY4" fmla="*/ 0 h 11663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8892480" h="116632">
                  <a:moveTo>
                    <a:pt x="0" y="0"/>
                  </a:moveTo>
                  <a:lnTo>
                    <a:pt x="8892480" y="0"/>
                  </a:lnTo>
                  <a:lnTo>
                    <a:pt x="8892480" y="116632"/>
                  </a:lnTo>
                  <a:lnTo>
                    <a:pt x="317401" y="116522"/>
                  </a:lnTo>
                  <a:cubicBezTo>
                    <a:pt x="28537" y="80026"/>
                    <a:pt x="46636" y="46021"/>
                    <a:pt x="0" y="0"/>
                  </a:cubicBezTo>
                  <a:close/>
                </a:path>
              </a:pathLst>
            </a:custGeom>
            <a:solidFill>
              <a:srgbClr val="044A6E"/>
            </a:solidFill>
            <a:ln w="0">
              <a:noFill/>
              <a:prstDash/>
            </a:ln>
          </p:spPr>
          <p:txBody>
            <a:bodyPr vert="horz" wrap="none" lIns="91440" tIns="45720" rIns="91440" bIns="45720" anchor="ctr"/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1" dirty="0">
                <a:solidFill>
                  <a:srgbClr val="FFFFFF"/>
                </a:solidFill>
                <a:latin typeface="HY헤드라인M" charset="0"/>
                <a:ea typeface="HY헤드라인M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텍스트 개체 틀 3"/>
          <p:cNvSpPr>
            <a:spLocks noGrp="1" noChangeArrowheads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sp>
        <p:nvSpPr>
          <p:cNvPr id="4" name="날짜 개체 틀 4"/>
          <p:cNvSpPr>
            <a:spLocks noGrp="1" noChangeArrowheads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바닥글 개체 틀 5"/>
          <p:cNvSpPr>
            <a:spLocks noGrp="1" noChangeArrowheads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6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>
                    <a:tint val="75000"/>
                  </a:srgbClr>
                </a:solidFill>
                <a:latin typeface="HY헤드라인M" charset="0"/>
                <a:ea typeface="HY헤드라인M" charset="0"/>
              </a:rPr>
              <a:t>‹#›</a:t>
            </a:fld>
            <a:endParaRPr lang="en-US" altLang="ko-KR" sz="1200" dirty="0">
              <a:solidFill>
                <a:srgbClr val="000000">
                  <a:tint val="75000"/>
                </a:srgbClr>
              </a:solidFill>
              <a:latin typeface="HY헤드라인M" charset="0"/>
              <a:ea typeface="HY헤드라인M" charset="0"/>
            </a:endParaRPr>
          </a:p>
        </p:txBody>
      </p:sp>
      <p:pic>
        <p:nvPicPr>
          <p:cNvPr id="7" name="그림 7" descr="C:/Users/jjh08/AppData/Roaming/PolarisOffice/ETemp/8960_18088384/fImage338071489201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" t="5763" r="1886"/>
          <a:stretch>
            <a:fillRect/>
          </a:stretch>
        </p:blipFill>
        <p:spPr>
          <a:xfrm>
            <a:off x="0" y="0"/>
            <a:ext cx="9144635" cy="6858635"/>
          </a:xfrm>
          <a:prstGeom prst="rect">
            <a:avLst/>
          </a:prstGeom>
          <a:noFill/>
          <a:ln w="0">
            <a:noFill/>
            <a:prstDash/>
          </a:ln>
        </p:spPr>
      </p:pic>
      <p:grpSp>
        <p:nvGrpSpPr>
          <p:cNvPr id="14" name="그룹 14"/>
          <p:cNvGrpSpPr/>
          <p:nvPr/>
        </p:nvGrpSpPr>
        <p:grpSpPr>
          <a:xfrm>
            <a:off x="241935" y="0"/>
            <a:ext cx="8902700" cy="393700"/>
            <a:chOff x="241935" y="0"/>
            <a:chExt cx="8902700" cy="393700"/>
          </a:xfrm>
          <a:effectLst>
            <a:outerShdw blurRad="50800" dist="38100" dir="5400000" algn="t" rotWithShape="0">
              <a:srgbClr val="000000">
                <a:alpha val="11775"/>
              </a:srgbClr>
            </a:outerShdw>
          </a:effectLst>
        </p:grpSpPr>
        <p:sp>
          <p:nvSpPr>
            <p:cNvPr id="12" name="도형 12"/>
            <p:cNvSpPr>
              <a:spLocks noGrp="1" noChangeArrowheads="1"/>
            </p:cNvSpPr>
            <p:nvPr/>
          </p:nvSpPr>
          <p:spPr>
            <a:xfrm>
              <a:off x="6517005" y="55880"/>
              <a:ext cx="2172335" cy="283845"/>
            </a:xfrm>
            <a:custGeom>
              <a:avLst/>
              <a:gdLst>
                <a:gd name="TX0" fmla="*/ 0 w 2171699"/>
                <a:gd name="TY0" fmla="*/ 2433 h 302344"/>
                <a:gd name="TX1" fmla="*/ 2171699 w 2171699"/>
                <a:gd name="TY1" fmla="*/ 0 h 302344"/>
                <a:gd name="TX2" fmla="*/ 2171699 w 2171699"/>
                <a:gd name="TY2" fmla="*/ 283270 h 302344"/>
                <a:gd name="TX3" fmla="*/ 573657 w 2171699"/>
                <a:gd name="TY3" fmla="*/ 280889 h 302344"/>
                <a:gd name="TX4" fmla="*/ 0 w 2171699"/>
                <a:gd name="TY4" fmla="*/ 2433 h 30234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71699" h="302344">
                  <a:moveTo>
                    <a:pt x="0" y="2433"/>
                  </a:moveTo>
                  <a:lnTo>
                    <a:pt x="2171699" y="0"/>
                  </a:lnTo>
                  <a:lnTo>
                    <a:pt x="2171699" y="283270"/>
                  </a:lnTo>
                  <a:lnTo>
                    <a:pt x="573657" y="280889"/>
                  </a:lnTo>
                  <a:cubicBezTo>
                    <a:pt x="303783" y="302344"/>
                    <a:pt x="189273" y="25030"/>
                    <a:pt x="0" y="2433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0">
              <a:noFill/>
              <a:prstDash/>
            </a:ln>
            <a:effectLst>
              <a:outerShdw blurRad="50800" dist="38100" dir="8100000" algn="tr" rotWithShape="0">
                <a:srgbClr val="000000">
                  <a:alpha val="4710"/>
                </a:srgbClr>
              </a:outerShdw>
            </a:effectLst>
          </p:spPr>
          <p:txBody>
            <a:bodyPr vert="horz" wrap="none" lIns="91440" tIns="45720" rIns="91440" bIns="45720" anchor="ctr"/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1" dirty="0">
                <a:solidFill>
                  <a:srgbClr val="FFFFFF"/>
                </a:solidFill>
                <a:latin typeface="HY헤드라인M" charset="0"/>
                <a:ea typeface="HY헤드라인M" charset="0"/>
              </a:endParaRPr>
            </a:p>
          </p:txBody>
        </p:sp>
        <p:sp>
          <p:nvSpPr>
            <p:cNvPr id="13" name="도형 13"/>
            <p:cNvSpPr>
              <a:spLocks noGrp="1" noChangeArrowheads="1"/>
            </p:cNvSpPr>
            <p:nvPr/>
          </p:nvSpPr>
          <p:spPr>
            <a:xfrm>
              <a:off x="6972300" y="109855"/>
              <a:ext cx="2172335" cy="283845"/>
            </a:xfrm>
            <a:custGeom>
              <a:avLst/>
              <a:gdLst>
                <a:gd name="TX0" fmla="*/ 0 w 2171699"/>
                <a:gd name="TY0" fmla="*/ 2433 h 302344"/>
                <a:gd name="TX1" fmla="*/ 2171699 w 2171699"/>
                <a:gd name="TY1" fmla="*/ 0 h 302344"/>
                <a:gd name="TX2" fmla="*/ 2171699 w 2171699"/>
                <a:gd name="TY2" fmla="*/ 283270 h 302344"/>
                <a:gd name="TX3" fmla="*/ 573657 w 2171699"/>
                <a:gd name="TY3" fmla="*/ 280889 h 302344"/>
                <a:gd name="TX4" fmla="*/ 0 w 2171699"/>
                <a:gd name="TY4" fmla="*/ 2433 h 30234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71699" h="302344">
                  <a:moveTo>
                    <a:pt x="0" y="2433"/>
                  </a:moveTo>
                  <a:lnTo>
                    <a:pt x="2171699" y="0"/>
                  </a:lnTo>
                  <a:lnTo>
                    <a:pt x="2171699" y="283270"/>
                  </a:lnTo>
                  <a:lnTo>
                    <a:pt x="573657" y="280889"/>
                  </a:lnTo>
                  <a:cubicBezTo>
                    <a:pt x="303783" y="302344"/>
                    <a:pt x="189273" y="25030"/>
                    <a:pt x="0" y="2433"/>
                  </a:cubicBezTo>
                  <a:close/>
                </a:path>
              </a:pathLst>
            </a:custGeom>
            <a:solidFill>
              <a:srgbClr val="044A6E"/>
            </a:solidFill>
            <a:ln w="0">
              <a:noFill/>
              <a:prstDash/>
            </a:ln>
          </p:spPr>
          <p:txBody>
            <a:bodyPr vert="horz" wrap="none" lIns="91440" tIns="45720" rIns="91440" bIns="45720" anchor="ctr"/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1" dirty="0">
                <a:solidFill>
                  <a:srgbClr val="FFFFFF"/>
                </a:solidFill>
                <a:latin typeface="HY헤드라인M" charset="0"/>
                <a:ea typeface="HY헤드라인M" charset="0"/>
              </a:endParaRPr>
            </a:p>
          </p:txBody>
        </p:sp>
        <p:sp>
          <p:nvSpPr>
            <p:cNvPr id="8" name="도형 14"/>
            <p:cNvSpPr>
              <a:spLocks noGrp="1" noChangeArrowheads="1"/>
            </p:cNvSpPr>
            <p:nvPr/>
          </p:nvSpPr>
          <p:spPr>
            <a:xfrm>
              <a:off x="241935" y="0"/>
              <a:ext cx="8902700" cy="117475"/>
            </a:xfrm>
            <a:custGeom>
              <a:avLst/>
              <a:gdLst>
                <a:gd name="TX0" fmla="*/ 0 w 8892480"/>
                <a:gd name="TY0" fmla="*/ 0 h 116632"/>
                <a:gd name="TX1" fmla="*/ 8892480 w 8892480"/>
                <a:gd name="TY1" fmla="*/ 0 h 116632"/>
                <a:gd name="TX2" fmla="*/ 8892480 w 8892480"/>
                <a:gd name="TY2" fmla="*/ 116632 h 116632"/>
                <a:gd name="TX3" fmla="*/ 317401 w 8892480"/>
                <a:gd name="TY3" fmla="*/ 116522 h 116632"/>
                <a:gd name="TX4" fmla="*/ 0 w 8892480"/>
                <a:gd name="TY4" fmla="*/ 0 h 11663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8892480" h="116632">
                  <a:moveTo>
                    <a:pt x="0" y="0"/>
                  </a:moveTo>
                  <a:lnTo>
                    <a:pt x="8892480" y="0"/>
                  </a:lnTo>
                  <a:lnTo>
                    <a:pt x="8892480" y="116632"/>
                  </a:lnTo>
                  <a:lnTo>
                    <a:pt x="317401" y="116522"/>
                  </a:lnTo>
                  <a:cubicBezTo>
                    <a:pt x="28537" y="80026"/>
                    <a:pt x="46636" y="46021"/>
                    <a:pt x="0" y="0"/>
                  </a:cubicBezTo>
                  <a:close/>
                </a:path>
              </a:pathLst>
            </a:custGeom>
            <a:solidFill>
              <a:srgbClr val="044A6E"/>
            </a:solidFill>
            <a:ln w="0">
              <a:noFill/>
              <a:prstDash/>
            </a:ln>
          </p:spPr>
          <p:txBody>
            <a:bodyPr vert="horz" wrap="none" lIns="91440" tIns="45720" rIns="91440" bIns="45720" anchor="ctr"/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1" dirty="0">
                <a:solidFill>
                  <a:srgbClr val="FFFFFF"/>
                </a:solidFill>
                <a:latin typeface="HY헤드라인M" charset="0"/>
                <a:ea typeface="HY헤드라인M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infosec.pusan.ac.kr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FFBD52BE-CEBC-4065-E9B0-B838E2F2B735}"/>
              </a:ext>
            </a:extLst>
          </p:cNvPr>
          <p:cNvSpPr txBox="1">
            <a:spLocks/>
          </p:cNvSpPr>
          <p:nvPr/>
        </p:nvSpPr>
        <p:spPr>
          <a:xfrm>
            <a:off x="685800" y="140214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j-cs"/>
              </a:defRPr>
            </a:lvl1pPr>
          </a:lstStyle>
          <a:p>
            <a:r>
              <a:rPr lang="ko-KR" altLang="en-US"/>
              <a:t>논리회로 설계 및 실험</a:t>
            </a:r>
            <a:endParaRPr lang="ko-KR" altLang="en-US" dirty="0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B10AE940-D261-9839-B42C-ABC6270F547A}"/>
              </a:ext>
            </a:extLst>
          </p:cNvPr>
          <p:cNvSpPr txBox="1">
            <a:spLocks/>
          </p:cNvSpPr>
          <p:nvPr/>
        </p:nvSpPr>
        <p:spPr>
          <a:xfrm>
            <a:off x="1441450" y="2584830"/>
            <a:ext cx="6400800" cy="585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C00000"/>
                </a:solidFill>
              </a:rPr>
              <a:t>- 5</a:t>
            </a:r>
            <a:r>
              <a:rPr lang="ko-KR" altLang="en-US" dirty="0">
                <a:solidFill>
                  <a:srgbClr val="C00000"/>
                </a:solidFill>
              </a:rPr>
              <a:t>주차 </a:t>
            </a:r>
            <a:r>
              <a:rPr lang="en-US" altLang="ko-KR" dirty="0">
                <a:solidFill>
                  <a:srgbClr val="C00000"/>
                </a:solidFill>
              </a:rPr>
              <a:t>:</a:t>
            </a:r>
            <a:r>
              <a:rPr lang="ko-KR" altLang="en-US" dirty="0">
                <a:solidFill>
                  <a:srgbClr val="C00000"/>
                </a:solidFill>
              </a:rPr>
              <a:t> 카운터와 메모리에 대한 이해</a:t>
            </a:r>
            <a:r>
              <a:rPr lang="en-US" altLang="ko-KR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59999EB7-1EAF-4EC0-C317-825723ABC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5002593"/>
            <a:ext cx="84772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9pPr>
          </a:lstStyle>
          <a:p>
            <a:pPr algn="ctr"/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정보보호 및 사물지능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연구실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hlinkClick r:id="rId2"/>
              </a:rPr>
              <a:t>http://infosec.pusan.ac.kr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지능형융합보안대학원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: http://aisec.pusan.ac.kr</a:t>
            </a:r>
            <a:endParaRPr lang="ko-KR" altLang="en-US" sz="18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313CA3D5-2517-BA9A-D661-189BF22C7B4E}"/>
              </a:ext>
            </a:extLst>
          </p:cNvPr>
          <p:cNvSpPr txBox="1">
            <a:spLocks/>
          </p:cNvSpPr>
          <p:nvPr/>
        </p:nvSpPr>
        <p:spPr>
          <a:xfrm>
            <a:off x="1441450" y="3672726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담당 교수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 err="1">
                <a:solidFill>
                  <a:srgbClr val="0000CC"/>
                </a:solidFill>
              </a:rPr>
              <a:t>김호원</a:t>
            </a:r>
            <a:r>
              <a:rPr lang="ko-KR" altLang="en-US" sz="1600" dirty="0">
                <a:solidFill>
                  <a:srgbClr val="0000CC"/>
                </a:solidFill>
              </a:rPr>
              <a:t> 교수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조교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김요한 대학원생</a:t>
            </a:r>
            <a:r>
              <a:rPr lang="en-US" altLang="ko-KR" sz="1600" dirty="0">
                <a:solidFill>
                  <a:schemeClr val="tx1"/>
                </a:solidFill>
              </a:rPr>
              <a:t>(3</a:t>
            </a:r>
            <a:r>
              <a:rPr lang="ko-KR" altLang="en-US" sz="1600" dirty="0">
                <a:solidFill>
                  <a:schemeClr val="tx1"/>
                </a:solidFill>
              </a:rPr>
              <a:t>분반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월요일</a:t>
            </a:r>
            <a:r>
              <a:rPr lang="en-US" altLang="ko-KR" sz="1600" dirty="0">
                <a:solidFill>
                  <a:schemeClr val="tx1"/>
                </a:solidFill>
              </a:rPr>
              <a:t>), </a:t>
            </a:r>
            <a:r>
              <a:rPr lang="ko-KR" altLang="en-US" sz="1600" dirty="0">
                <a:solidFill>
                  <a:schemeClr val="tx1"/>
                </a:solidFill>
              </a:rPr>
              <a:t>홍윤영 대학원생</a:t>
            </a:r>
            <a:r>
              <a:rPr lang="en-US" altLang="ko-KR" sz="1600" dirty="0">
                <a:solidFill>
                  <a:schemeClr val="tx1"/>
                </a:solidFill>
              </a:rPr>
              <a:t>(4</a:t>
            </a:r>
            <a:r>
              <a:rPr lang="ko-KR" altLang="en-US" sz="1600" dirty="0">
                <a:solidFill>
                  <a:schemeClr val="tx1"/>
                </a:solidFill>
              </a:rPr>
              <a:t>분반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수요일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943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323215" y="147320"/>
            <a:ext cx="6265545" cy="40195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35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SRAM</a:t>
            </a:r>
            <a:endParaRPr lang="ko-KR" altLang="en-US" sz="2400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슬라이드 번호 개체 틀 3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10</a:t>
            </a:fld>
            <a:endParaRPr lang="ko-KR" altLang="en-US" sz="1200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9" name="TextBox 9"/>
          <p:cNvSpPr txBox="1">
            <a:spLocks noGrp="1" noChangeArrowheads="1"/>
          </p:cNvSpPr>
          <p:nvPr/>
        </p:nvSpPr>
        <p:spPr>
          <a:xfrm>
            <a:off x="659765" y="1221105"/>
            <a:ext cx="2198038" cy="4616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err="1">
                <a:solidFill>
                  <a:schemeClr val="tx1"/>
                </a:solidFill>
                <a:latin typeface="HY헤드라인M" charset="0"/>
                <a:ea typeface="HY헤드라인M" charset="0"/>
              </a:rPr>
              <a:t>SRAM의</a:t>
            </a:r>
            <a:r>
              <a:rPr lang="en-US" altLang="ko-KR" sz="2400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 구조  </a:t>
            </a:r>
            <a:endParaRPr lang="ko-KR" altLang="en-US" sz="2400" dirty="0">
              <a:solidFill>
                <a:schemeClr val="tx1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0" name="도형 10"/>
          <p:cNvSpPr>
            <a:spLocks noGrp="1" noChangeArrowheads="1"/>
          </p:cNvSpPr>
          <p:nvPr/>
        </p:nvSpPr>
        <p:spPr>
          <a:xfrm>
            <a:off x="2602951" y="2132762"/>
            <a:ext cx="4828627" cy="40103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500" dirty="0">
              <a:latin typeface="맑은 고딕" charset="0"/>
              <a:ea typeface="맑은 고딕" charset="0"/>
            </a:endParaRPr>
          </a:p>
        </p:txBody>
      </p:sp>
      <p:sp>
        <p:nvSpPr>
          <p:cNvPr id="22" name="도형 22"/>
          <p:cNvSpPr>
            <a:spLocks noGrp="1" noChangeArrowheads="1"/>
          </p:cNvSpPr>
          <p:nvPr/>
        </p:nvSpPr>
        <p:spPr>
          <a:xfrm>
            <a:off x="4072847" y="2498636"/>
            <a:ext cx="1719666" cy="643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Register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도형 22"/>
          <p:cNvSpPr>
            <a:spLocks noGrp="1" noChangeArrowheads="1"/>
          </p:cNvSpPr>
          <p:nvPr/>
        </p:nvSpPr>
        <p:spPr>
          <a:xfrm>
            <a:off x="4072847" y="3264131"/>
            <a:ext cx="1719666" cy="643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Register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도형 22"/>
          <p:cNvSpPr>
            <a:spLocks noGrp="1" noChangeArrowheads="1"/>
          </p:cNvSpPr>
          <p:nvPr/>
        </p:nvSpPr>
        <p:spPr>
          <a:xfrm>
            <a:off x="2936643" y="5161092"/>
            <a:ext cx="807673" cy="643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Selector</a:t>
            </a:r>
            <a:endParaRPr lang="ko-KR" altLang="en-US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TextBox 13"/>
          <p:cNvSpPr txBox="1">
            <a:spLocks noGrp="1" noChangeArrowheads="1"/>
          </p:cNvSpPr>
          <p:nvPr/>
        </p:nvSpPr>
        <p:spPr>
          <a:xfrm>
            <a:off x="1035787" y="2490412"/>
            <a:ext cx="738663" cy="30607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dirty="0" err="1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DataIn</a:t>
            </a:r>
            <a:endParaRPr lang="ko-KR" altLang="en-US" sz="1400" b="1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0" name="TextBox 13"/>
          <p:cNvSpPr txBox="1">
            <a:spLocks noGrp="1" noChangeArrowheads="1"/>
          </p:cNvSpPr>
          <p:nvPr/>
        </p:nvSpPr>
        <p:spPr>
          <a:xfrm>
            <a:off x="4766930" y="4051628"/>
            <a:ext cx="475730" cy="30607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…</a:t>
            </a:r>
            <a:endParaRPr lang="ko-KR" altLang="en-US" sz="1400" b="1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1" name="도형 22"/>
          <p:cNvSpPr>
            <a:spLocks noGrp="1" noChangeArrowheads="1"/>
          </p:cNvSpPr>
          <p:nvPr/>
        </p:nvSpPr>
        <p:spPr>
          <a:xfrm>
            <a:off x="4072847" y="4450998"/>
            <a:ext cx="1719666" cy="643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Register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758784" y="2654530"/>
            <a:ext cx="2314063" cy="0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3640975" y="3380508"/>
            <a:ext cx="431872" cy="0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635433" y="4563686"/>
            <a:ext cx="431872" cy="0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635433" y="2643447"/>
            <a:ext cx="0" cy="1920239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934913" y="5326246"/>
            <a:ext cx="980902" cy="0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955741" y="5653214"/>
            <a:ext cx="980902" cy="0"/>
          </a:xfrm>
          <a:prstGeom prst="line">
            <a:avLst/>
          </a:prstGeom>
          <a:ln w="317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13"/>
          <p:cNvSpPr txBox="1">
            <a:spLocks noGrp="1" noChangeArrowheads="1"/>
          </p:cNvSpPr>
          <p:nvPr/>
        </p:nvSpPr>
        <p:spPr>
          <a:xfrm>
            <a:off x="1077409" y="5124697"/>
            <a:ext cx="918352" cy="30607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Address</a:t>
            </a:r>
            <a:endParaRPr lang="ko-KR" altLang="en-US" sz="1400" b="1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43" name="TextBox 13"/>
          <p:cNvSpPr txBox="1">
            <a:spLocks noGrp="1" noChangeArrowheads="1"/>
          </p:cNvSpPr>
          <p:nvPr/>
        </p:nvSpPr>
        <p:spPr>
          <a:xfrm>
            <a:off x="1355343" y="5482879"/>
            <a:ext cx="544641" cy="30607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R/W</a:t>
            </a:r>
            <a:endParaRPr lang="ko-KR" altLang="en-US" sz="1400" b="1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3851369" y="2970974"/>
            <a:ext cx="215936" cy="0"/>
          </a:xfrm>
          <a:prstGeom prst="line">
            <a:avLst/>
          </a:prstGeom>
          <a:ln w="317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3851369" y="3738516"/>
            <a:ext cx="215936" cy="0"/>
          </a:xfrm>
          <a:prstGeom prst="line">
            <a:avLst/>
          </a:prstGeom>
          <a:ln w="317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3851369" y="4943861"/>
            <a:ext cx="215936" cy="0"/>
          </a:xfrm>
          <a:prstGeom prst="line">
            <a:avLst/>
          </a:prstGeom>
          <a:ln w="317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3865224" y="2970974"/>
            <a:ext cx="0" cy="2501939"/>
          </a:xfrm>
          <a:prstGeom prst="line">
            <a:avLst/>
          </a:prstGeom>
          <a:ln w="317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3757256" y="5472913"/>
            <a:ext cx="2831504" cy="0"/>
          </a:xfrm>
          <a:prstGeom prst="line">
            <a:avLst/>
          </a:prstGeom>
          <a:ln w="317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순서도: 수동 연산 52"/>
          <p:cNvSpPr/>
          <p:nvPr/>
        </p:nvSpPr>
        <p:spPr bwMode="auto">
          <a:xfrm rot="16200000">
            <a:off x="5215202" y="3601194"/>
            <a:ext cx="2604161" cy="382596"/>
          </a:xfrm>
          <a:prstGeom prst="flowChartManualOperat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 flipV="1">
            <a:off x="6588760" y="4821382"/>
            <a:ext cx="0" cy="661498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5792513" y="2804794"/>
            <a:ext cx="533471" cy="0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792513" y="3564023"/>
            <a:ext cx="533471" cy="0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5792513" y="4719493"/>
            <a:ext cx="533471" cy="0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6708581" y="3738516"/>
            <a:ext cx="1221761" cy="0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13"/>
          <p:cNvSpPr txBox="1">
            <a:spLocks noGrp="1" noChangeArrowheads="1"/>
          </p:cNvSpPr>
          <p:nvPr/>
        </p:nvSpPr>
        <p:spPr>
          <a:xfrm>
            <a:off x="7929877" y="3585481"/>
            <a:ext cx="1068365" cy="30607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dirty="0" err="1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DataOut</a:t>
            </a:r>
            <a:endParaRPr lang="ko-KR" altLang="en-US" sz="1400" b="1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65" name="TextBox 13"/>
          <p:cNvSpPr txBox="1">
            <a:spLocks noGrp="1" noChangeArrowheads="1"/>
          </p:cNvSpPr>
          <p:nvPr/>
        </p:nvSpPr>
        <p:spPr>
          <a:xfrm>
            <a:off x="4045513" y="2495715"/>
            <a:ext cx="738663" cy="30607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Data</a:t>
            </a:r>
            <a:endParaRPr lang="ko-KR" altLang="en-US" sz="1200" b="1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66" name="TextBox 13"/>
          <p:cNvSpPr txBox="1">
            <a:spLocks noGrp="1" noChangeArrowheads="1"/>
          </p:cNvSpPr>
          <p:nvPr/>
        </p:nvSpPr>
        <p:spPr>
          <a:xfrm>
            <a:off x="4044893" y="2797293"/>
            <a:ext cx="738663" cy="30607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Ce</a:t>
            </a:r>
            <a:endParaRPr lang="ko-KR" altLang="en-US" sz="1200" b="1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67" name="TextBox 13"/>
          <p:cNvSpPr txBox="1">
            <a:spLocks noGrp="1" noChangeArrowheads="1"/>
          </p:cNvSpPr>
          <p:nvPr/>
        </p:nvSpPr>
        <p:spPr>
          <a:xfrm>
            <a:off x="4062524" y="3256398"/>
            <a:ext cx="738663" cy="30607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Data</a:t>
            </a:r>
            <a:endParaRPr lang="ko-KR" altLang="en-US" sz="1200" b="1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68" name="TextBox 13"/>
          <p:cNvSpPr txBox="1">
            <a:spLocks noGrp="1" noChangeArrowheads="1"/>
          </p:cNvSpPr>
          <p:nvPr/>
        </p:nvSpPr>
        <p:spPr>
          <a:xfrm>
            <a:off x="4061904" y="3557976"/>
            <a:ext cx="738663" cy="30607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Ce</a:t>
            </a:r>
            <a:endParaRPr lang="ko-KR" altLang="en-US" sz="1200" b="1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69" name="TextBox 13"/>
          <p:cNvSpPr txBox="1">
            <a:spLocks noGrp="1" noChangeArrowheads="1"/>
          </p:cNvSpPr>
          <p:nvPr/>
        </p:nvSpPr>
        <p:spPr>
          <a:xfrm>
            <a:off x="4040317" y="4434460"/>
            <a:ext cx="738663" cy="30607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Data</a:t>
            </a:r>
            <a:endParaRPr lang="ko-KR" altLang="en-US" sz="1200" b="1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70" name="TextBox 13"/>
          <p:cNvSpPr txBox="1">
            <a:spLocks noGrp="1" noChangeArrowheads="1"/>
          </p:cNvSpPr>
          <p:nvPr/>
        </p:nvSpPr>
        <p:spPr>
          <a:xfrm>
            <a:off x="4039697" y="4736038"/>
            <a:ext cx="738663" cy="30607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Ce</a:t>
            </a:r>
            <a:endParaRPr lang="ko-KR" altLang="en-US" sz="1200" b="1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323215" y="147320"/>
            <a:ext cx="6265545" cy="40195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35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SRAM</a:t>
            </a:r>
            <a:endParaRPr lang="ko-KR" altLang="en-US" sz="2400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슬라이드 번호 개체 틀 3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11</a:t>
            </a:fld>
            <a:endParaRPr lang="ko-KR" altLang="en-US" sz="1200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9" name="TextBox 9"/>
          <p:cNvSpPr txBox="1">
            <a:spLocks noGrp="1" noChangeArrowheads="1"/>
          </p:cNvSpPr>
          <p:nvPr/>
        </p:nvSpPr>
        <p:spPr>
          <a:xfrm>
            <a:off x="659765" y="1221105"/>
            <a:ext cx="4044697" cy="4616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err="1">
                <a:solidFill>
                  <a:schemeClr val="tx1"/>
                </a:solidFill>
                <a:latin typeface="HY헤드라인M" charset="0"/>
                <a:ea typeface="HY헤드라인M" charset="0"/>
              </a:rPr>
              <a:t>SRAM의</a:t>
            </a:r>
            <a:r>
              <a:rPr lang="en-US" altLang="ko-KR" sz="2400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 </a:t>
            </a:r>
            <a:r>
              <a:rPr lang="en-US" altLang="ko-KR" sz="2400" dirty="0" err="1">
                <a:solidFill>
                  <a:schemeClr val="tx1"/>
                </a:solidFill>
                <a:latin typeface="HY헤드라인M" charset="0"/>
                <a:ea typeface="HY헤드라인M" charset="0"/>
              </a:rPr>
              <a:t>구조</a:t>
            </a:r>
            <a:r>
              <a:rPr lang="en-US" altLang="ko-KR" sz="2400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 : </a:t>
            </a:r>
            <a:r>
              <a:rPr lang="en-US" altLang="ko-KR" sz="2400" dirty="0">
                <a:latin typeface="HY헤드라인M" charset="0"/>
                <a:ea typeface="HY헤드라인M" charset="0"/>
              </a:rPr>
              <a:t>Data Write</a:t>
            </a:r>
            <a:r>
              <a:rPr lang="en-US" altLang="ko-KR" sz="2400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  </a:t>
            </a:r>
            <a:endParaRPr lang="ko-KR" altLang="en-US" sz="2400" dirty="0">
              <a:solidFill>
                <a:schemeClr val="tx1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0" name="도형 10"/>
          <p:cNvSpPr>
            <a:spLocks noGrp="1" noChangeArrowheads="1"/>
          </p:cNvSpPr>
          <p:nvPr/>
        </p:nvSpPr>
        <p:spPr>
          <a:xfrm>
            <a:off x="2602951" y="2132762"/>
            <a:ext cx="4828627" cy="40103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500" dirty="0">
              <a:latin typeface="맑은 고딕" charset="0"/>
              <a:ea typeface="맑은 고딕" charset="0"/>
            </a:endParaRPr>
          </a:p>
        </p:txBody>
      </p:sp>
      <p:sp>
        <p:nvSpPr>
          <p:cNvPr id="22" name="도형 22"/>
          <p:cNvSpPr>
            <a:spLocks noGrp="1" noChangeArrowheads="1"/>
          </p:cNvSpPr>
          <p:nvPr/>
        </p:nvSpPr>
        <p:spPr>
          <a:xfrm>
            <a:off x="4072847" y="2498636"/>
            <a:ext cx="1719666" cy="643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Register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도형 22"/>
          <p:cNvSpPr>
            <a:spLocks noGrp="1" noChangeArrowheads="1"/>
          </p:cNvSpPr>
          <p:nvPr/>
        </p:nvSpPr>
        <p:spPr>
          <a:xfrm>
            <a:off x="4072847" y="3264131"/>
            <a:ext cx="1719666" cy="643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Register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도형 22"/>
          <p:cNvSpPr>
            <a:spLocks noGrp="1" noChangeArrowheads="1"/>
          </p:cNvSpPr>
          <p:nvPr/>
        </p:nvSpPr>
        <p:spPr>
          <a:xfrm>
            <a:off x="2936643" y="5161092"/>
            <a:ext cx="807673" cy="643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Selector</a:t>
            </a:r>
            <a:endParaRPr lang="ko-KR" altLang="en-US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TextBox 13"/>
          <p:cNvSpPr txBox="1">
            <a:spLocks noGrp="1" noChangeArrowheads="1"/>
          </p:cNvSpPr>
          <p:nvPr/>
        </p:nvSpPr>
        <p:spPr>
          <a:xfrm>
            <a:off x="1035787" y="2490412"/>
            <a:ext cx="738663" cy="30607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dirty="0" err="1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DataIn</a:t>
            </a:r>
            <a:endParaRPr lang="ko-KR" altLang="en-US" sz="1400" b="1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0" name="TextBox 13"/>
          <p:cNvSpPr txBox="1">
            <a:spLocks noGrp="1" noChangeArrowheads="1"/>
          </p:cNvSpPr>
          <p:nvPr/>
        </p:nvSpPr>
        <p:spPr>
          <a:xfrm>
            <a:off x="4766930" y="4051628"/>
            <a:ext cx="475730" cy="30607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…</a:t>
            </a:r>
            <a:endParaRPr lang="ko-KR" altLang="en-US" sz="1400" b="1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1" name="도형 22"/>
          <p:cNvSpPr>
            <a:spLocks noGrp="1" noChangeArrowheads="1"/>
          </p:cNvSpPr>
          <p:nvPr/>
        </p:nvSpPr>
        <p:spPr>
          <a:xfrm>
            <a:off x="4072847" y="4450998"/>
            <a:ext cx="1719666" cy="643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Register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3640975" y="3380508"/>
            <a:ext cx="431872" cy="0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635433" y="4563686"/>
            <a:ext cx="431872" cy="0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635433" y="2654530"/>
            <a:ext cx="0" cy="1909156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934913" y="5326246"/>
            <a:ext cx="980902" cy="0"/>
          </a:xfrm>
          <a:prstGeom prst="line">
            <a:avLst/>
          </a:prstGeom>
          <a:ln w="50800"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955741" y="5653214"/>
            <a:ext cx="980902" cy="0"/>
          </a:xfrm>
          <a:prstGeom prst="line">
            <a:avLst/>
          </a:prstGeom>
          <a:ln w="31750"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13"/>
          <p:cNvSpPr txBox="1">
            <a:spLocks noGrp="1" noChangeArrowheads="1"/>
          </p:cNvSpPr>
          <p:nvPr/>
        </p:nvSpPr>
        <p:spPr>
          <a:xfrm>
            <a:off x="1077409" y="5124697"/>
            <a:ext cx="918352" cy="30607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Address</a:t>
            </a:r>
            <a:endParaRPr lang="ko-KR" altLang="en-US" sz="1400" b="1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43" name="TextBox 13"/>
          <p:cNvSpPr txBox="1">
            <a:spLocks noGrp="1" noChangeArrowheads="1"/>
          </p:cNvSpPr>
          <p:nvPr/>
        </p:nvSpPr>
        <p:spPr>
          <a:xfrm>
            <a:off x="1355343" y="5482879"/>
            <a:ext cx="544641" cy="30607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R/W</a:t>
            </a:r>
            <a:endParaRPr lang="ko-KR" altLang="en-US" sz="1400" b="1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3851369" y="2970974"/>
            <a:ext cx="215936" cy="0"/>
          </a:xfrm>
          <a:prstGeom prst="line">
            <a:avLst/>
          </a:prstGeom>
          <a:ln w="31750"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3851369" y="3738516"/>
            <a:ext cx="215936" cy="0"/>
          </a:xfrm>
          <a:prstGeom prst="line">
            <a:avLst/>
          </a:prstGeom>
          <a:ln w="317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3851369" y="4943861"/>
            <a:ext cx="215936" cy="0"/>
          </a:xfrm>
          <a:prstGeom prst="line">
            <a:avLst/>
          </a:prstGeom>
          <a:ln w="317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3865224" y="2970974"/>
            <a:ext cx="0" cy="2501939"/>
          </a:xfrm>
          <a:prstGeom prst="line">
            <a:avLst/>
          </a:prstGeom>
          <a:ln w="317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3865224" y="5472913"/>
            <a:ext cx="2723536" cy="0"/>
          </a:xfrm>
          <a:prstGeom prst="line">
            <a:avLst/>
          </a:prstGeom>
          <a:ln w="317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순서도: 수동 연산 52"/>
          <p:cNvSpPr/>
          <p:nvPr/>
        </p:nvSpPr>
        <p:spPr bwMode="auto">
          <a:xfrm rot="16200000">
            <a:off x="5215202" y="3601194"/>
            <a:ext cx="2604161" cy="382596"/>
          </a:xfrm>
          <a:prstGeom prst="flowChartManualOperat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 flipV="1">
            <a:off x="6588760" y="4821382"/>
            <a:ext cx="0" cy="661498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5792513" y="2804794"/>
            <a:ext cx="533471" cy="0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792513" y="3564023"/>
            <a:ext cx="533471" cy="0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5792513" y="4719493"/>
            <a:ext cx="533471" cy="0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6708581" y="3738516"/>
            <a:ext cx="1221761" cy="0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13"/>
          <p:cNvSpPr txBox="1">
            <a:spLocks noGrp="1" noChangeArrowheads="1"/>
          </p:cNvSpPr>
          <p:nvPr/>
        </p:nvSpPr>
        <p:spPr>
          <a:xfrm>
            <a:off x="7929877" y="3585481"/>
            <a:ext cx="1068365" cy="30607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dirty="0" err="1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DataOut</a:t>
            </a:r>
            <a:endParaRPr lang="ko-KR" altLang="en-US" sz="1400" b="1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65" name="TextBox 13"/>
          <p:cNvSpPr txBox="1">
            <a:spLocks noGrp="1" noChangeArrowheads="1"/>
          </p:cNvSpPr>
          <p:nvPr/>
        </p:nvSpPr>
        <p:spPr>
          <a:xfrm>
            <a:off x="4045513" y="2495715"/>
            <a:ext cx="738663" cy="30607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Data</a:t>
            </a:r>
            <a:endParaRPr lang="ko-KR" altLang="en-US" sz="1200" b="1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66" name="TextBox 13"/>
          <p:cNvSpPr txBox="1">
            <a:spLocks noGrp="1" noChangeArrowheads="1"/>
          </p:cNvSpPr>
          <p:nvPr/>
        </p:nvSpPr>
        <p:spPr>
          <a:xfrm>
            <a:off x="4044893" y="2797293"/>
            <a:ext cx="738663" cy="30607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Ce</a:t>
            </a:r>
            <a:endParaRPr lang="ko-KR" altLang="en-US" sz="1200" b="1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67" name="TextBox 13"/>
          <p:cNvSpPr txBox="1">
            <a:spLocks noGrp="1" noChangeArrowheads="1"/>
          </p:cNvSpPr>
          <p:nvPr/>
        </p:nvSpPr>
        <p:spPr>
          <a:xfrm>
            <a:off x="4062524" y="3256398"/>
            <a:ext cx="738663" cy="30607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Data</a:t>
            </a:r>
            <a:endParaRPr lang="ko-KR" altLang="en-US" sz="1200" b="1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68" name="TextBox 13"/>
          <p:cNvSpPr txBox="1">
            <a:spLocks noGrp="1" noChangeArrowheads="1"/>
          </p:cNvSpPr>
          <p:nvPr/>
        </p:nvSpPr>
        <p:spPr>
          <a:xfrm>
            <a:off x="4061904" y="3557976"/>
            <a:ext cx="738663" cy="30607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Ce</a:t>
            </a:r>
            <a:endParaRPr lang="ko-KR" altLang="en-US" sz="1200" b="1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69" name="TextBox 13"/>
          <p:cNvSpPr txBox="1">
            <a:spLocks noGrp="1" noChangeArrowheads="1"/>
          </p:cNvSpPr>
          <p:nvPr/>
        </p:nvSpPr>
        <p:spPr>
          <a:xfrm>
            <a:off x="4040317" y="4434460"/>
            <a:ext cx="738663" cy="30607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Data</a:t>
            </a:r>
            <a:endParaRPr lang="ko-KR" altLang="en-US" sz="1200" b="1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70" name="TextBox 13"/>
          <p:cNvSpPr txBox="1">
            <a:spLocks noGrp="1" noChangeArrowheads="1"/>
          </p:cNvSpPr>
          <p:nvPr/>
        </p:nvSpPr>
        <p:spPr>
          <a:xfrm>
            <a:off x="4039697" y="4736038"/>
            <a:ext cx="738663" cy="30607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Ce</a:t>
            </a:r>
            <a:endParaRPr lang="ko-KR" altLang="en-US" sz="1200" b="1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758784" y="2654530"/>
            <a:ext cx="2314063" cy="0"/>
          </a:xfrm>
          <a:prstGeom prst="line">
            <a:avLst/>
          </a:prstGeom>
          <a:ln w="50800"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755348" y="5472126"/>
            <a:ext cx="109876" cy="0"/>
          </a:xfrm>
          <a:prstGeom prst="line">
            <a:avLst/>
          </a:prstGeom>
          <a:ln w="317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07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323215" y="147320"/>
            <a:ext cx="6265545" cy="40195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35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SRAM</a:t>
            </a:r>
            <a:endParaRPr lang="ko-KR" altLang="en-US" sz="2400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슬라이드 번호 개체 틀 3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12</a:t>
            </a:fld>
            <a:endParaRPr lang="ko-KR" altLang="en-US" sz="1200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9" name="TextBox 9"/>
          <p:cNvSpPr txBox="1">
            <a:spLocks noGrp="1" noChangeArrowheads="1"/>
          </p:cNvSpPr>
          <p:nvPr/>
        </p:nvSpPr>
        <p:spPr>
          <a:xfrm>
            <a:off x="659765" y="1221105"/>
            <a:ext cx="3980577" cy="4616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err="1">
                <a:solidFill>
                  <a:schemeClr val="tx1"/>
                </a:solidFill>
                <a:latin typeface="HY헤드라인M" charset="0"/>
                <a:ea typeface="HY헤드라인M" charset="0"/>
              </a:rPr>
              <a:t>SRAM의</a:t>
            </a:r>
            <a:r>
              <a:rPr lang="en-US" altLang="ko-KR" sz="2400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 </a:t>
            </a:r>
            <a:r>
              <a:rPr lang="en-US" altLang="ko-KR" sz="2400" dirty="0" err="1">
                <a:solidFill>
                  <a:schemeClr val="tx1"/>
                </a:solidFill>
                <a:latin typeface="HY헤드라인M" charset="0"/>
                <a:ea typeface="HY헤드라인M" charset="0"/>
              </a:rPr>
              <a:t>구조</a:t>
            </a:r>
            <a:r>
              <a:rPr lang="en-US" altLang="ko-KR" sz="2400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 : Data Read  </a:t>
            </a:r>
            <a:endParaRPr lang="ko-KR" altLang="en-US" sz="2400" dirty="0">
              <a:solidFill>
                <a:schemeClr val="tx1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0" name="도형 10"/>
          <p:cNvSpPr>
            <a:spLocks noGrp="1" noChangeArrowheads="1"/>
          </p:cNvSpPr>
          <p:nvPr/>
        </p:nvSpPr>
        <p:spPr>
          <a:xfrm>
            <a:off x="2602951" y="2132762"/>
            <a:ext cx="4828627" cy="40103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500" dirty="0">
              <a:latin typeface="맑은 고딕" charset="0"/>
              <a:ea typeface="맑은 고딕" charset="0"/>
            </a:endParaRPr>
          </a:p>
        </p:txBody>
      </p:sp>
      <p:sp>
        <p:nvSpPr>
          <p:cNvPr id="22" name="도형 22"/>
          <p:cNvSpPr>
            <a:spLocks noGrp="1" noChangeArrowheads="1"/>
          </p:cNvSpPr>
          <p:nvPr/>
        </p:nvSpPr>
        <p:spPr>
          <a:xfrm>
            <a:off x="4072847" y="2498636"/>
            <a:ext cx="1719666" cy="643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Register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도형 22"/>
          <p:cNvSpPr>
            <a:spLocks noGrp="1" noChangeArrowheads="1"/>
          </p:cNvSpPr>
          <p:nvPr/>
        </p:nvSpPr>
        <p:spPr>
          <a:xfrm>
            <a:off x="4072847" y="3264131"/>
            <a:ext cx="1719666" cy="643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Register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도형 22"/>
          <p:cNvSpPr>
            <a:spLocks noGrp="1" noChangeArrowheads="1"/>
          </p:cNvSpPr>
          <p:nvPr/>
        </p:nvSpPr>
        <p:spPr>
          <a:xfrm>
            <a:off x="2936643" y="5161092"/>
            <a:ext cx="807673" cy="643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Selector</a:t>
            </a:r>
            <a:endParaRPr lang="ko-KR" altLang="en-US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TextBox 13"/>
          <p:cNvSpPr txBox="1">
            <a:spLocks noGrp="1" noChangeArrowheads="1"/>
          </p:cNvSpPr>
          <p:nvPr/>
        </p:nvSpPr>
        <p:spPr>
          <a:xfrm>
            <a:off x="1035787" y="2490412"/>
            <a:ext cx="738663" cy="30607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dirty="0" err="1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DataIn</a:t>
            </a:r>
            <a:endParaRPr lang="ko-KR" altLang="en-US" sz="1400" b="1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0" name="TextBox 13"/>
          <p:cNvSpPr txBox="1">
            <a:spLocks noGrp="1" noChangeArrowheads="1"/>
          </p:cNvSpPr>
          <p:nvPr/>
        </p:nvSpPr>
        <p:spPr>
          <a:xfrm>
            <a:off x="4766930" y="4051628"/>
            <a:ext cx="475730" cy="30607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…</a:t>
            </a:r>
            <a:endParaRPr lang="ko-KR" altLang="en-US" sz="1400" b="1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1" name="도형 22"/>
          <p:cNvSpPr>
            <a:spLocks noGrp="1" noChangeArrowheads="1"/>
          </p:cNvSpPr>
          <p:nvPr/>
        </p:nvSpPr>
        <p:spPr>
          <a:xfrm>
            <a:off x="4072847" y="4450998"/>
            <a:ext cx="1719666" cy="643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Register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758784" y="2654530"/>
            <a:ext cx="2314063" cy="0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3640975" y="3380508"/>
            <a:ext cx="431872" cy="0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635433" y="4563686"/>
            <a:ext cx="431872" cy="0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635433" y="2643447"/>
            <a:ext cx="0" cy="1920239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934913" y="5326246"/>
            <a:ext cx="980902" cy="0"/>
          </a:xfrm>
          <a:prstGeom prst="line">
            <a:avLst/>
          </a:prstGeom>
          <a:ln w="50800"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955741" y="5653214"/>
            <a:ext cx="980902" cy="0"/>
          </a:xfrm>
          <a:prstGeom prst="line">
            <a:avLst/>
          </a:prstGeom>
          <a:ln w="31750"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13"/>
          <p:cNvSpPr txBox="1">
            <a:spLocks noGrp="1" noChangeArrowheads="1"/>
          </p:cNvSpPr>
          <p:nvPr/>
        </p:nvSpPr>
        <p:spPr>
          <a:xfrm>
            <a:off x="1077409" y="5124697"/>
            <a:ext cx="918352" cy="30607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Address</a:t>
            </a:r>
            <a:endParaRPr lang="ko-KR" altLang="en-US" sz="1400" b="1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43" name="TextBox 13"/>
          <p:cNvSpPr txBox="1">
            <a:spLocks noGrp="1" noChangeArrowheads="1"/>
          </p:cNvSpPr>
          <p:nvPr/>
        </p:nvSpPr>
        <p:spPr>
          <a:xfrm>
            <a:off x="1355343" y="5482879"/>
            <a:ext cx="544641" cy="30607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R/W</a:t>
            </a:r>
            <a:endParaRPr lang="ko-KR" altLang="en-US" sz="1400" b="1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3851369" y="2970974"/>
            <a:ext cx="215936" cy="0"/>
          </a:xfrm>
          <a:prstGeom prst="line">
            <a:avLst/>
          </a:prstGeom>
          <a:ln w="317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3851369" y="3738516"/>
            <a:ext cx="215936" cy="0"/>
          </a:xfrm>
          <a:prstGeom prst="line">
            <a:avLst/>
          </a:prstGeom>
          <a:ln w="317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3851369" y="4943861"/>
            <a:ext cx="215936" cy="0"/>
          </a:xfrm>
          <a:prstGeom prst="line">
            <a:avLst/>
          </a:prstGeom>
          <a:ln w="317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3865224" y="2970974"/>
            <a:ext cx="0" cy="2501939"/>
          </a:xfrm>
          <a:prstGeom prst="line">
            <a:avLst/>
          </a:prstGeom>
          <a:ln w="317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3757256" y="5472913"/>
            <a:ext cx="2831504" cy="0"/>
          </a:xfrm>
          <a:prstGeom prst="line">
            <a:avLst/>
          </a:prstGeom>
          <a:ln w="317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순서도: 수동 연산 52"/>
          <p:cNvSpPr/>
          <p:nvPr/>
        </p:nvSpPr>
        <p:spPr bwMode="auto">
          <a:xfrm rot="16200000">
            <a:off x="5215202" y="3601194"/>
            <a:ext cx="2604161" cy="382596"/>
          </a:xfrm>
          <a:prstGeom prst="flowChartManualOperat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 flipV="1">
            <a:off x="6588760" y="4821382"/>
            <a:ext cx="0" cy="661498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5792513" y="2804794"/>
            <a:ext cx="533471" cy="0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792513" y="3564023"/>
            <a:ext cx="533471" cy="0"/>
          </a:xfrm>
          <a:prstGeom prst="line">
            <a:avLst/>
          </a:prstGeom>
          <a:ln w="50800"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5792513" y="4719493"/>
            <a:ext cx="533471" cy="0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6708581" y="3738516"/>
            <a:ext cx="1221761" cy="0"/>
          </a:xfrm>
          <a:prstGeom prst="line">
            <a:avLst/>
          </a:prstGeom>
          <a:ln w="50800"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13"/>
          <p:cNvSpPr txBox="1">
            <a:spLocks noGrp="1" noChangeArrowheads="1"/>
          </p:cNvSpPr>
          <p:nvPr/>
        </p:nvSpPr>
        <p:spPr>
          <a:xfrm>
            <a:off x="7929877" y="3585481"/>
            <a:ext cx="1068365" cy="30607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dirty="0" err="1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DataOut</a:t>
            </a:r>
            <a:endParaRPr lang="ko-KR" altLang="en-US" sz="1400" b="1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65" name="TextBox 13"/>
          <p:cNvSpPr txBox="1">
            <a:spLocks noGrp="1" noChangeArrowheads="1"/>
          </p:cNvSpPr>
          <p:nvPr/>
        </p:nvSpPr>
        <p:spPr>
          <a:xfrm>
            <a:off x="4045513" y="2495715"/>
            <a:ext cx="738663" cy="30607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Data</a:t>
            </a:r>
            <a:endParaRPr lang="ko-KR" altLang="en-US" sz="1200" b="1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66" name="TextBox 13"/>
          <p:cNvSpPr txBox="1">
            <a:spLocks noGrp="1" noChangeArrowheads="1"/>
          </p:cNvSpPr>
          <p:nvPr/>
        </p:nvSpPr>
        <p:spPr>
          <a:xfrm>
            <a:off x="4044893" y="2797293"/>
            <a:ext cx="738663" cy="30607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Ce</a:t>
            </a:r>
            <a:endParaRPr lang="ko-KR" altLang="en-US" sz="1200" b="1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67" name="TextBox 13"/>
          <p:cNvSpPr txBox="1">
            <a:spLocks noGrp="1" noChangeArrowheads="1"/>
          </p:cNvSpPr>
          <p:nvPr/>
        </p:nvSpPr>
        <p:spPr>
          <a:xfrm>
            <a:off x="4062524" y="3256398"/>
            <a:ext cx="738663" cy="30607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Data</a:t>
            </a:r>
            <a:endParaRPr lang="ko-KR" altLang="en-US" sz="1200" b="1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68" name="TextBox 13"/>
          <p:cNvSpPr txBox="1">
            <a:spLocks noGrp="1" noChangeArrowheads="1"/>
          </p:cNvSpPr>
          <p:nvPr/>
        </p:nvSpPr>
        <p:spPr>
          <a:xfrm>
            <a:off x="4061904" y="3557976"/>
            <a:ext cx="738663" cy="30607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Ce</a:t>
            </a:r>
            <a:endParaRPr lang="ko-KR" altLang="en-US" sz="1200" b="1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69" name="TextBox 13"/>
          <p:cNvSpPr txBox="1">
            <a:spLocks noGrp="1" noChangeArrowheads="1"/>
          </p:cNvSpPr>
          <p:nvPr/>
        </p:nvSpPr>
        <p:spPr>
          <a:xfrm>
            <a:off x="4040317" y="4434460"/>
            <a:ext cx="738663" cy="30607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Data</a:t>
            </a:r>
            <a:endParaRPr lang="ko-KR" altLang="en-US" sz="1200" b="1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70" name="TextBox 13"/>
          <p:cNvSpPr txBox="1">
            <a:spLocks noGrp="1" noChangeArrowheads="1"/>
          </p:cNvSpPr>
          <p:nvPr/>
        </p:nvSpPr>
        <p:spPr>
          <a:xfrm>
            <a:off x="4039697" y="4736038"/>
            <a:ext cx="738663" cy="30607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Ce</a:t>
            </a:r>
            <a:endParaRPr lang="ko-KR" altLang="en-US" sz="1200" b="1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92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323215" y="147320"/>
            <a:ext cx="6265545" cy="40195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35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SRAM</a:t>
            </a:r>
            <a:endParaRPr lang="ko-KR" altLang="en-US" sz="2400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슬라이드 번호 개체 틀 3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13</a:t>
            </a:fld>
            <a:endParaRPr lang="ko-KR" altLang="en-US" sz="1200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9" name="TextBox 9"/>
          <p:cNvSpPr txBox="1">
            <a:spLocks noGrp="1" noChangeArrowheads="1"/>
          </p:cNvSpPr>
          <p:nvPr/>
        </p:nvSpPr>
        <p:spPr>
          <a:xfrm>
            <a:off x="659765" y="1221105"/>
            <a:ext cx="3938905" cy="45910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SRAM의 시뮬레이션 결과  </a:t>
            </a:r>
            <a:endParaRPr lang="ko-KR" altLang="en-US" sz="2400" dirty="0">
              <a:solidFill>
                <a:schemeClr val="tx1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3" name="TextBox 13"/>
          <p:cNvSpPr txBox="1">
            <a:spLocks noGrp="1" noChangeArrowheads="1"/>
          </p:cNvSpPr>
          <p:nvPr/>
        </p:nvSpPr>
        <p:spPr>
          <a:xfrm>
            <a:off x="455295" y="4672330"/>
            <a:ext cx="4244340" cy="30607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dirty="0">
                <a:latin typeface="나눔고딕 ExtraBold" charset="0"/>
                <a:ea typeface="나눔고딕 ExtraBold" charset="0"/>
              </a:rPr>
              <a:t>RW</a:t>
            </a:r>
            <a:r>
              <a:rPr lang="en-US" altLang="ko-KR" sz="14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 신호가 1일때 0번째 주소에 데이터 저장</a:t>
            </a:r>
            <a:endParaRPr lang="ko-KR" altLang="en-US" sz="1400" b="1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15" name="TextBox 15"/>
          <p:cNvSpPr txBox="1">
            <a:spLocks noGrp="1" noChangeArrowheads="1"/>
          </p:cNvSpPr>
          <p:nvPr/>
        </p:nvSpPr>
        <p:spPr>
          <a:xfrm>
            <a:off x="837795" y="1751647"/>
            <a:ext cx="4594225" cy="30607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254000" indent="-2540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4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RW</a:t>
            </a:r>
            <a:r>
              <a:rPr lang="ko-KR" altLang="en-US" sz="14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는 </a:t>
            </a:r>
            <a:r>
              <a:rPr lang="en-US" altLang="ko-KR" sz="14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0</a:t>
            </a:r>
            <a:r>
              <a:rPr lang="ko-KR" altLang="en-US" sz="14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이면 </a:t>
            </a:r>
            <a:r>
              <a:rPr lang="en-US" altLang="ko-KR" sz="14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Read, 1</a:t>
            </a:r>
            <a:r>
              <a:rPr lang="ko-KR" altLang="en-US" sz="14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이면 </a:t>
            </a:r>
            <a:r>
              <a:rPr lang="en-US" altLang="ko-KR" sz="14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Write</a:t>
            </a:r>
            <a:endParaRPr lang="ko-KR" altLang="en-US" sz="1400" b="1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18" name="TextBox 18"/>
          <p:cNvSpPr txBox="1">
            <a:spLocks noGrp="1" noChangeArrowheads="1"/>
          </p:cNvSpPr>
          <p:nvPr/>
        </p:nvSpPr>
        <p:spPr>
          <a:xfrm>
            <a:off x="5987624" y="5347374"/>
            <a:ext cx="3283125" cy="30607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RW 신호가 0이므로 read</a:t>
            </a:r>
            <a:r>
              <a:rPr lang="ko-KR" altLang="en-US" sz="14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 하며 값 </a:t>
            </a:r>
            <a:r>
              <a:rPr lang="en-US" altLang="ko-KR" sz="1400" b="1" dirty="0">
                <a:latin typeface="나눔고딕 ExtraBold" charset="0"/>
                <a:ea typeface="나눔고딕 ExtraBold" charset="0"/>
              </a:rPr>
              <a:t>6</a:t>
            </a:r>
            <a:r>
              <a:rPr lang="ko-KR" altLang="en-US" sz="1400" b="1" dirty="0">
                <a:latin typeface="나눔고딕 ExtraBold" charset="0"/>
                <a:ea typeface="나눔고딕 ExtraBold" charset="0"/>
              </a:rPr>
              <a:t> 출력</a:t>
            </a:r>
            <a:r>
              <a:rPr lang="ko-KR" altLang="en-US" sz="14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 </a:t>
            </a:r>
          </a:p>
        </p:txBody>
      </p:sp>
      <p:sp>
        <p:nvSpPr>
          <p:cNvPr id="22" name="TextBox 22"/>
          <p:cNvSpPr txBox="1">
            <a:spLocks noGrp="1" noChangeArrowheads="1"/>
          </p:cNvSpPr>
          <p:nvPr/>
        </p:nvSpPr>
        <p:spPr>
          <a:xfrm>
            <a:off x="5062406" y="5008764"/>
            <a:ext cx="4244340" cy="30607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write 신호이면서 clk 이 상승될 때 </a:t>
            </a:r>
            <a:r>
              <a:rPr lang="en-US" altLang="ko-KR" sz="1400" b="1" dirty="0" err="1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입력값</a:t>
            </a:r>
            <a:r>
              <a:rPr lang="en-US" altLang="ko-KR" sz="14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 6</a:t>
            </a:r>
            <a:r>
              <a:rPr lang="ko-KR" altLang="en-US" sz="14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을</a:t>
            </a:r>
            <a:r>
              <a:rPr lang="en-US" altLang="ko-KR" sz="14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 저장</a:t>
            </a:r>
            <a:endParaRPr lang="ko-KR" altLang="en-US" sz="1400" b="1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506EE1-E59A-9447-B41B-8251CD6E8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12" y="2739072"/>
            <a:ext cx="3836270" cy="1604645"/>
          </a:xfrm>
          <a:prstGeom prst="rect">
            <a:avLst/>
          </a:prstGeom>
        </p:spPr>
      </p:pic>
      <p:sp>
        <p:nvSpPr>
          <p:cNvPr id="12" name="도형 12"/>
          <p:cNvSpPr>
            <a:spLocks noGrp="1" noChangeArrowheads="1"/>
          </p:cNvSpPr>
          <p:nvPr/>
        </p:nvSpPr>
        <p:spPr>
          <a:xfrm>
            <a:off x="2836267" y="2731259"/>
            <a:ext cx="362800" cy="319520"/>
          </a:xfrm>
          <a:prstGeom prst="ellipse">
            <a:avLst/>
          </a:prstGeom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cxnSp>
        <p:nvCxnSpPr>
          <p:cNvPr id="14" name="도형 14"/>
          <p:cNvCxnSpPr>
            <a:cxnSpLocks/>
            <a:endCxn id="12" idx="4"/>
          </p:cNvCxnSpPr>
          <p:nvPr/>
        </p:nvCxnSpPr>
        <p:spPr>
          <a:xfrm flipV="1">
            <a:off x="2573020" y="3050779"/>
            <a:ext cx="444647" cy="1559322"/>
          </a:xfrm>
          <a:prstGeom prst="straightConnector1">
            <a:avLst/>
          </a:prstGeom>
          <a:ln w="2540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A6870206-F356-0D4C-87F8-142E65EF6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652" y="2715464"/>
            <a:ext cx="4059451" cy="1738426"/>
          </a:xfrm>
          <a:prstGeom prst="rect">
            <a:avLst/>
          </a:prstGeom>
        </p:spPr>
      </p:pic>
      <p:cxnSp>
        <p:nvCxnSpPr>
          <p:cNvPr id="17" name="도형 17"/>
          <p:cNvCxnSpPr>
            <a:cxnSpLocks/>
          </p:cNvCxnSpPr>
          <p:nvPr/>
        </p:nvCxnSpPr>
        <p:spPr>
          <a:xfrm flipV="1">
            <a:off x="7184576" y="3153299"/>
            <a:ext cx="900147" cy="2194075"/>
          </a:xfrm>
          <a:prstGeom prst="straightConnector1">
            <a:avLst/>
          </a:prstGeom>
          <a:ln w="2540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sp>
        <p:nvSpPr>
          <p:cNvPr id="19" name="도형 19"/>
          <p:cNvSpPr>
            <a:spLocks noGrp="1" noChangeArrowheads="1"/>
          </p:cNvSpPr>
          <p:nvPr/>
        </p:nvSpPr>
        <p:spPr>
          <a:xfrm>
            <a:off x="6981655" y="2914650"/>
            <a:ext cx="1927448" cy="238647"/>
          </a:xfrm>
          <a:prstGeom prst="ellipse">
            <a:avLst/>
          </a:prstGeom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20" name="TextBox 20"/>
          <p:cNvSpPr txBox="1">
            <a:spLocks noGrp="1" noChangeArrowheads="1"/>
          </p:cNvSpPr>
          <p:nvPr/>
        </p:nvSpPr>
        <p:spPr>
          <a:xfrm>
            <a:off x="6252845" y="2189480"/>
            <a:ext cx="2477135" cy="30607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0번째 주소에 저장된 13 출력</a:t>
            </a:r>
            <a:endParaRPr lang="ko-KR" altLang="en-US" sz="1400" b="1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21" name="도형 21"/>
          <p:cNvSpPr>
            <a:spLocks noGrp="1" noChangeArrowheads="1"/>
          </p:cNvSpPr>
          <p:nvPr/>
        </p:nvSpPr>
        <p:spPr>
          <a:xfrm>
            <a:off x="6736990" y="3759062"/>
            <a:ext cx="245745" cy="221615"/>
          </a:xfrm>
          <a:prstGeom prst="ellipse">
            <a:avLst/>
          </a:prstGeom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cxnSp>
        <p:nvCxnSpPr>
          <p:cNvPr id="23" name="도형 23"/>
          <p:cNvCxnSpPr>
            <a:cxnSpLocks/>
            <a:endCxn id="21" idx="4"/>
          </p:cNvCxnSpPr>
          <p:nvPr/>
        </p:nvCxnSpPr>
        <p:spPr>
          <a:xfrm flipH="1" flipV="1">
            <a:off x="6859863" y="3980677"/>
            <a:ext cx="1085516" cy="1078978"/>
          </a:xfrm>
          <a:prstGeom prst="straightConnector1">
            <a:avLst/>
          </a:prstGeom>
          <a:ln w="2540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sp>
        <p:nvSpPr>
          <p:cNvPr id="24" name="도형 24"/>
          <p:cNvSpPr>
            <a:spLocks noGrp="1" noChangeArrowheads="1"/>
          </p:cNvSpPr>
          <p:nvPr/>
        </p:nvSpPr>
        <p:spPr>
          <a:xfrm>
            <a:off x="6588761" y="2686339"/>
            <a:ext cx="472942" cy="466958"/>
          </a:xfrm>
          <a:prstGeom prst="ellipse">
            <a:avLst/>
          </a:prstGeom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cxnSp>
        <p:nvCxnSpPr>
          <p:cNvPr id="25" name="도형 25"/>
          <p:cNvCxnSpPr>
            <a:cxnSpLocks/>
            <a:endCxn id="24" idx="3"/>
          </p:cNvCxnSpPr>
          <p:nvPr/>
        </p:nvCxnSpPr>
        <p:spPr>
          <a:xfrm flipV="1">
            <a:off x="6126335" y="3084913"/>
            <a:ext cx="531687" cy="1926449"/>
          </a:xfrm>
          <a:prstGeom prst="straightConnector1">
            <a:avLst/>
          </a:prstGeom>
          <a:ln w="2540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sp>
        <p:nvSpPr>
          <p:cNvPr id="34" name="도형 21">
            <a:extLst>
              <a:ext uri="{FF2B5EF4-FFF2-40B4-BE49-F238E27FC236}">
                <a16:creationId xmlns:a16="http://schemas.microsoft.com/office/drawing/2014/main" id="{426692A8-C2B2-BF4F-9A11-6F7B475899F9}"/>
              </a:ext>
            </a:extLst>
          </p:cNvPr>
          <p:cNvSpPr>
            <a:spLocks noGrp="1" noChangeArrowheads="1"/>
          </p:cNvSpPr>
          <p:nvPr/>
        </p:nvSpPr>
        <p:spPr>
          <a:xfrm>
            <a:off x="7386416" y="3980677"/>
            <a:ext cx="1208389" cy="221615"/>
          </a:xfrm>
          <a:prstGeom prst="ellipse">
            <a:avLst/>
          </a:prstGeom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cxnSp>
        <p:nvCxnSpPr>
          <p:cNvPr id="35" name="도형 23">
            <a:extLst>
              <a:ext uri="{FF2B5EF4-FFF2-40B4-BE49-F238E27FC236}">
                <a16:creationId xmlns:a16="http://schemas.microsoft.com/office/drawing/2014/main" id="{F4D2BB3B-C25B-5A45-A4B4-0D9F299B6F99}"/>
              </a:ext>
            </a:extLst>
          </p:cNvPr>
          <p:cNvCxnSpPr>
            <a:cxnSpLocks/>
            <a:endCxn id="34" idx="4"/>
          </p:cNvCxnSpPr>
          <p:nvPr/>
        </p:nvCxnSpPr>
        <p:spPr>
          <a:xfrm flipH="1" flipV="1">
            <a:off x="7990611" y="4202292"/>
            <a:ext cx="481322" cy="1247894"/>
          </a:xfrm>
          <a:prstGeom prst="straightConnector1">
            <a:avLst/>
          </a:prstGeom>
          <a:ln w="2540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323215" y="147320"/>
            <a:ext cx="6265545" cy="40195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35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SRAM</a:t>
            </a:r>
            <a:endParaRPr lang="ko-KR" altLang="en-US" sz="2400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슬라이드 번호 개체 틀 3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14</a:t>
            </a:fld>
            <a:endParaRPr lang="ko-KR" altLang="en-US" sz="1200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9" name="TextBox 9"/>
          <p:cNvSpPr txBox="1">
            <a:spLocks noGrp="1" noChangeArrowheads="1"/>
          </p:cNvSpPr>
          <p:nvPr/>
        </p:nvSpPr>
        <p:spPr>
          <a:xfrm>
            <a:off x="659765" y="1221105"/>
            <a:ext cx="3938905" cy="45910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SRAM의 시뮬레이션 결과  </a:t>
            </a:r>
            <a:endParaRPr lang="ko-KR" altLang="en-US" sz="2400" dirty="0">
              <a:solidFill>
                <a:schemeClr val="tx1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3" name="TextBox 13"/>
          <p:cNvSpPr txBox="1">
            <a:spLocks noGrp="1" noChangeArrowheads="1"/>
          </p:cNvSpPr>
          <p:nvPr/>
        </p:nvSpPr>
        <p:spPr>
          <a:xfrm>
            <a:off x="1636395" y="5267325"/>
            <a:ext cx="4650740" cy="30607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write 신호가 1이되면 1번째 주소에 현재 입력값 9를 저장</a:t>
            </a:r>
            <a:endParaRPr lang="ko-KR" altLang="en-US" sz="1400" b="1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16" name="TextBox 15"/>
          <p:cNvSpPr txBox="1">
            <a:spLocks noGrp="1" noChangeArrowheads="1"/>
          </p:cNvSpPr>
          <p:nvPr/>
        </p:nvSpPr>
        <p:spPr>
          <a:xfrm>
            <a:off x="837795" y="1751647"/>
            <a:ext cx="4594225" cy="30607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254000" indent="-2540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4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RW</a:t>
            </a:r>
            <a:r>
              <a:rPr lang="ko-KR" altLang="en-US" sz="14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는 </a:t>
            </a:r>
            <a:r>
              <a:rPr lang="en-US" altLang="ko-KR" sz="14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0</a:t>
            </a:r>
            <a:r>
              <a:rPr lang="ko-KR" altLang="en-US" sz="14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이면 </a:t>
            </a:r>
            <a:r>
              <a:rPr lang="en-US" altLang="ko-KR" sz="14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Read, 1</a:t>
            </a:r>
            <a:r>
              <a:rPr lang="ko-KR" altLang="en-US" sz="14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이면 </a:t>
            </a:r>
            <a:r>
              <a:rPr lang="en-US" altLang="ko-KR" sz="14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Write</a:t>
            </a:r>
            <a:endParaRPr lang="ko-KR" altLang="en-US" sz="1400" b="1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69F236-2DFA-D842-A19C-6FC881B6D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461" y="2629629"/>
            <a:ext cx="5746091" cy="2063434"/>
          </a:xfrm>
          <a:prstGeom prst="rect">
            <a:avLst/>
          </a:prstGeom>
        </p:spPr>
      </p:pic>
      <p:sp>
        <p:nvSpPr>
          <p:cNvPr id="12" name="도형 12"/>
          <p:cNvSpPr>
            <a:spLocks noGrp="1" noChangeArrowheads="1"/>
          </p:cNvSpPr>
          <p:nvPr/>
        </p:nvSpPr>
        <p:spPr>
          <a:xfrm>
            <a:off x="5836561" y="3897629"/>
            <a:ext cx="890163" cy="246380"/>
          </a:xfrm>
          <a:prstGeom prst="ellipse">
            <a:avLst/>
          </a:prstGeom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cxnSp>
        <p:nvCxnSpPr>
          <p:cNvPr id="14" name="도형 14"/>
          <p:cNvCxnSpPr>
            <a:cxnSpLocks/>
          </p:cNvCxnSpPr>
          <p:nvPr/>
        </p:nvCxnSpPr>
        <p:spPr>
          <a:xfrm flipV="1">
            <a:off x="3745865" y="3629882"/>
            <a:ext cx="1987550" cy="1566323"/>
          </a:xfrm>
          <a:prstGeom prst="straightConnector1">
            <a:avLst/>
          </a:prstGeom>
          <a:ln w="2540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sp>
        <p:nvSpPr>
          <p:cNvPr id="27" name="도형 27"/>
          <p:cNvSpPr>
            <a:spLocks noGrp="1" noChangeArrowheads="1"/>
          </p:cNvSpPr>
          <p:nvPr/>
        </p:nvSpPr>
        <p:spPr>
          <a:xfrm>
            <a:off x="5733415" y="3429000"/>
            <a:ext cx="1092898" cy="397509"/>
          </a:xfrm>
          <a:prstGeom prst="ellipse">
            <a:avLst/>
          </a:prstGeom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29" name="도형 29"/>
          <p:cNvSpPr>
            <a:spLocks noGrp="1" noChangeArrowheads="1"/>
          </p:cNvSpPr>
          <p:nvPr/>
        </p:nvSpPr>
        <p:spPr>
          <a:xfrm>
            <a:off x="5836561" y="4284344"/>
            <a:ext cx="989752" cy="246379"/>
          </a:xfrm>
          <a:prstGeom prst="ellipse">
            <a:avLst/>
          </a:prstGeom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30" name="도형 30"/>
          <p:cNvSpPr>
            <a:spLocks noGrp="1" noChangeArrowheads="1"/>
          </p:cNvSpPr>
          <p:nvPr/>
        </p:nvSpPr>
        <p:spPr>
          <a:xfrm>
            <a:off x="6156674" y="3018678"/>
            <a:ext cx="307500" cy="331103"/>
          </a:xfrm>
          <a:prstGeom prst="ellipse">
            <a:avLst/>
          </a:prstGeom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323215" y="147320"/>
            <a:ext cx="6265545" cy="40195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35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SRAM</a:t>
            </a:r>
            <a:endParaRPr lang="ko-KR" altLang="en-US" sz="2400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슬라이드 번호 개체 틀 3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15</a:t>
            </a:fld>
            <a:endParaRPr lang="ko-KR" altLang="en-US" sz="1200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9" name="TextBox 9"/>
          <p:cNvSpPr txBox="1">
            <a:spLocks noGrp="1" noChangeArrowheads="1"/>
          </p:cNvSpPr>
          <p:nvPr/>
        </p:nvSpPr>
        <p:spPr>
          <a:xfrm>
            <a:off x="659765" y="1221105"/>
            <a:ext cx="3938905" cy="45910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SRAM의 시뮬레이션 결과  </a:t>
            </a:r>
            <a:endParaRPr lang="ko-KR" altLang="en-US" sz="2400" dirty="0">
              <a:solidFill>
                <a:schemeClr val="tx1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3" name="TextBox 13"/>
          <p:cNvSpPr txBox="1">
            <a:spLocks noGrp="1" noChangeArrowheads="1"/>
          </p:cNvSpPr>
          <p:nvPr/>
        </p:nvSpPr>
        <p:spPr>
          <a:xfrm>
            <a:off x="911860" y="5193665"/>
            <a:ext cx="5676900" cy="30607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write -&gt; read 상태가 되면 output data가 1번째 주소값 데이터를 출력</a:t>
            </a:r>
            <a:endParaRPr lang="ko-KR" altLang="en-US" sz="1400" b="1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16" name="TextBox 15"/>
          <p:cNvSpPr txBox="1">
            <a:spLocks noGrp="1" noChangeArrowheads="1"/>
          </p:cNvSpPr>
          <p:nvPr/>
        </p:nvSpPr>
        <p:spPr>
          <a:xfrm>
            <a:off x="837795" y="1751647"/>
            <a:ext cx="4594225" cy="30607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254000" indent="-2540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4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RW</a:t>
            </a:r>
            <a:r>
              <a:rPr lang="ko-KR" altLang="en-US" sz="14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는 </a:t>
            </a:r>
            <a:r>
              <a:rPr lang="en-US" altLang="ko-KR" sz="14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0</a:t>
            </a:r>
            <a:r>
              <a:rPr lang="ko-KR" altLang="en-US" sz="14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이면 </a:t>
            </a:r>
            <a:r>
              <a:rPr lang="en-US" altLang="ko-KR" sz="14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Read, 1</a:t>
            </a:r>
            <a:r>
              <a:rPr lang="ko-KR" altLang="en-US" sz="14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이면 </a:t>
            </a:r>
            <a:r>
              <a:rPr lang="en-US" altLang="ko-KR" sz="14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Write</a:t>
            </a:r>
            <a:endParaRPr lang="ko-KR" altLang="en-US" sz="1400" b="1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DB4929-B048-F44B-8C51-7DED2A675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842" y="2375218"/>
            <a:ext cx="7176503" cy="2425066"/>
          </a:xfrm>
          <a:prstGeom prst="rect">
            <a:avLst/>
          </a:prstGeom>
        </p:spPr>
      </p:pic>
      <p:cxnSp>
        <p:nvCxnSpPr>
          <p:cNvPr id="14" name="도형 14"/>
          <p:cNvCxnSpPr>
            <a:cxnSpLocks/>
            <a:endCxn id="27" idx="3"/>
          </p:cNvCxnSpPr>
          <p:nvPr/>
        </p:nvCxnSpPr>
        <p:spPr>
          <a:xfrm flipV="1">
            <a:off x="1711105" y="3519107"/>
            <a:ext cx="3358953" cy="1759063"/>
          </a:xfrm>
          <a:prstGeom prst="straightConnector1">
            <a:avLst/>
          </a:prstGeom>
          <a:ln w="2540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sp>
        <p:nvSpPr>
          <p:cNvPr id="27" name="도형 27"/>
          <p:cNvSpPr>
            <a:spLocks noGrp="1" noChangeArrowheads="1"/>
          </p:cNvSpPr>
          <p:nvPr/>
        </p:nvSpPr>
        <p:spPr>
          <a:xfrm>
            <a:off x="4809490" y="3186820"/>
            <a:ext cx="1779270" cy="389299"/>
          </a:xfrm>
          <a:prstGeom prst="ellipse">
            <a:avLst/>
          </a:prstGeom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29" name="도형 29"/>
          <p:cNvSpPr>
            <a:spLocks noGrp="1" noChangeArrowheads="1"/>
          </p:cNvSpPr>
          <p:nvPr/>
        </p:nvSpPr>
        <p:spPr>
          <a:xfrm>
            <a:off x="5308512" y="4291323"/>
            <a:ext cx="349903" cy="389298"/>
          </a:xfrm>
          <a:prstGeom prst="ellipse">
            <a:avLst/>
          </a:prstGeom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323215" y="147320"/>
            <a:ext cx="6265545" cy="40195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35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SRAM</a:t>
            </a:r>
            <a:endParaRPr lang="ko-KR" altLang="en-US" sz="2400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슬라이드 번호 개체 틀 3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16</a:t>
            </a:fld>
            <a:endParaRPr lang="ko-KR" altLang="en-US" sz="1200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9" name="TextBox 9"/>
          <p:cNvSpPr txBox="1">
            <a:spLocks noGrp="1" noChangeArrowheads="1"/>
          </p:cNvSpPr>
          <p:nvPr/>
        </p:nvSpPr>
        <p:spPr>
          <a:xfrm>
            <a:off x="659765" y="1221105"/>
            <a:ext cx="3938905" cy="45910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SRAM의 시뮬레이션 결과  </a:t>
            </a:r>
            <a:endParaRPr lang="ko-KR" altLang="en-US" sz="2400" dirty="0">
              <a:solidFill>
                <a:schemeClr val="tx1"/>
              </a:solidFill>
              <a:latin typeface="HY헤드라인M" charset="0"/>
              <a:ea typeface="HY헤드라인M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3"/>
              <p:cNvSpPr txBox="1">
                <a:spLocks noGrp="1" noChangeArrowheads="1"/>
              </p:cNvSpPr>
              <p:nvPr/>
            </p:nvSpPr>
            <p:spPr>
              <a:xfrm>
                <a:off x="1172210" y="5226050"/>
                <a:ext cx="6116955" cy="306070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anchor="t"/>
              <a:lstStyle/>
              <a:p>
                <a:pPr marL="0" indent="0" algn="l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400" b="1" dirty="0">
                    <a:solidFill>
                      <a:schemeClr val="tx1"/>
                    </a:solidFill>
                    <a:latin typeface="나눔고딕 ExtraBold" charset="0"/>
                    <a:ea typeface="나눔고딕 ExtraBold" charset="0"/>
                  </a:rPr>
                  <a:t>read -&gt; write 상태가 되면서 클럭이 상승할 때 입력 </a:t>
                </a:r>
                <a:r>
                  <a:rPr lang="en-US" altLang="ko-KR" sz="1400" b="1" dirty="0" err="1">
                    <a:solidFill>
                      <a:schemeClr val="tx1"/>
                    </a:solidFill>
                    <a:latin typeface="나눔고딕 ExtraBold" charset="0"/>
                    <a:ea typeface="나눔고딕 ExtraBold" charset="0"/>
                  </a:rPr>
                  <a:t>값을</a:t>
                </a:r>
                <a:r>
                  <a:rPr lang="en-US" altLang="ko-KR" sz="1400" b="1" dirty="0">
                    <a:solidFill>
                      <a:schemeClr val="tx1"/>
                    </a:solidFill>
                    <a:latin typeface="나눔고딕 ExtraBold" charset="0"/>
                    <a:ea typeface="나눔고딕 ExtraBold" charset="0"/>
                  </a:rPr>
                  <a:t> </a:t>
                </a:r>
                <a:r>
                  <a:rPr lang="ko-KR" altLang="en-US" sz="1400" b="1" dirty="0">
                    <a:latin typeface="나눔고딕 ExtraBold" charset="0"/>
                    <a:ea typeface="나눔고딕 ExtraBold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  <a:ea typeface="나눔고딕 ExtraBold" charset="0"/>
                          </a:rPr>
                        </m:ctrlPr>
                      </m:sSubPr>
                      <m:e>
                        <m:r>
                          <a:rPr lang="ko-KR" altLang="en-US" sz="1400" b="1" i="1" smtClean="0">
                            <a:latin typeface="Cambria Math" panose="02040503050406030204" pitchFamily="18" charset="0"/>
                            <a:ea typeface="나눔고딕 ExtraBold" charset="0"/>
                          </a:rPr>
                          <m:t> 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ea typeface="나눔고딕 ExtraBold" charset="0"/>
                          </a:rPr>
                          <m:t>(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ea typeface="나눔고딕 ExtraBold" charset="0"/>
                          </a:rPr>
                          <m:t>𝟏𝟎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ea typeface="나눔고딕 ExtraBold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ea typeface="나눔고딕 ExtraBold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ko-KR" altLang="en-US" sz="1400" b="1" dirty="0">
                    <a:latin typeface="나눔고딕 ExtraBold" charset="0"/>
                    <a:ea typeface="나눔고딕 ExtraBold" charset="0"/>
                  </a:rPr>
                  <a:t> </a:t>
                </a:r>
                <a:r>
                  <a:rPr lang="en-US" altLang="ko-KR" sz="1400" b="1" dirty="0" err="1">
                    <a:solidFill>
                      <a:schemeClr val="tx1"/>
                    </a:solidFill>
                    <a:latin typeface="나눔고딕 ExtraBold" charset="0"/>
                    <a:ea typeface="나눔고딕 ExtraBold" charset="0"/>
                  </a:rPr>
                  <a:t>주소에</a:t>
                </a:r>
                <a:r>
                  <a:rPr lang="en-US" altLang="ko-KR" sz="1400" b="1" dirty="0">
                    <a:solidFill>
                      <a:schemeClr val="tx1"/>
                    </a:solidFill>
                    <a:latin typeface="나눔고딕 ExtraBold" charset="0"/>
                    <a:ea typeface="나눔고딕 ExtraBold" charset="0"/>
                  </a:rPr>
                  <a:t> </a:t>
                </a:r>
                <a:r>
                  <a:rPr lang="en-US" altLang="ko-KR" sz="1400" b="1" dirty="0" err="1">
                    <a:solidFill>
                      <a:schemeClr val="tx1"/>
                    </a:solidFill>
                    <a:latin typeface="나눔고딕 ExtraBold" charset="0"/>
                    <a:ea typeface="나눔고딕 ExtraBold" charset="0"/>
                  </a:rPr>
                  <a:t>저장</a:t>
                </a:r>
                <a:endParaRPr lang="ko-KR" altLang="en-US" sz="1400" b="1" dirty="0">
                  <a:solidFill>
                    <a:schemeClr val="tx1"/>
                  </a:solidFill>
                  <a:latin typeface="나눔고딕 ExtraBold" charset="0"/>
                  <a:ea typeface="나눔고딕 ExtraBold" charset="0"/>
                </a:endParaRPr>
              </a:p>
            </p:txBody>
          </p:sp>
        </mc:Choice>
        <mc:Fallback xmlns="">
          <p:sp>
            <p:nvSpPr>
              <p:cNvPr id="13" name="TextBox 13"/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210" y="5226050"/>
                <a:ext cx="6116955" cy="306070"/>
              </a:xfrm>
              <a:prstGeom prst="rect">
                <a:avLst/>
              </a:prstGeom>
              <a:blipFill>
                <a:blip r:embed="rId2"/>
                <a:stretch>
                  <a:fillRect l="-414" t="-4000" b="-16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5"/>
          <p:cNvSpPr txBox="1">
            <a:spLocks noGrp="1" noChangeArrowheads="1"/>
          </p:cNvSpPr>
          <p:nvPr/>
        </p:nvSpPr>
        <p:spPr>
          <a:xfrm>
            <a:off x="837795" y="1751647"/>
            <a:ext cx="4594225" cy="30607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254000" indent="-2540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4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RW</a:t>
            </a:r>
            <a:r>
              <a:rPr lang="ko-KR" altLang="en-US" sz="14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는 </a:t>
            </a:r>
            <a:r>
              <a:rPr lang="en-US" altLang="ko-KR" sz="14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0</a:t>
            </a:r>
            <a:r>
              <a:rPr lang="ko-KR" altLang="en-US" sz="14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이면 </a:t>
            </a:r>
            <a:r>
              <a:rPr lang="en-US" altLang="ko-KR" sz="14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Read, 1</a:t>
            </a:r>
            <a:r>
              <a:rPr lang="ko-KR" altLang="en-US" sz="14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이면 </a:t>
            </a:r>
            <a:r>
              <a:rPr lang="en-US" altLang="ko-KR" sz="14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Write</a:t>
            </a:r>
            <a:endParaRPr lang="ko-KR" altLang="en-US" sz="1400" b="1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9065E0-C78C-1E46-BA68-A2B920AA3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280" y="2704465"/>
            <a:ext cx="6698859" cy="2282029"/>
          </a:xfrm>
          <a:prstGeom prst="rect">
            <a:avLst/>
          </a:prstGeom>
        </p:spPr>
      </p:pic>
      <p:sp>
        <p:nvSpPr>
          <p:cNvPr id="12" name="도형 12"/>
          <p:cNvSpPr>
            <a:spLocks noGrp="1" noChangeArrowheads="1"/>
          </p:cNvSpPr>
          <p:nvPr/>
        </p:nvSpPr>
        <p:spPr>
          <a:xfrm>
            <a:off x="6649028" y="3373708"/>
            <a:ext cx="246380" cy="246380"/>
          </a:xfrm>
          <a:prstGeom prst="ellipse">
            <a:avLst/>
          </a:prstGeom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27" name="도형 27"/>
          <p:cNvSpPr>
            <a:spLocks noGrp="1" noChangeArrowheads="1"/>
          </p:cNvSpPr>
          <p:nvPr/>
        </p:nvSpPr>
        <p:spPr>
          <a:xfrm>
            <a:off x="6890512" y="4733764"/>
            <a:ext cx="246380" cy="246380"/>
          </a:xfrm>
          <a:prstGeom prst="ellipse">
            <a:avLst/>
          </a:prstGeom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29" name="도형 29"/>
          <p:cNvSpPr>
            <a:spLocks noGrp="1" noChangeArrowheads="1"/>
          </p:cNvSpPr>
          <p:nvPr/>
        </p:nvSpPr>
        <p:spPr>
          <a:xfrm>
            <a:off x="6107430" y="3139440"/>
            <a:ext cx="247014" cy="214630"/>
          </a:xfrm>
          <a:prstGeom prst="ellipse">
            <a:avLst/>
          </a:prstGeom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cxnSp>
        <p:nvCxnSpPr>
          <p:cNvPr id="31" name="도형 31"/>
          <p:cNvCxnSpPr>
            <a:cxnSpLocks/>
            <a:endCxn id="32" idx="3"/>
          </p:cNvCxnSpPr>
          <p:nvPr/>
        </p:nvCxnSpPr>
        <p:spPr>
          <a:xfrm flipV="1">
            <a:off x="4598670" y="3148443"/>
            <a:ext cx="1902982" cy="2071731"/>
          </a:xfrm>
          <a:prstGeom prst="straightConnector1">
            <a:avLst/>
          </a:prstGeom>
          <a:ln w="2540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sp>
        <p:nvSpPr>
          <p:cNvPr id="32" name="도형 32"/>
          <p:cNvSpPr>
            <a:spLocks noGrp="1" noChangeArrowheads="1"/>
          </p:cNvSpPr>
          <p:nvPr/>
        </p:nvSpPr>
        <p:spPr>
          <a:xfrm>
            <a:off x="6465570" y="2938145"/>
            <a:ext cx="246380" cy="246380"/>
          </a:xfrm>
          <a:prstGeom prst="ellipse">
            <a:avLst/>
          </a:prstGeom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33" name="도형 33"/>
          <p:cNvSpPr>
            <a:spLocks noGrp="1" noChangeArrowheads="1"/>
          </p:cNvSpPr>
          <p:nvPr/>
        </p:nvSpPr>
        <p:spPr>
          <a:xfrm>
            <a:off x="6525838" y="3613264"/>
            <a:ext cx="246380" cy="246380"/>
          </a:xfrm>
          <a:prstGeom prst="ellipse">
            <a:avLst/>
          </a:prstGeom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cxnSp>
        <p:nvCxnSpPr>
          <p:cNvPr id="15" name="도형 31">
            <a:extLst>
              <a:ext uri="{FF2B5EF4-FFF2-40B4-BE49-F238E27FC236}">
                <a16:creationId xmlns:a16="http://schemas.microsoft.com/office/drawing/2014/main" id="{96F0C7AC-D6BA-2A43-A368-75AB62C07B2F}"/>
              </a:ext>
            </a:extLst>
          </p:cNvPr>
          <p:cNvCxnSpPr>
            <a:cxnSpLocks/>
          </p:cNvCxnSpPr>
          <p:nvPr/>
        </p:nvCxnSpPr>
        <p:spPr>
          <a:xfrm flipV="1">
            <a:off x="2407282" y="3246756"/>
            <a:ext cx="3662419" cy="2063112"/>
          </a:xfrm>
          <a:prstGeom prst="straightConnector1">
            <a:avLst/>
          </a:prstGeom>
          <a:ln w="2540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19" name="도형 31">
            <a:extLst>
              <a:ext uri="{FF2B5EF4-FFF2-40B4-BE49-F238E27FC236}">
                <a16:creationId xmlns:a16="http://schemas.microsoft.com/office/drawing/2014/main" id="{7E29E7A3-88E3-064A-ADF6-963AE0F0EA77}"/>
              </a:ext>
            </a:extLst>
          </p:cNvPr>
          <p:cNvCxnSpPr>
            <a:cxnSpLocks/>
            <a:endCxn id="33" idx="4"/>
          </p:cNvCxnSpPr>
          <p:nvPr/>
        </p:nvCxnSpPr>
        <p:spPr>
          <a:xfrm flipV="1">
            <a:off x="5139587" y="3859644"/>
            <a:ext cx="1509441" cy="1428138"/>
          </a:xfrm>
          <a:prstGeom prst="straightConnector1">
            <a:avLst/>
          </a:prstGeom>
          <a:ln w="2540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22" name="도형 31">
            <a:extLst>
              <a:ext uri="{FF2B5EF4-FFF2-40B4-BE49-F238E27FC236}">
                <a16:creationId xmlns:a16="http://schemas.microsoft.com/office/drawing/2014/main" id="{317B8A82-BCC8-3047-8655-7C2513AF8017}"/>
              </a:ext>
            </a:extLst>
          </p:cNvPr>
          <p:cNvCxnSpPr>
            <a:cxnSpLocks/>
          </p:cNvCxnSpPr>
          <p:nvPr/>
        </p:nvCxnSpPr>
        <p:spPr>
          <a:xfrm flipV="1">
            <a:off x="6107430" y="3564368"/>
            <a:ext cx="783082" cy="1723414"/>
          </a:xfrm>
          <a:prstGeom prst="straightConnector1">
            <a:avLst/>
          </a:prstGeom>
          <a:ln w="2540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실습</a:t>
            </a:r>
            <a:endParaRPr lang="ko-KR" altLang="en-US" sz="44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5" name="부제목 5"/>
          <p:cNvSpPr>
            <a:spLocks noGrp="1" noChangeArrowheads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>
                    <a:tint val="75000"/>
                  </a:srgbClr>
                </a:solidFill>
                <a:latin typeface="나눔고딕 ExtraBold" charset="0"/>
                <a:ea typeface="나눔고딕 ExtraBold" charset="0"/>
              </a:rPr>
              <a:t>10진 카운터 </a:t>
            </a:r>
            <a:r>
              <a:rPr lang="en-US" altLang="ko-KR" sz="3200" dirty="0" err="1">
                <a:solidFill>
                  <a:srgbClr val="000000">
                    <a:tint val="75000"/>
                  </a:srgbClr>
                </a:solidFill>
                <a:latin typeface="나눔고딕 ExtraBold" charset="0"/>
                <a:ea typeface="나눔고딕 ExtraBold" charset="0"/>
              </a:rPr>
              <a:t>동작</a:t>
            </a:r>
            <a:r>
              <a:rPr lang="en-US" altLang="ko-KR" sz="3200" dirty="0">
                <a:solidFill>
                  <a:srgbClr val="000000">
                    <a:tint val="75000"/>
                  </a:srgbClr>
                </a:solidFill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sz="3200" dirty="0" err="1">
                <a:solidFill>
                  <a:srgbClr val="000000">
                    <a:tint val="75000"/>
                  </a:srgbClr>
                </a:solidFill>
                <a:latin typeface="나눔고딕 ExtraBold" charset="0"/>
                <a:ea typeface="나눔고딕 ExtraBold" charset="0"/>
              </a:rPr>
              <a:t>확인</a:t>
            </a:r>
            <a:endParaRPr lang="en-US" altLang="ko-KR" sz="3200" dirty="0">
              <a:solidFill>
                <a:srgbClr val="000000">
                  <a:tint val="75000"/>
                </a:srgbClr>
              </a:solidFill>
              <a:latin typeface="나눔고딕 ExtraBold" charset="0"/>
              <a:ea typeface="나눔고딕 ExtraBold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>
                    <a:tint val="75000"/>
                  </a:srgbClr>
                </a:solidFill>
                <a:latin typeface="나눔고딕 ExtraBold" charset="0"/>
                <a:ea typeface="나눔고딕 ExtraBold" charset="0"/>
              </a:rPr>
              <a:t>4x4 SRAM 을 설계하고 동작 확인 </a:t>
            </a:r>
            <a:endParaRPr lang="ko-KR" altLang="en-US" sz="3200" dirty="0">
              <a:solidFill>
                <a:srgbClr val="000000">
                  <a:tint val="75000"/>
                </a:srgbClr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215" y="147320"/>
            <a:ext cx="6265545" cy="401955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주차 목표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9125" y="97155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목표</a:t>
            </a:r>
          </a:p>
        </p:txBody>
      </p:sp>
      <p:sp>
        <p:nvSpPr>
          <p:cNvPr id="22" name="TextBox 21"/>
          <p:cNvSpPr txBox="1">
            <a:spLocks noGrp="1" noChangeArrowheads="1"/>
          </p:cNvSpPr>
          <p:nvPr/>
        </p:nvSpPr>
        <p:spPr>
          <a:xfrm>
            <a:off x="866775" y="1660525"/>
            <a:ext cx="5590172" cy="64633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US" altLang="ko-KR" sz="1800" dirty="0" err="1">
                <a:solidFill>
                  <a:srgbClr val="FF0000"/>
                </a:solidFill>
                <a:latin typeface="나눔고딕 ExtraBold" charset="0"/>
                <a:ea typeface="나눔고딕 ExtraBold" charset="0"/>
              </a:rPr>
              <a:t>카운터</a:t>
            </a:r>
            <a:r>
              <a:rPr lang="en-US" altLang="ko-KR" sz="1800" dirty="0" err="1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에</a:t>
            </a:r>
            <a:r>
              <a:rPr lang="en-US" altLang="ko-KR" sz="1800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대한</a:t>
            </a:r>
            <a:r>
              <a:rPr lang="en-US" altLang="ko-KR" sz="1800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이해</a:t>
            </a:r>
            <a:endParaRPr lang="ko-KR" altLang="en-US" sz="1800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  <a:p>
            <a:pPr marL="342900" indent="-3429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US" altLang="ko-KR" sz="1800" dirty="0" err="1">
                <a:solidFill>
                  <a:srgbClr val="FF0000"/>
                </a:solidFill>
                <a:latin typeface="나눔고딕 ExtraBold" charset="0"/>
                <a:ea typeface="나눔고딕 ExtraBold" charset="0"/>
              </a:rPr>
              <a:t>메모리</a:t>
            </a:r>
            <a:r>
              <a:rPr lang="en-US" altLang="ko-KR" sz="1800" dirty="0" err="1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에</a:t>
            </a:r>
            <a:r>
              <a:rPr lang="en-US" altLang="ko-KR" sz="1800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대한</a:t>
            </a:r>
            <a:r>
              <a:rPr lang="en-US" altLang="ko-KR" sz="1800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이해와</a:t>
            </a:r>
            <a:r>
              <a:rPr lang="en-US" altLang="ko-KR" sz="1800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sz="1800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4bit x 4 </a:t>
            </a:r>
            <a:r>
              <a:rPr lang="ko-KR" altLang="en-US" sz="1800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메모리 </a:t>
            </a:r>
            <a:r>
              <a:rPr lang="en-US" altLang="ko-KR" sz="1800" dirty="0" err="1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구현</a:t>
            </a:r>
            <a:endParaRPr lang="ko-KR" altLang="en-US" sz="1800" dirty="0">
              <a:solidFill>
                <a:srgbClr val="FF0000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4283710" y="6556375"/>
            <a:ext cx="648970" cy="365760"/>
          </a:xfrm>
        </p:spPr>
        <p:txBody>
          <a:bodyPr/>
          <a:lstStyle/>
          <a:p>
            <a:fld id="{EC7CE730-840F-46C5-B375-B608F83D27B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16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215" y="147320"/>
            <a:ext cx="6265545" cy="401955"/>
          </a:xfr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35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카운터</a:t>
            </a:r>
            <a:endParaRPr lang="ko-KR" altLang="en-US" sz="2400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4283710" y="6556375"/>
            <a:ext cx="648970" cy="365760"/>
          </a:xfrm>
        </p:spPr>
        <p:txBody>
          <a:bodyPr/>
          <a:lstStyle/>
          <a:p>
            <a:fld id="{EC7CE730-840F-46C5-B375-B608F83D27B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TextBox 6"/>
          <p:cNvSpPr txBox="1">
            <a:spLocks noGrp="1" noChangeArrowheads="1"/>
          </p:cNvSpPr>
          <p:nvPr/>
        </p:nvSpPr>
        <p:spPr>
          <a:xfrm>
            <a:off x="744855" y="1651635"/>
            <a:ext cx="8026400" cy="918845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285750" indent="-28575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나눔고딕 ExtraBold"/>
              <a:buChar char="-"/>
            </a:pPr>
            <a:r>
              <a:rPr lang="en-US" altLang="ko-KR" sz="1800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반복해서 일어나는 현상의 수</a:t>
            </a:r>
            <a:r>
              <a:rPr lang="en-US" altLang="ko-KR" sz="1800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를 </a:t>
            </a:r>
            <a:r>
              <a:rPr lang="en-US" altLang="ko-KR" sz="1800" dirty="0">
                <a:solidFill>
                  <a:srgbClr val="FF0000"/>
                </a:solidFill>
                <a:latin typeface="나눔고딕 ExtraBold" charset="0"/>
                <a:ea typeface="나눔고딕 ExtraBold" charset="0"/>
              </a:rPr>
              <a:t>계산하는 장치 </a:t>
            </a:r>
            <a:r>
              <a:rPr lang="en-US" altLang="ko-KR" sz="1800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( ex. 0 -&gt; 1 -&gt; 0 -&gt; 1 -&gt; ... )</a:t>
            </a:r>
            <a:endParaRPr lang="ko-KR" altLang="en-US" sz="1800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  <a:p>
            <a:pPr marL="285750" indent="-28575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나눔고딕 ExtraBold"/>
              <a:buChar char="-"/>
            </a:pPr>
            <a:r>
              <a:rPr lang="en-US" altLang="ko-KR" sz="1800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2진 카운터나 변형 형태로 n진 카운터로 설계가 가능하며, </a:t>
            </a:r>
            <a:r>
              <a:rPr lang="en-US" altLang="ko-KR" sz="1800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주파수나 주기의 측정에 사용</a:t>
            </a:r>
            <a:r>
              <a:rPr lang="en-US" altLang="ko-KR" sz="1800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될수 있음</a:t>
            </a:r>
            <a:endParaRPr lang="ko-KR" altLang="en-US" sz="1800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9125" y="971550"/>
            <a:ext cx="1224280" cy="45847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카운터</a:t>
            </a:r>
            <a:endParaRPr lang="ko-KR" altLang="en-US" sz="2400" dirty="0">
              <a:solidFill>
                <a:schemeClr val="tx1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9" name="TextBox 8"/>
          <p:cNvSpPr txBox="1">
            <a:spLocks noGrp="1" noChangeArrowheads="1"/>
          </p:cNvSpPr>
          <p:nvPr/>
        </p:nvSpPr>
        <p:spPr>
          <a:xfrm>
            <a:off x="619125" y="3338830"/>
            <a:ext cx="2216150" cy="4591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4진 카운터 예</a:t>
            </a:r>
            <a:endParaRPr lang="ko-KR" altLang="en-US" sz="2400" dirty="0">
              <a:solidFill>
                <a:schemeClr val="tx1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4" name="TextBox 14"/>
          <p:cNvSpPr txBox="1">
            <a:spLocks noGrp="1" noChangeArrowheads="1"/>
          </p:cNvSpPr>
          <p:nvPr/>
        </p:nvSpPr>
        <p:spPr>
          <a:xfrm>
            <a:off x="2354003" y="4989830"/>
            <a:ext cx="3714115" cy="30607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 반복 ( 00 -&gt; 01 -&gt; 10 -&gt; 11 -&gt; 00 ... ) </a:t>
            </a:r>
            <a:endParaRPr lang="ko-KR" altLang="en-US" sz="1400" b="1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876011-D0B9-F041-A708-0C150734A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5" y="3872899"/>
            <a:ext cx="8290527" cy="102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295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215" y="147320"/>
            <a:ext cx="6265545" cy="401955"/>
          </a:xfr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35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4진 카운터 회로도</a:t>
            </a:r>
            <a:endParaRPr lang="ko-KR" altLang="en-US" sz="2400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4283710" y="6556375"/>
            <a:ext cx="648970" cy="365760"/>
          </a:xfrm>
        </p:spPr>
        <p:txBody>
          <a:bodyPr/>
          <a:lstStyle/>
          <a:p>
            <a:fld id="{EC7CE730-840F-46C5-B375-B608F83D27B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5"/>
          <p:cNvSpPr txBox="1">
            <a:spLocks noGrp="1" noChangeArrowheads="1"/>
          </p:cNvSpPr>
          <p:nvPr/>
        </p:nvSpPr>
        <p:spPr>
          <a:xfrm>
            <a:off x="659765" y="928370"/>
            <a:ext cx="2777490" cy="459105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4진 카운터 회로도</a:t>
            </a:r>
            <a:endParaRPr lang="ko-KR" altLang="en-US" sz="2400" dirty="0">
              <a:solidFill>
                <a:schemeClr val="tx1"/>
              </a:solidFill>
              <a:latin typeface="HY헤드라인M" charset="0"/>
              <a:ea typeface="HY헤드라인M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F939ED-BF59-0A44-B179-B3F55B529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9" y="1965959"/>
            <a:ext cx="7551362" cy="292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56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215" y="147320"/>
            <a:ext cx="6265545" cy="401955"/>
          </a:xfr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35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10진 카운터</a:t>
            </a:r>
            <a:endParaRPr lang="ko-KR" altLang="en-US" sz="2400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4283710" y="6556375"/>
            <a:ext cx="648970" cy="365760"/>
          </a:xfrm>
        </p:spPr>
        <p:txBody>
          <a:bodyPr/>
          <a:lstStyle/>
          <a:p>
            <a:fld id="{EC7CE730-840F-46C5-B375-B608F83D27B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66775" y="1724660"/>
            <a:ext cx="7566495" cy="646331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285750" indent="-28575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나눔고딕 ExtraBold"/>
              <a:buChar char="-"/>
            </a:pPr>
            <a:r>
              <a:rPr lang="en-US" altLang="ko-KR" sz="1800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0에서 9까지 10개의 상태를 카운트하는 회로</a:t>
            </a:r>
            <a:endParaRPr lang="ko-KR" altLang="en-US" sz="1800" dirty="0">
              <a:solidFill>
                <a:srgbClr val="0000CC"/>
              </a:solidFill>
              <a:latin typeface="나눔고딕 ExtraBold" charset="0"/>
              <a:ea typeface="나눔고딕 ExtraBold" charset="0"/>
            </a:endParaRPr>
          </a:p>
          <a:p>
            <a:pPr marL="285750" indent="-28575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나눔고딕 ExtraBold"/>
              <a:buChar char="-"/>
            </a:pPr>
            <a:r>
              <a:rPr lang="en-US" altLang="ko-KR" sz="1800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10</a:t>
            </a:r>
            <a:r>
              <a:rPr lang="ko-KR" altLang="en-US" sz="1800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개의 상태를</a:t>
            </a:r>
            <a:r>
              <a:rPr lang="en-US" altLang="ko-KR" sz="1800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표현하</a:t>
            </a:r>
            <a:r>
              <a:rPr lang="ko-KR" altLang="en-US" sz="1800" dirty="0" err="1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려면</a:t>
            </a:r>
            <a:r>
              <a:rPr lang="en-US" altLang="ko-KR" sz="1800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적어도 </a:t>
            </a:r>
            <a:r>
              <a:rPr lang="en-US" altLang="ko-KR" sz="1800" dirty="0">
                <a:solidFill>
                  <a:srgbClr val="FF0000"/>
                </a:solidFill>
                <a:latin typeface="나눔고딕 ExtraBold" charset="0"/>
                <a:ea typeface="나눔고딕 ExtraBold" charset="0"/>
              </a:rPr>
              <a:t>4bit가 필요하므로 4개의 D F/F을 사용</a:t>
            </a:r>
            <a:endParaRPr lang="ko-KR" altLang="en-US" sz="1800" dirty="0">
              <a:solidFill>
                <a:srgbClr val="FF0000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8" name="TextBox 7"/>
          <p:cNvSpPr txBox="1">
            <a:spLocks noGrp="1" noChangeArrowheads="1"/>
          </p:cNvSpPr>
          <p:nvPr/>
        </p:nvSpPr>
        <p:spPr>
          <a:xfrm>
            <a:off x="619125" y="971550"/>
            <a:ext cx="1984375" cy="45910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10진 카운터</a:t>
            </a:r>
            <a:endParaRPr lang="ko-KR" altLang="en-US" sz="2400" dirty="0">
              <a:solidFill>
                <a:schemeClr val="tx1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0" name="TextBox 10"/>
          <p:cNvSpPr txBox="1">
            <a:spLocks noGrp="1" noChangeArrowheads="1"/>
          </p:cNvSpPr>
          <p:nvPr/>
        </p:nvSpPr>
        <p:spPr>
          <a:xfrm>
            <a:off x="610235" y="2776855"/>
            <a:ext cx="2390775" cy="45910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10진 카운터 예</a:t>
            </a:r>
            <a:endParaRPr lang="ko-KR" altLang="en-US" sz="2400" dirty="0">
              <a:solidFill>
                <a:schemeClr val="tx1"/>
              </a:solidFill>
              <a:latin typeface="HY헤드라인M" charset="0"/>
              <a:ea typeface="HY헤드라인M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E0222B-A4A6-324D-9A96-2282CF014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89" y="3429000"/>
            <a:ext cx="7998781" cy="5912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6DE62A2-EFAE-C74F-AE10-6AE3FFFB9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89" y="4455986"/>
            <a:ext cx="7998782" cy="57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220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215" y="147320"/>
            <a:ext cx="6265545" cy="401955"/>
          </a:xfr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35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10진 카운터</a:t>
            </a:r>
            <a:endParaRPr lang="ko-KR" altLang="en-US" sz="2400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4283710" y="6556375"/>
            <a:ext cx="648970" cy="365760"/>
          </a:xfrm>
        </p:spPr>
        <p:txBody>
          <a:bodyPr/>
          <a:lstStyle/>
          <a:p>
            <a:fld id="{EC7CE730-840F-46C5-B375-B608F83D27B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/>
          <p:cNvSpPr txBox="1">
            <a:spLocks noGrp="1" noChangeArrowheads="1"/>
          </p:cNvSpPr>
          <p:nvPr/>
        </p:nvSpPr>
        <p:spPr>
          <a:xfrm>
            <a:off x="858520" y="1741170"/>
            <a:ext cx="6758581" cy="369332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285750" indent="-28575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u="sng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- </a:t>
            </a:r>
            <a:r>
              <a:rPr lang="en-US" altLang="ko-KR" sz="1800" u="sng" dirty="0">
                <a:solidFill>
                  <a:srgbClr val="FF0000"/>
                </a:solidFill>
                <a:latin typeface="나눔고딕 ExtraBold" charset="0"/>
                <a:ea typeface="나눔고딕 ExtraBold" charset="0"/>
              </a:rPr>
              <a:t>바이너리 값 1001 일때 다음 상태 값은 1010이 아닌 0000으로 됨</a:t>
            </a:r>
            <a:endParaRPr lang="ko-KR" altLang="en-US" sz="1800" u="sng" dirty="0">
              <a:solidFill>
                <a:srgbClr val="FF0000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9125" y="971550"/>
            <a:ext cx="2999740" cy="45847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10진 카운터 진리표</a:t>
            </a:r>
            <a:endParaRPr lang="ko-KR" altLang="en-US" sz="2400" dirty="0">
              <a:solidFill>
                <a:schemeClr val="tx1"/>
              </a:solidFill>
              <a:latin typeface="HY헤드라인M" charset="0"/>
              <a:ea typeface="HY헤드라인M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617336"/>
              </p:ext>
            </p:extLst>
          </p:nvPr>
        </p:nvGraphicFramePr>
        <p:xfrm>
          <a:off x="2016818" y="2305396"/>
          <a:ext cx="4343404" cy="3771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7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7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7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7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7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955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현재상태 </a:t>
                      </a:r>
                      <a:r>
                        <a:rPr lang="en-US" altLang="ko-KR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</a:t>
                      </a:r>
                      <a:r>
                        <a:rPr lang="en-US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t)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다음상태 </a:t>
                      </a:r>
                      <a:r>
                        <a:rPr lang="en-US" altLang="ko-KR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</a:t>
                      </a:r>
                      <a:r>
                        <a:rPr lang="en-US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t+1)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A(t+1)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B(t+1)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C(t+1)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D(t+1)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2" name="도형 15"/>
          <p:cNvSpPr>
            <a:spLocks noGrp="1" noChangeArrowheads="1"/>
          </p:cNvSpPr>
          <p:nvPr/>
        </p:nvSpPr>
        <p:spPr>
          <a:xfrm>
            <a:off x="2123902" y="4634404"/>
            <a:ext cx="4135582" cy="172720"/>
          </a:xfrm>
          <a:prstGeom prst="roundRect">
            <a:avLst/>
          </a:prstGeom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138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215" y="147320"/>
            <a:ext cx="6265545" cy="401955"/>
          </a:xfr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35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10진 카운터</a:t>
            </a:r>
            <a:endParaRPr lang="ko-KR" altLang="en-US" sz="2400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4283710" y="6556375"/>
            <a:ext cx="648970" cy="365760"/>
          </a:xfrm>
        </p:spPr>
        <p:txBody>
          <a:bodyPr/>
          <a:lstStyle/>
          <a:p>
            <a:fld id="{EC7CE730-840F-46C5-B375-B608F83D27B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9125" y="971550"/>
            <a:ext cx="2941831" cy="4616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10진 </a:t>
            </a:r>
            <a:r>
              <a:rPr lang="en-US" altLang="ko-KR" sz="2400" dirty="0" err="1">
                <a:solidFill>
                  <a:schemeClr val="tx1"/>
                </a:solidFill>
                <a:latin typeface="HY헤드라인M" charset="0"/>
                <a:ea typeface="HY헤드라인M" charset="0"/>
              </a:rPr>
              <a:t>카운터</a:t>
            </a:r>
            <a:r>
              <a:rPr lang="en-US" altLang="ko-KR" sz="2400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 K-Map</a:t>
            </a:r>
            <a:endParaRPr lang="ko-KR" altLang="en-US" sz="2400" dirty="0">
              <a:solidFill>
                <a:schemeClr val="tx1"/>
              </a:solidFill>
              <a:latin typeface="HY헤드라인M" charset="0"/>
              <a:ea typeface="HY헤드라인M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967669"/>
              </p:ext>
            </p:extLst>
          </p:nvPr>
        </p:nvGraphicFramePr>
        <p:xfrm>
          <a:off x="842241" y="2309815"/>
          <a:ext cx="2159000" cy="1047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402217"/>
              </p:ext>
            </p:extLst>
          </p:nvPr>
        </p:nvGraphicFramePr>
        <p:xfrm>
          <a:off x="5155912" y="2311714"/>
          <a:ext cx="2159000" cy="1047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167240"/>
              </p:ext>
            </p:extLst>
          </p:nvPr>
        </p:nvGraphicFramePr>
        <p:xfrm>
          <a:off x="842241" y="4693239"/>
          <a:ext cx="2159000" cy="1047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464846"/>
              </p:ext>
            </p:extLst>
          </p:nvPr>
        </p:nvGraphicFramePr>
        <p:xfrm>
          <a:off x="5155912" y="4693239"/>
          <a:ext cx="2159000" cy="1047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42241" y="1811227"/>
                <a:ext cx="208082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A(t+1) = </a:t>
                </a:r>
                <a14:m>
                  <m:oMath xmlns:m="http://schemas.openxmlformats.org/officeDocument/2006/math">
                    <m:r>
                      <a:rPr lang="en-US" altLang="ko-KR" sz="1600" b="1" i="1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𝑨</m:t>
                    </m:r>
                    <m:acc>
                      <m:accPr>
                        <m:chr m:val="̅"/>
                        <m:ctrlPr>
                          <a:rPr lang="en-US" altLang="ko-KR" sz="16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</m:ctrlPr>
                      </m:acc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𝑫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 </m:t>
                        </m:r>
                      </m:e>
                    </m:acc>
                    <m:r>
                      <a:rPr lang="en-US" altLang="ko-KR" sz="1600" b="1" i="1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+</m:t>
                    </m:r>
                    <m:r>
                      <a:rPr lang="en-US" altLang="ko-KR" sz="1600" b="1" i="1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𝑩𝑪𝑫</m:t>
                    </m:r>
                  </m:oMath>
                </a14:m>
                <a:endParaRPr lang="en-US" altLang="ko-KR" sz="16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endParaRPr lang="en-US" altLang="ko-KR" sz="16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41" y="1811227"/>
                <a:ext cx="2080826" cy="584775"/>
              </a:xfrm>
              <a:prstGeom prst="rect">
                <a:avLst/>
              </a:prstGeom>
              <a:blipFill>
                <a:blip r:embed="rId2"/>
                <a:stretch>
                  <a:fillRect l="-1818" t="-212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155912" y="1811227"/>
                <a:ext cx="26100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B(t+1) = </a:t>
                </a:r>
                <a14:m>
                  <m:oMath xmlns:m="http://schemas.openxmlformats.org/officeDocument/2006/math">
                    <m:r>
                      <a:rPr lang="en-US" altLang="ko-KR" sz="1600" b="1" i="1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𝐁</m:t>
                    </m:r>
                    <m:acc>
                      <m:accPr>
                        <m:chr m:val="̅"/>
                        <m:ctrlPr>
                          <a:rPr lang="en-US" altLang="ko-KR" sz="16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</m:ctrlPr>
                      </m:acc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𝑪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 </m:t>
                        </m:r>
                      </m:e>
                    </m:acc>
                    <m:r>
                      <a:rPr lang="en-US" altLang="ko-KR" sz="1600" b="1" i="1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+</m:t>
                    </m:r>
                    <m:r>
                      <a:rPr lang="en-US" altLang="ko-KR" sz="1600" b="1" i="1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𝐁</m:t>
                    </m:r>
                    <m:acc>
                      <m:accPr>
                        <m:chr m:val="̅"/>
                        <m:ctrlPr>
                          <a:rPr lang="en-US" altLang="ko-KR" sz="16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</m:ctrlPr>
                      </m:acc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𝑫</m:t>
                        </m:r>
                      </m:e>
                    </m:acc>
                    <m:r>
                      <a:rPr lang="en-US" altLang="ko-KR" sz="1600" b="1" i="1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ko-KR" sz="16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</m:ctrlPr>
                      </m:acc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𝑩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 </m:t>
                        </m:r>
                      </m:e>
                    </m:acc>
                    <m:r>
                      <a:rPr lang="en-US" altLang="ko-KR" sz="1600" b="1" i="1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𝑪𝑫</m:t>
                    </m:r>
                  </m:oMath>
                </a14:m>
                <a:endParaRPr lang="en-US" altLang="ko-KR" sz="16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912" y="1811227"/>
                <a:ext cx="2610010" cy="338554"/>
              </a:xfrm>
              <a:prstGeom prst="rect">
                <a:avLst/>
              </a:prstGeom>
              <a:blipFill>
                <a:blip r:embed="rId3"/>
                <a:stretch>
                  <a:fillRect l="-1456" t="-3571" b="-1785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42241" y="4295673"/>
                <a:ext cx="3379451" cy="8315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C(t+1)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6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</m:ctrlPr>
                      </m:acc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𝑨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 </m:t>
                        </m:r>
                      </m:e>
                    </m:acc>
                    <m:r>
                      <a:rPr lang="en-US" altLang="ko-KR" sz="1600" b="1" i="1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𝑪</m:t>
                    </m:r>
                    <m:acc>
                      <m:accPr>
                        <m:chr m:val="̅"/>
                        <m:ctrlPr>
                          <a:rPr lang="en-US" altLang="ko-KR" sz="16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</m:ctrlPr>
                      </m:acc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𝑫</m:t>
                        </m:r>
                      </m:e>
                    </m:acc>
                    <m:r>
                      <a:rPr lang="en-US" altLang="ko-KR" sz="1600" b="1" i="1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ko-KR" sz="16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</m:ctrlPr>
                      </m:acc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𝑨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 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ko-KR" sz="16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</m:ctrlPr>
                      </m:acc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𝑪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 </m:t>
                        </m:r>
                      </m:e>
                    </m:acc>
                    <m:r>
                      <a:rPr lang="en-US" altLang="ko-KR" sz="1600" b="1" i="1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𝑫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sz="16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</m:ctrlPr>
                      </m:acc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𝑨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 </m:t>
                        </m:r>
                      </m:e>
                    </m:acc>
                    <m:r>
                      <a:rPr lang="en-US" altLang="ko-KR" sz="1600" b="1" i="1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(</m:t>
                    </m:r>
                    <m:r>
                      <a:rPr lang="en-US" altLang="ko-KR" sz="1600" b="1" i="1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𝑪</m:t>
                    </m:r>
                    <m:r>
                      <a:rPr lang="en-US" altLang="ko-KR" sz="1600" b="1" i="1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 ^ </m:t>
                    </m:r>
                    <m:r>
                      <a:rPr lang="en-US" altLang="ko-KR" sz="1600" b="1" i="1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𝑫</m:t>
                    </m:r>
                    <m:r>
                      <a:rPr lang="en-US" altLang="ko-KR" sz="1600" b="1" i="1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)</m:t>
                    </m:r>
                  </m:oMath>
                </a14:m>
                <a:endParaRPr lang="en-US" altLang="ko-KR" sz="16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endParaRPr lang="en-US" altLang="ko-KR" sz="16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endParaRPr lang="en-US" altLang="ko-KR" sz="16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41" y="4295673"/>
                <a:ext cx="3379451" cy="831574"/>
              </a:xfrm>
              <a:prstGeom prst="rect">
                <a:avLst/>
              </a:prstGeom>
              <a:blipFill>
                <a:blip r:embed="rId4"/>
                <a:stretch>
                  <a:fillRect l="-1124" t="-303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55912" y="4295673"/>
                <a:ext cx="12458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D(t+1)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6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</m:ctrlPr>
                      </m:acc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𝑫</m:t>
                        </m:r>
                      </m:e>
                    </m:acc>
                  </m:oMath>
                </a14:m>
                <a:endParaRPr lang="en-US" altLang="ko-KR" sz="16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912" y="4295673"/>
                <a:ext cx="1245854" cy="338554"/>
              </a:xfrm>
              <a:prstGeom prst="rect">
                <a:avLst/>
              </a:prstGeom>
              <a:blipFill>
                <a:blip r:embed="rId5"/>
                <a:stretch>
                  <a:fillRect l="-3030" t="-7407" b="-2222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CD401D6F-A0B5-E247-8997-C964E5E67FC0}"/>
              </a:ext>
            </a:extLst>
          </p:cNvPr>
          <p:cNvSpPr txBox="1"/>
          <p:nvPr/>
        </p:nvSpPr>
        <p:spPr>
          <a:xfrm>
            <a:off x="816949" y="2346883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/>
              <a:t>AB</a:t>
            </a:r>
            <a:endParaRPr kumimoji="1" lang="ko-Kore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64C96D-5806-1F43-A4D6-C5D6A95C9C37}"/>
              </a:ext>
            </a:extLst>
          </p:cNvPr>
          <p:cNvSpPr txBox="1"/>
          <p:nvPr/>
        </p:nvSpPr>
        <p:spPr>
          <a:xfrm>
            <a:off x="1028141" y="2263601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/>
              <a:t>CD</a:t>
            </a:r>
            <a:endParaRPr kumimoji="1" lang="ko-Kore-KR" altLang="en-US" sz="800" dirty="0"/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9550B958-B836-4F43-868A-38F39ED7E5BA}"/>
              </a:ext>
            </a:extLst>
          </p:cNvPr>
          <p:cNvCxnSpPr>
            <a:cxnSpLocks/>
          </p:cNvCxnSpPr>
          <p:nvPr/>
        </p:nvCxnSpPr>
        <p:spPr>
          <a:xfrm flipH="1" flipV="1">
            <a:off x="842241" y="2309815"/>
            <a:ext cx="420951" cy="20629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77BC218-BEFD-F544-8C1E-11B6AEEAC018}"/>
              </a:ext>
            </a:extLst>
          </p:cNvPr>
          <p:cNvSpPr txBox="1"/>
          <p:nvPr/>
        </p:nvSpPr>
        <p:spPr>
          <a:xfrm>
            <a:off x="816949" y="4728530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/>
              <a:t>AB</a:t>
            </a:r>
            <a:endParaRPr kumimoji="1" lang="ko-Kore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E40C23-7D15-6340-9BC9-3E6BDEEAC859}"/>
              </a:ext>
            </a:extLst>
          </p:cNvPr>
          <p:cNvSpPr txBox="1"/>
          <p:nvPr/>
        </p:nvSpPr>
        <p:spPr>
          <a:xfrm>
            <a:off x="1028141" y="4645248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/>
              <a:t>CD</a:t>
            </a:r>
            <a:endParaRPr kumimoji="1" lang="ko-Kore-KR" altLang="en-US" sz="800" dirty="0"/>
          </a:p>
        </p:txBody>
      </p: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08FC4C81-F6F1-1F47-9A68-FC4571876D25}"/>
              </a:ext>
            </a:extLst>
          </p:cNvPr>
          <p:cNvCxnSpPr>
            <a:cxnSpLocks/>
          </p:cNvCxnSpPr>
          <p:nvPr/>
        </p:nvCxnSpPr>
        <p:spPr>
          <a:xfrm flipH="1" flipV="1">
            <a:off x="842241" y="4691462"/>
            <a:ext cx="420951" cy="20629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D9832FB-4404-F545-A135-4E397AA4711D}"/>
              </a:ext>
            </a:extLst>
          </p:cNvPr>
          <p:cNvSpPr txBox="1"/>
          <p:nvPr/>
        </p:nvSpPr>
        <p:spPr>
          <a:xfrm>
            <a:off x="5158289" y="2347633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/>
              <a:t>AB</a:t>
            </a:r>
            <a:endParaRPr kumimoji="1" lang="ko-Kore-KR" altLang="en-US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1BF9FC-EA7F-8449-A45F-35759D6BBD13}"/>
              </a:ext>
            </a:extLst>
          </p:cNvPr>
          <p:cNvSpPr txBox="1"/>
          <p:nvPr/>
        </p:nvSpPr>
        <p:spPr>
          <a:xfrm>
            <a:off x="5369481" y="2264351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/>
              <a:t>CD</a:t>
            </a:r>
            <a:endParaRPr kumimoji="1" lang="ko-Kore-KR" altLang="en-US" sz="800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6C20522F-DADA-D343-AC47-6138507BD2E7}"/>
              </a:ext>
            </a:extLst>
          </p:cNvPr>
          <p:cNvCxnSpPr>
            <a:cxnSpLocks/>
          </p:cNvCxnSpPr>
          <p:nvPr/>
        </p:nvCxnSpPr>
        <p:spPr>
          <a:xfrm flipH="1" flipV="1">
            <a:off x="5183581" y="2310565"/>
            <a:ext cx="420951" cy="20629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9E6DF08-2F65-AF4D-92A0-C9710B6A906D}"/>
              </a:ext>
            </a:extLst>
          </p:cNvPr>
          <p:cNvSpPr txBox="1"/>
          <p:nvPr/>
        </p:nvSpPr>
        <p:spPr>
          <a:xfrm>
            <a:off x="5161640" y="4728530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/>
              <a:t>AB</a:t>
            </a:r>
            <a:endParaRPr kumimoji="1" lang="ko-Kore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885B74-A9AF-2844-9B5A-71C79AB16BF5}"/>
              </a:ext>
            </a:extLst>
          </p:cNvPr>
          <p:cNvSpPr txBox="1"/>
          <p:nvPr/>
        </p:nvSpPr>
        <p:spPr>
          <a:xfrm>
            <a:off x="5372832" y="4645248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/>
              <a:t>CD</a:t>
            </a:r>
            <a:endParaRPr kumimoji="1" lang="ko-Kore-KR" altLang="en-US" sz="800" dirty="0"/>
          </a:p>
        </p:txBody>
      </p: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00EEE456-2BC0-7941-B61A-0FB0CDE606A8}"/>
              </a:ext>
            </a:extLst>
          </p:cNvPr>
          <p:cNvCxnSpPr>
            <a:cxnSpLocks/>
          </p:cNvCxnSpPr>
          <p:nvPr/>
        </p:nvCxnSpPr>
        <p:spPr>
          <a:xfrm flipH="1" flipV="1">
            <a:off x="5186932" y="4691462"/>
            <a:ext cx="420951" cy="20629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475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323215" y="147320"/>
            <a:ext cx="6265545" cy="40195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35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Register</a:t>
            </a:r>
            <a:endParaRPr lang="ko-KR" altLang="en-US" sz="2400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슬라이드 번호 개체 틀 3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8</a:t>
            </a:fld>
            <a:endParaRPr lang="ko-KR" altLang="en-US" sz="1200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8" name="TextBox 8"/>
          <p:cNvSpPr txBox="1">
            <a:spLocks noGrp="1" noChangeArrowheads="1"/>
          </p:cNvSpPr>
          <p:nvPr/>
        </p:nvSpPr>
        <p:spPr>
          <a:xfrm>
            <a:off x="619125" y="971550"/>
            <a:ext cx="3000375" cy="45910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10진 카운터 회로도</a:t>
            </a:r>
            <a:endParaRPr lang="ko-KR" altLang="en-US" sz="2400" dirty="0">
              <a:solidFill>
                <a:schemeClr val="tx1"/>
              </a:solidFill>
              <a:latin typeface="HY헤드라인M" charset="0"/>
              <a:ea typeface="HY헤드라인M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31991" y="2082482"/>
                <a:ext cx="2611228" cy="20632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A(t+1) =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𝑨</m:t>
                    </m:r>
                    <m:acc>
                      <m:accPr>
                        <m:chr m:val="̅"/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</m:ctrlPr>
                      </m:acc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𝑫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 </m:t>
                        </m:r>
                      </m:e>
                    </m:acc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+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𝑩𝑪𝑫</m:t>
                    </m:r>
                  </m:oMath>
                </a14:m>
                <a:endParaRPr lang="en-US" altLang="ko-KR" sz="16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endParaRPr lang="en-US" altLang="ko-KR" sz="16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r>
                  <a:rPr lang="en-US" altLang="ko-KR" sz="16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B(t+1) = </a:t>
                </a:r>
                <a14:m>
                  <m:oMath xmlns:m="http://schemas.openxmlformats.org/officeDocument/2006/math">
                    <m:r>
                      <a:rPr lang="en-US" altLang="ko-KR" sz="1600" b="1" i="1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𝐁</m:t>
                    </m:r>
                    <m:acc>
                      <m:accPr>
                        <m:chr m:val="̅"/>
                        <m:ctrlPr>
                          <a:rPr lang="en-US" altLang="ko-KR" sz="16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</m:ctrlPr>
                      </m:acc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𝑪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 </m:t>
                        </m:r>
                      </m:e>
                    </m:acc>
                    <m:r>
                      <a:rPr lang="en-US" altLang="ko-KR" sz="1600" b="1" i="1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+</m:t>
                    </m:r>
                    <m:r>
                      <a:rPr lang="en-US" altLang="ko-KR" sz="1600" b="1" i="1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𝐁</m:t>
                    </m:r>
                    <m:acc>
                      <m:accPr>
                        <m:chr m:val="̅"/>
                        <m:ctrlPr>
                          <a:rPr lang="en-US" altLang="ko-KR" sz="16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</m:ctrlPr>
                      </m:acc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𝑫</m:t>
                        </m:r>
                      </m:e>
                    </m:acc>
                    <m:r>
                      <a:rPr lang="en-US" altLang="ko-KR" sz="1600" b="1" i="1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ko-KR" sz="16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</m:ctrlPr>
                      </m:acc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𝑩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 </m:t>
                        </m:r>
                      </m:e>
                    </m:acc>
                    <m:r>
                      <a:rPr lang="en-US" altLang="ko-KR" sz="1600" b="1" i="1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𝑪𝑫</m:t>
                    </m:r>
                  </m:oMath>
                </a14:m>
                <a:endParaRPr lang="en-US" altLang="ko-KR" sz="16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endParaRPr lang="en-US" altLang="ko-KR" sz="16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r>
                  <a:rPr lang="en-US" altLang="ko-KR" sz="16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C(t+1)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6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</m:ctrlPr>
                      </m:acc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𝑨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 </m:t>
                        </m:r>
                      </m:e>
                    </m:acc>
                    <m:r>
                      <a:rPr lang="en-US" altLang="ko-KR" sz="1600" b="1" i="1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𝑪</m:t>
                    </m:r>
                    <m:acc>
                      <m:accPr>
                        <m:chr m:val="̅"/>
                        <m:ctrlPr>
                          <a:rPr lang="en-US" altLang="ko-KR" sz="16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</m:ctrlPr>
                      </m:acc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𝑫</m:t>
                        </m:r>
                      </m:e>
                    </m:acc>
                    <m:r>
                      <a:rPr lang="en-US" altLang="ko-KR" sz="1600" b="1" i="1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ko-KR" sz="16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</m:ctrlPr>
                      </m:acc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𝑨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 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ko-KR" sz="16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</m:ctrlPr>
                      </m:acc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𝑪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 </m:t>
                        </m:r>
                      </m:e>
                    </m:acc>
                    <m:r>
                      <a:rPr lang="en-US" altLang="ko-KR" sz="1600" b="1" i="1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𝑫</m:t>
                    </m:r>
                  </m:oMath>
                </a14:m>
                <a:endParaRPr lang="en-US" altLang="ko-KR" sz="1600" b="1" i="1" dirty="0">
                  <a:latin typeface="Cambria Math" panose="02040503050406030204" pitchFamily="18" charset="0"/>
                  <a:ea typeface="나눔고딕 ExtraBold" panose="020D0904000000000000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ko-KR" sz="1600" b="1" i="1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accPr>
                        <m:e>
                          <m:r>
                            <a:rPr lang="en-US" altLang="ko-KR" sz="1600" b="1" i="1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𝑨</m:t>
                          </m:r>
                          <m:r>
                            <a:rPr lang="en-US" altLang="ko-KR" sz="1600" b="1" i="1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 </m:t>
                          </m:r>
                        </m:e>
                      </m:acc>
                      <m:r>
                        <a:rPr lang="en-US" altLang="ko-KR" sz="1600" b="1" i="1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(</m:t>
                      </m:r>
                      <m:r>
                        <a:rPr lang="en-US" altLang="ko-KR" sz="1600" b="1" i="1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𝑪</m:t>
                      </m:r>
                      <m:r>
                        <a:rPr lang="en-US" altLang="ko-KR" sz="1600" b="1" i="1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 ^ </m:t>
                      </m:r>
                      <m:r>
                        <a:rPr lang="en-US" altLang="ko-KR" sz="1600" b="1" i="1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𝑫</m:t>
                      </m:r>
                      <m:r>
                        <a:rPr lang="en-US" altLang="ko-KR" sz="1600" b="1" i="1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)</m:t>
                      </m:r>
                    </m:oMath>
                  </m:oMathPara>
                </a14:m>
                <a:endParaRPr lang="en-US" altLang="ko-KR" sz="16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endParaRPr lang="en-US" altLang="ko-KR" sz="16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r>
                  <a:rPr lang="en-US" altLang="ko-KR" sz="16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D(t+1)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6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</m:ctrlPr>
                      </m:acc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𝑫</m:t>
                        </m:r>
                      </m:e>
                    </m:acc>
                  </m:oMath>
                </a14:m>
                <a:endParaRPr lang="en-US" altLang="ko-KR" sz="16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91" y="2082482"/>
                <a:ext cx="2611228" cy="2063257"/>
              </a:xfrm>
              <a:prstGeom prst="rect">
                <a:avLst/>
              </a:prstGeom>
              <a:blipFill>
                <a:blip r:embed="rId2"/>
                <a:stretch>
                  <a:fillRect l="-1456" t="-1227" b="-30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494F79FB-B2B1-6846-912B-23BDC0EA7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408" y="1576440"/>
            <a:ext cx="5762975" cy="398985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215" y="147320"/>
            <a:ext cx="6265545" cy="401955"/>
          </a:xfr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35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메모리</a:t>
            </a:r>
            <a:endParaRPr lang="ko-KR" altLang="en-US" sz="2400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4283710" y="6556375"/>
            <a:ext cx="648970" cy="365760"/>
          </a:xfrm>
        </p:spPr>
        <p:txBody>
          <a:bodyPr/>
          <a:lstStyle/>
          <a:p>
            <a:fld id="{EC7CE730-840F-46C5-B375-B608F83D27B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TextBox 6"/>
          <p:cNvSpPr txBox="1">
            <a:spLocks noGrp="1" noChangeArrowheads="1"/>
          </p:cNvSpPr>
          <p:nvPr/>
        </p:nvSpPr>
        <p:spPr>
          <a:xfrm>
            <a:off x="866775" y="1724660"/>
            <a:ext cx="8034655" cy="1470025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나눔고딕 ExtraBold"/>
              <a:buChar char="-"/>
            </a:pPr>
            <a:r>
              <a:rPr lang="en-US" altLang="ko-KR" sz="1800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나눔고딕 ExtraBold" charset="0"/>
                <a:ea typeface="나눔고딕 ExtraBold" charset="0"/>
              </a:rPr>
              <a:t>기억장치</a:t>
            </a:r>
            <a:r>
              <a:rPr lang="en-US" altLang="ko-KR" sz="1800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로써 </a:t>
            </a:r>
            <a:r>
              <a:rPr lang="en-US" altLang="ko-KR" sz="1800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RAM(Random Access Memory)</a:t>
            </a:r>
            <a:r>
              <a:rPr lang="en-US" altLang="ko-KR" sz="1800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와 </a:t>
            </a:r>
            <a:r>
              <a:rPr lang="en-US" altLang="ko-KR" sz="1800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ROM(Read Only Memory) </a:t>
            </a:r>
            <a:r>
              <a:rPr lang="en-US" altLang="ko-KR" sz="1800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가 있음</a:t>
            </a:r>
            <a:endParaRPr lang="ko-KR" altLang="en-US" sz="1800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나눔고딕 ExtraBold"/>
              <a:buChar char="-"/>
            </a:pPr>
            <a:r>
              <a:rPr lang="en-US" altLang="ko-KR" sz="1800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 주로 기억장치라 하면 RAM 을 </a:t>
            </a:r>
            <a:r>
              <a:rPr lang="en-US" altLang="ko-KR" sz="1800" dirty="0" err="1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가르킴</a:t>
            </a:r>
            <a:endParaRPr lang="ko-KR" altLang="en-US" sz="1800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9125" y="971550"/>
            <a:ext cx="1224280" cy="45847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메모리</a:t>
            </a:r>
            <a:endParaRPr lang="ko-KR" altLang="en-US" sz="2400" dirty="0">
              <a:solidFill>
                <a:schemeClr val="tx1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9" name="TextBox 9"/>
          <p:cNvSpPr txBox="1">
            <a:spLocks noGrp="1" noChangeArrowheads="1"/>
          </p:cNvSpPr>
          <p:nvPr/>
        </p:nvSpPr>
        <p:spPr>
          <a:xfrm>
            <a:off x="619125" y="3322320"/>
            <a:ext cx="6075680" cy="45910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SRAM ( static random access memory )</a:t>
            </a:r>
            <a:endParaRPr lang="ko-KR" altLang="en-US" sz="2400" dirty="0">
              <a:solidFill>
                <a:schemeClr val="tx1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0" name="TextBox 10"/>
          <p:cNvSpPr txBox="1">
            <a:spLocks noGrp="1" noChangeArrowheads="1"/>
          </p:cNvSpPr>
          <p:nvPr/>
        </p:nvSpPr>
        <p:spPr>
          <a:xfrm>
            <a:off x="866775" y="4169410"/>
            <a:ext cx="8034655" cy="1194435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나눔고딕 ExtraBold"/>
              <a:buChar char="-"/>
            </a:pPr>
            <a:r>
              <a:rPr lang="en-US" altLang="ko-KR" sz="1800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sz="1800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플립플롭 방식의 메모리 장치</a:t>
            </a:r>
            <a:r>
              <a:rPr lang="en-US" altLang="ko-KR" sz="1800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를 가지는 </a:t>
            </a:r>
            <a:r>
              <a:rPr lang="en-US" altLang="ko-KR" sz="1800" dirty="0">
                <a:solidFill>
                  <a:srgbClr val="FF0000"/>
                </a:solidFill>
                <a:latin typeface="나눔고딕 ExtraBold" charset="0"/>
                <a:ea typeface="나눔고딕 ExtraBold" charset="0"/>
              </a:rPr>
              <a:t>RAM</a:t>
            </a:r>
            <a:r>
              <a:rPr lang="en-US" altLang="ko-KR" sz="1800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중에</a:t>
            </a:r>
            <a:r>
              <a:rPr lang="en-US" altLang="ko-KR" sz="1800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하나</a:t>
            </a:r>
            <a:endParaRPr lang="ko-KR" altLang="en-US" sz="1800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나눔고딕 ExtraBold"/>
              <a:buChar char="-"/>
            </a:pPr>
            <a:r>
              <a:rPr lang="en-US" altLang="ko-KR" sz="1800" dirty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나눔고딕 ExtraBold" charset="0"/>
                <a:ea typeface="나눔고딕 ExtraBold" charset="0"/>
              </a:rPr>
              <a:t>전원이 공급되는 동안</a:t>
            </a:r>
            <a:r>
              <a:rPr lang="en-US" altLang="ko-KR" sz="1800" dirty="0">
                <a:latin typeface="나눔고딕 ExtraBold" charset="0"/>
                <a:ea typeface="나눔고딕 ExtraBold" charset="0"/>
              </a:rPr>
              <a:t>만 저장된 </a:t>
            </a:r>
            <a:r>
              <a:rPr lang="en-US" altLang="ko-KR" sz="1800" dirty="0" err="1">
                <a:latin typeface="나눔고딕 ExtraBold" charset="0"/>
                <a:ea typeface="나눔고딕 ExtraBold" charset="0"/>
              </a:rPr>
              <a:t>내용을</a:t>
            </a:r>
            <a:r>
              <a:rPr lang="en-US" altLang="ko-KR" sz="1800" dirty="0"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sz="1800" dirty="0" err="1">
                <a:latin typeface="나눔고딕 ExtraBold" charset="0"/>
                <a:ea typeface="나눔고딕 ExtraBold" charset="0"/>
              </a:rPr>
              <a:t>기억</a:t>
            </a:r>
            <a:r>
              <a:rPr lang="ko-KR" altLang="en-US" dirty="0">
                <a:latin typeface="나눔고딕 ExtraBold" charset="0"/>
                <a:ea typeface="나눔고딕 ExtraBold" charset="0"/>
              </a:rPr>
              <a:t>함 </a:t>
            </a:r>
            <a:r>
              <a:rPr lang="en-US" altLang="ko-KR" dirty="0">
                <a:latin typeface="나눔고딕 ExtraBold" charset="0"/>
                <a:ea typeface="나눔고딕 ExtraBold" charset="0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나눔고딕 ExtraBold" charset="0"/>
                <a:ea typeface="나눔고딕 ExtraBold" charset="0"/>
              </a:rPr>
              <a:t>휘발성</a:t>
            </a:r>
            <a:r>
              <a:rPr lang="en-US" altLang="ko-KR" dirty="0">
                <a:latin typeface="나눔고딕 ExtraBold" charset="0"/>
                <a:ea typeface="나눔고딕 ExtraBold" charset="0"/>
              </a:rPr>
              <a:t>)</a:t>
            </a:r>
            <a:endParaRPr lang="ko-KR" altLang="en-US" sz="1800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06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S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44A6E"/>
        </a:solidFill>
        <a:ln w="9525">
          <a:noFill/>
          <a:miter lim="800000"/>
          <a:headEnd/>
          <a:tailEnd/>
        </a:ln>
        <a:effectLst/>
      </a:spPr>
      <a:bodyPr wrap="none" rtlCol="0" anchor="ctr"/>
      <a:lstStyle>
        <a:defPPr algn="ctr">
          <a:defRPr sz="1000" b="1">
            <a:solidFill>
              <a:schemeClr val="bg1"/>
            </a:solidFill>
          </a:defRPr>
        </a:defPPr>
      </a:lst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SLab" id="{CD4F460D-337F-4754-B6E0-8F0EC29975E7}" vid="{CECC5B15-43F5-4D55-B562-F88F71953B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4818</TotalTime>
  <Pages>16</Pages>
  <Words>865</Words>
  <Characters>0</Characters>
  <Application>Microsoft Office PowerPoint</Application>
  <DocSecurity>0</DocSecurity>
  <PresentationFormat>화면 슬라이드 쇼(4:3)</PresentationFormat>
  <Lines>0</Lines>
  <Paragraphs>379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17</vt:i4>
      </vt:variant>
    </vt:vector>
  </HeadingPairs>
  <TitlesOfParts>
    <vt:vector size="28" baseType="lpstr">
      <vt:lpstr>±¼¸²</vt:lpstr>
      <vt:lpstr>Arial</vt:lpstr>
      <vt:lpstr>Cambria Math</vt:lpstr>
      <vt:lpstr>HY헤드라인M</vt:lpstr>
      <vt:lpstr>Wingdings</vt:lpstr>
      <vt:lpstr>나눔고딕 ExtraBold</vt:lpstr>
      <vt:lpstr>나눔스퀘어 Bold</vt:lpstr>
      <vt:lpstr>맑은 고딕</vt:lpstr>
      <vt:lpstr>ISLab</vt:lpstr>
      <vt:lpstr>Office theme</vt:lpstr>
      <vt:lpstr>Office theme</vt:lpstr>
      <vt:lpstr>PowerPoint 프레젠테이션</vt:lpstr>
      <vt:lpstr>6주차 목표</vt:lpstr>
      <vt:lpstr>카운터</vt:lpstr>
      <vt:lpstr>4진 카운터 회로도</vt:lpstr>
      <vt:lpstr>10진 카운터</vt:lpstr>
      <vt:lpstr>10진 카운터</vt:lpstr>
      <vt:lpstr>10진 카운터</vt:lpstr>
      <vt:lpstr>Register</vt:lpstr>
      <vt:lpstr>메모리</vt:lpstr>
      <vt:lpstr>SRAM</vt:lpstr>
      <vt:lpstr>SRAM</vt:lpstr>
      <vt:lpstr>SRAM</vt:lpstr>
      <vt:lpstr>SRAM</vt:lpstr>
      <vt:lpstr>SRAM</vt:lpstr>
      <vt:lpstr>SRAM</vt:lpstr>
      <vt:lpstr>SRAM</vt:lpstr>
      <vt:lpstr>실습</vt:lpstr>
    </vt:vector>
  </TitlesOfParts>
  <Company>ISLab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박종규</dc:creator>
  <cp:lastModifiedBy>홍윤영 (Yoonyoung)</cp:lastModifiedBy>
  <cp:revision>37</cp:revision>
  <dcterms:modified xsi:type="dcterms:W3CDTF">2022-09-28T09:11:17Z</dcterms:modified>
</cp:coreProperties>
</file>